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8.xml" ContentType="application/vnd.openxmlformats-officedocument.presentationml.tags+xml"/>
  <Override PartName="/ppt/notesSlides/notesSlide2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345" r:id="rId3"/>
    <p:sldId id="346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67" r:id="rId25"/>
    <p:sldId id="36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2887" userDrawn="1">
          <p15:clr>
            <a:srgbClr val="A4A3A4"/>
          </p15:clr>
        </p15:guide>
        <p15:guide id="4" pos="6221" userDrawn="1">
          <p15:clr>
            <a:srgbClr val="A4A3A4"/>
          </p15:clr>
        </p15:guide>
        <p15:guide id="5" pos="710" userDrawn="1">
          <p15:clr>
            <a:srgbClr val="A4A3A4"/>
          </p15:clr>
        </p15:guide>
        <p15:guide id="6" pos="69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546A"/>
    <a:srgbClr val="121F36"/>
    <a:srgbClr val="FFFFFF"/>
    <a:srgbClr val="3148F8"/>
    <a:srgbClr val="5B6EFB"/>
    <a:srgbClr val="39A8FA"/>
    <a:srgbClr val="09101D"/>
    <a:srgbClr val="0F1A2F"/>
    <a:srgbClr val="080F1A"/>
    <a:srgbClr val="1829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6465" autoAdjust="0"/>
  </p:normalViewPr>
  <p:slideViewPr>
    <p:cSldViewPr snapToGrid="0">
      <p:cViewPr>
        <p:scale>
          <a:sx n="66" d="100"/>
          <a:sy n="66" d="100"/>
        </p:scale>
        <p:origin x="2010" y="1212"/>
      </p:cViewPr>
      <p:guideLst>
        <p:guide orient="horz" pos="2160"/>
        <p:guide pos="3817"/>
        <p:guide pos="2887"/>
        <p:guide pos="6221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D51E5341-57F6-44CA-BD4D-39EE3F3098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F3F1F94-617F-46C0-A395-E134EEB53CF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23AF86-F7E2-487C-BD43-F001A1590CFA}" type="datetimeFigureOut">
              <a:rPr lang="zh-CN" altLang="en-US" smtClean="0"/>
              <a:t>2022/7/7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07657C97-CBB4-4848-9805-1C01737919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20522478-3250-4D16-9833-7AC3E0ACBD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BC8861-D0D5-4D1D-801C-FC695D6311E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76E901-43AF-4EAB-858A-95B10463A1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218A0-7144-4A33-A583-286FD59ED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913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918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870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4775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6276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574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376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9654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633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937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3180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774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5084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896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6230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0484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620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 T</a:t>
            </a:r>
            <a:r>
              <a:rPr lang="zh-CN" altLang="en-US" dirty="0"/>
              <a:t>模板网   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587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20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052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648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469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6854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443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E768741-7598-1029-4E3B-DE4271B8A0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9222988-F7A5-40D8-93C2-FFC76DD6F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2022/7/7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09A7AB5-A93E-4BB9-B456-29E36D7D4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6456C9-71B0-4254-B323-89F5CF60F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4EAD70C-1BBA-1027-7720-61F8409C27FD}"/>
              </a:ext>
            </a:extLst>
          </p:cNvPr>
          <p:cNvSpPr/>
          <p:nvPr userDrawn="1"/>
        </p:nvSpPr>
        <p:spPr>
          <a:xfrm>
            <a:off x="7251700" y="5650079"/>
            <a:ext cx="4940300" cy="1207922"/>
          </a:xfrm>
          <a:custGeom>
            <a:avLst/>
            <a:gdLst>
              <a:gd name="connsiteX0" fmla="*/ 3398735 w 10596152"/>
              <a:gd name="connsiteY0" fmla="*/ 2000649 h 2590799"/>
              <a:gd name="connsiteX1" fmla="*/ 3398735 w 10596152"/>
              <a:gd name="connsiteY1" fmla="*/ 2018704 h 2590799"/>
              <a:gd name="connsiteX2" fmla="*/ 3402120 w 10596152"/>
              <a:gd name="connsiteY2" fmla="*/ 2018704 h 2590799"/>
              <a:gd name="connsiteX3" fmla="*/ 3402120 w 10596152"/>
              <a:gd name="connsiteY3" fmla="*/ 2000649 h 2590799"/>
              <a:gd name="connsiteX4" fmla="*/ 9288970 w 10596152"/>
              <a:gd name="connsiteY4" fmla="*/ 1138554 h 2590799"/>
              <a:gd name="connsiteX5" fmla="*/ 9216752 w 10596152"/>
              <a:gd name="connsiteY5" fmla="*/ 1674542 h 2590799"/>
              <a:gd name="connsiteX6" fmla="*/ 9228036 w 10596152"/>
              <a:gd name="connsiteY6" fmla="*/ 1674542 h 2590799"/>
              <a:gd name="connsiteX7" fmla="*/ 9228036 w 10596152"/>
              <a:gd name="connsiteY7" fmla="*/ 1662131 h 2590799"/>
              <a:gd name="connsiteX8" fmla="*/ 9242705 w 10596152"/>
              <a:gd name="connsiteY8" fmla="*/ 1662131 h 2590799"/>
              <a:gd name="connsiteX9" fmla="*/ 9242705 w 10596152"/>
              <a:gd name="connsiteY9" fmla="*/ 1683570 h 2590799"/>
              <a:gd name="connsiteX10" fmla="*/ 9278815 w 10596152"/>
              <a:gd name="connsiteY10" fmla="*/ 1683570 h 2590799"/>
              <a:gd name="connsiteX11" fmla="*/ 9278815 w 10596152"/>
              <a:gd name="connsiteY11" fmla="*/ 1734348 h 2590799"/>
              <a:gd name="connsiteX12" fmla="*/ 9301382 w 10596152"/>
              <a:gd name="connsiteY12" fmla="*/ 1734348 h 2590799"/>
              <a:gd name="connsiteX13" fmla="*/ 9301382 w 10596152"/>
              <a:gd name="connsiteY13" fmla="*/ 2026602 h 2590799"/>
              <a:gd name="connsiteX14" fmla="*/ 9461615 w 10596152"/>
              <a:gd name="connsiteY14" fmla="*/ 2026602 h 2590799"/>
              <a:gd name="connsiteX15" fmla="*/ 9461615 w 10596152"/>
              <a:gd name="connsiteY15" fmla="*/ 1997264 h 2590799"/>
              <a:gd name="connsiteX16" fmla="*/ 9441303 w 10596152"/>
              <a:gd name="connsiteY16" fmla="*/ 1997264 h 2590799"/>
              <a:gd name="connsiteX17" fmla="*/ 9441303 w 10596152"/>
              <a:gd name="connsiteY17" fmla="*/ 1983723 h 2590799"/>
              <a:gd name="connsiteX18" fmla="*/ 9498852 w 10596152"/>
              <a:gd name="connsiteY18" fmla="*/ 1983723 h 2590799"/>
              <a:gd name="connsiteX19" fmla="*/ 9498852 w 10596152"/>
              <a:gd name="connsiteY19" fmla="*/ 2033372 h 2590799"/>
              <a:gd name="connsiteX20" fmla="*/ 9558656 w 10596152"/>
              <a:gd name="connsiteY20" fmla="*/ 2033372 h 2590799"/>
              <a:gd name="connsiteX21" fmla="*/ 9577839 w 10596152"/>
              <a:gd name="connsiteY21" fmla="*/ 2015319 h 2590799"/>
              <a:gd name="connsiteX22" fmla="*/ 9577839 w 10596152"/>
              <a:gd name="connsiteY22" fmla="*/ 1999521 h 2590799"/>
              <a:gd name="connsiteX23" fmla="*/ 9622975 w 10596152"/>
              <a:gd name="connsiteY23" fmla="*/ 1999521 h 2590799"/>
              <a:gd name="connsiteX24" fmla="*/ 9538345 w 10596152"/>
              <a:gd name="connsiteY24" fmla="*/ 1138554 h 2590799"/>
              <a:gd name="connsiteX25" fmla="*/ 7955204 w 10596152"/>
              <a:gd name="connsiteY25" fmla="*/ 0 h 2590799"/>
              <a:gd name="connsiteX26" fmla="*/ 7972129 w 10596152"/>
              <a:gd name="connsiteY26" fmla="*/ 0 h 2590799"/>
              <a:gd name="connsiteX27" fmla="*/ 7972129 w 10596152"/>
              <a:gd name="connsiteY27" fmla="*/ 28210 h 2590799"/>
              <a:gd name="connsiteX28" fmla="*/ 8138004 w 10596152"/>
              <a:gd name="connsiteY28" fmla="*/ 28210 h 2590799"/>
              <a:gd name="connsiteX29" fmla="*/ 8138004 w 10596152"/>
              <a:gd name="connsiteY29" fmla="*/ 22568 h 2590799"/>
              <a:gd name="connsiteX30" fmla="*/ 8145902 w 10596152"/>
              <a:gd name="connsiteY30" fmla="*/ 22568 h 2590799"/>
              <a:gd name="connsiteX31" fmla="*/ 8196682 w 10596152"/>
              <a:gd name="connsiteY31" fmla="*/ 40623 h 2590799"/>
              <a:gd name="connsiteX32" fmla="*/ 8255357 w 10596152"/>
              <a:gd name="connsiteY32" fmla="*/ 874509 h 2590799"/>
              <a:gd name="connsiteX33" fmla="*/ 8308392 w 10596152"/>
              <a:gd name="connsiteY33" fmla="*/ 1807693 h 2590799"/>
              <a:gd name="connsiteX34" fmla="*/ 8387380 w 10596152"/>
              <a:gd name="connsiteY34" fmla="*/ 1807693 h 2590799"/>
              <a:gd name="connsiteX35" fmla="*/ 8387380 w 10596152"/>
              <a:gd name="connsiteY35" fmla="*/ 2098819 h 2590799"/>
              <a:gd name="connsiteX36" fmla="*/ 8398664 w 10596152"/>
              <a:gd name="connsiteY36" fmla="*/ 2098819 h 2590799"/>
              <a:gd name="connsiteX37" fmla="*/ 8398664 w 10596152"/>
              <a:gd name="connsiteY37" fmla="*/ 2168781 h 2590799"/>
              <a:gd name="connsiteX38" fmla="*/ 8457340 w 10596152"/>
              <a:gd name="connsiteY38" fmla="*/ 2168781 h 2590799"/>
              <a:gd name="connsiteX39" fmla="*/ 8457340 w 10596152"/>
              <a:gd name="connsiteY39" fmla="*/ 2200376 h 2590799"/>
              <a:gd name="connsiteX40" fmla="*/ 8511504 w 10596152"/>
              <a:gd name="connsiteY40" fmla="*/ 2200376 h 2590799"/>
              <a:gd name="connsiteX41" fmla="*/ 8511504 w 10596152"/>
              <a:gd name="connsiteY41" fmla="*/ 1857344 h 2590799"/>
              <a:gd name="connsiteX42" fmla="*/ 8543098 w 10596152"/>
              <a:gd name="connsiteY42" fmla="*/ 1857344 h 2590799"/>
              <a:gd name="connsiteX43" fmla="*/ 8543098 w 10596152"/>
              <a:gd name="connsiteY43" fmla="*/ 1735476 h 2590799"/>
              <a:gd name="connsiteX44" fmla="*/ 8535200 w 10596152"/>
              <a:gd name="connsiteY44" fmla="*/ 1735476 h 2590799"/>
              <a:gd name="connsiteX45" fmla="*/ 8535200 w 10596152"/>
              <a:gd name="connsiteY45" fmla="*/ 1708395 h 2590799"/>
              <a:gd name="connsiteX46" fmla="*/ 8641270 w 10596152"/>
              <a:gd name="connsiteY46" fmla="*/ 1708395 h 2590799"/>
              <a:gd name="connsiteX47" fmla="*/ 8641270 w 10596152"/>
              <a:gd name="connsiteY47" fmla="*/ 1598940 h 2590799"/>
              <a:gd name="connsiteX48" fmla="*/ 8730413 w 10596152"/>
              <a:gd name="connsiteY48" fmla="*/ 1598940 h 2590799"/>
              <a:gd name="connsiteX49" fmla="*/ 8730413 w 10596152"/>
              <a:gd name="connsiteY49" fmla="*/ 1584271 h 2590799"/>
              <a:gd name="connsiteX50" fmla="*/ 8754109 w 10596152"/>
              <a:gd name="connsiteY50" fmla="*/ 1584271 h 2590799"/>
              <a:gd name="connsiteX51" fmla="*/ 8754109 w 10596152"/>
              <a:gd name="connsiteY51" fmla="*/ 1689212 h 2590799"/>
              <a:gd name="connsiteX52" fmla="*/ 8767649 w 10596152"/>
              <a:gd name="connsiteY52" fmla="*/ 1689212 h 2590799"/>
              <a:gd name="connsiteX53" fmla="*/ 8767649 w 10596152"/>
              <a:gd name="connsiteY53" fmla="*/ 1729834 h 2590799"/>
              <a:gd name="connsiteX54" fmla="*/ 8804887 w 10596152"/>
              <a:gd name="connsiteY54" fmla="*/ 1729834 h 2590799"/>
              <a:gd name="connsiteX55" fmla="*/ 8927883 w 10596152"/>
              <a:gd name="connsiteY55" fmla="*/ 889177 h 2590799"/>
              <a:gd name="connsiteX56" fmla="*/ 9123096 w 10596152"/>
              <a:gd name="connsiteY56" fmla="*/ 740230 h 2590799"/>
              <a:gd name="connsiteX57" fmla="*/ 9949082 w 10596152"/>
              <a:gd name="connsiteY57" fmla="*/ 586767 h 2590799"/>
              <a:gd name="connsiteX58" fmla="*/ 10123984 w 10596152"/>
              <a:gd name="connsiteY58" fmla="*/ 2004034 h 2590799"/>
              <a:gd name="connsiteX59" fmla="*/ 10218769 w 10596152"/>
              <a:gd name="connsiteY59" fmla="*/ 2004034 h 2590799"/>
              <a:gd name="connsiteX60" fmla="*/ 10218769 w 10596152"/>
              <a:gd name="connsiteY60" fmla="*/ 1875397 h 2590799"/>
              <a:gd name="connsiteX61" fmla="*/ 10245851 w 10596152"/>
              <a:gd name="connsiteY61" fmla="*/ 1875397 h 2590799"/>
              <a:gd name="connsiteX62" fmla="*/ 10245851 w 10596152"/>
              <a:gd name="connsiteY62" fmla="*/ 1551548 h 2590799"/>
              <a:gd name="connsiteX63" fmla="*/ 10258263 w 10596152"/>
              <a:gd name="connsiteY63" fmla="*/ 1538006 h 2590799"/>
              <a:gd name="connsiteX64" fmla="*/ 10279703 w 10596152"/>
              <a:gd name="connsiteY64" fmla="*/ 1538006 h 2590799"/>
              <a:gd name="connsiteX65" fmla="*/ 10279703 w 10596152"/>
              <a:gd name="connsiteY65" fmla="*/ 1317969 h 2590799"/>
              <a:gd name="connsiteX66" fmla="*/ 10363204 w 10596152"/>
              <a:gd name="connsiteY66" fmla="*/ 1317969 h 2590799"/>
              <a:gd name="connsiteX67" fmla="*/ 10363204 w 10596152"/>
              <a:gd name="connsiteY67" fmla="*/ 1155480 h 2590799"/>
              <a:gd name="connsiteX68" fmla="*/ 10398185 w 10596152"/>
              <a:gd name="connsiteY68" fmla="*/ 1155480 h 2590799"/>
              <a:gd name="connsiteX69" fmla="*/ 10398185 w 10596152"/>
              <a:gd name="connsiteY69" fmla="*/ 1139682 h 2590799"/>
              <a:gd name="connsiteX70" fmla="*/ 10473787 w 10596152"/>
              <a:gd name="connsiteY70" fmla="*/ 1139682 h 2590799"/>
              <a:gd name="connsiteX71" fmla="*/ 10473787 w 10596152"/>
              <a:gd name="connsiteY71" fmla="*/ 1156608 h 2590799"/>
              <a:gd name="connsiteX72" fmla="*/ 10539234 w 10596152"/>
              <a:gd name="connsiteY72" fmla="*/ 1156608 h 2590799"/>
              <a:gd name="connsiteX73" fmla="*/ 10539234 w 10596152"/>
              <a:gd name="connsiteY73" fmla="*/ 1140810 h 2590799"/>
              <a:gd name="connsiteX74" fmla="*/ 10568572 w 10596152"/>
              <a:gd name="connsiteY74" fmla="*/ 1140810 h 2590799"/>
              <a:gd name="connsiteX75" fmla="*/ 10568572 w 10596152"/>
              <a:gd name="connsiteY75" fmla="*/ 1222056 h 2590799"/>
              <a:gd name="connsiteX76" fmla="*/ 10596152 w 10596152"/>
              <a:gd name="connsiteY76" fmla="*/ 1222056 h 2590799"/>
              <a:gd name="connsiteX77" fmla="*/ 10596152 w 10596152"/>
              <a:gd name="connsiteY77" fmla="*/ 2590799 h 2590799"/>
              <a:gd name="connsiteX78" fmla="*/ 0 w 10596152"/>
              <a:gd name="connsiteY78" fmla="*/ 2590799 h 2590799"/>
              <a:gd name="connsiteX79" fmla="*/ 0 w 10596152"/>
              <a:gd name="connsiteY79" fmla="*/ 2519713 h 2590799"/>
              <a:gd name="connsiteX80" fmla="*/ 18055 w 10596152"/>
              <a:gd name="connsiteY80" fmla="*/ 2519713 h 2590799"/>
              <a:gd name="connsiteX81" fmla="*/ 18055 w 10596152"/>
              <a:gd name="connsiteY81" fmla="*/ 2526483 h 2590799"/>
              <a:gd name="connsiteX82" fmla="*/ 29338 w 10596152"/>
              <a:gd name="connsiteY82" fmla="*/ 2526483 h 2590799"/>
              <a:gd name="connsiteX83" fmla="*/ 29338 w 10596152"/>
              <a:gd name="connsiteY83" fmla="*/ 2503915 h 2590799"/>
              <a:gd name="connsiteX84" fmla="*/ 157976 w 10596152"/>
              <a:gd name="connsiteY84" fmla="*/ 2503915 h 2590799"/>
              <a:gd name="connsiteX85" fmla="*/ 157976 w 10596152"/>
              <a:gd name="connsiteY85" fmla="*/ 2488117 h 2590799"/>
              <a:gd name="connsiteX86" fmla="*/ 150077 w 10596152"/>
              <a:gd name="connsiteY86" fmla="*/ 2488117 h 2590799"/>
              <a:gd name="connsiteX87" fmla="*/ 150077 w 10596152"/>
              <a:gd name="connsiteY87" fmla="*/ 2476834 h 2590799"/>
              <a:gd name="connsiteX88" fmla="*/ 169260 w 10596152"/>
              <a:gd name="connsiteY88" fmla="*/ 2476834 h 2590799"/>
              <a:gd name="connsiteX89" fmla="*/ 169260 w 10596152"/>
              <a:gd name="connsiteY89" fmla="*/ 2462164 h 2590799"/>
              <a:gd name="connsiteX90" fmla="*/ 285485 w 10596152"/>
              <a:gd name="connsiteY90" fmla="*/ 2462164 h 2590799"/>
              <a:gd name="connsiteX91" fmla="*/ 285485 w 10596152"/>
              <a:gd name="connsiteY91" fmla="*/ 2430569 h 2590799"/>
              <a:gd name="connsiteX92" fmla="*/ 354317 w 10596152"/>
              <a:gd name="connsiteY92" fmla="*/ 2430569 h 2590799"/>
              <a:gd name="connsiteX93" fmla="*/ 354317 w 10596152"/>
              <a:gd name="connsiteY93" fmla="*/ 2379791 h 2590799"/>
              <a:gd name="connsiteX94" fmla="*/ 354317 w 10596152"/>
              <a:gd name="connsiteY94" fmla="*/ 2371892 h 2590799"/>
              <a:gd name="connsiteX95" fmla="*/ 366730 w 10596152"/>
              <a:gd name="connsiteY95" fmla="*/ 2371892 h 2590799"/>
              <a:gd name="connsiteX96" fmla="*/ 366730 w 10596152"/>
              <a:gd name="connsiteY96" fmla="*/ 2353838 h 2590799"/>
              <a:gd name="connsiteX97" fmla="*/ 361087 w 10596152"/>
              <a:gd name="connsiteY97" fmla="*/ 2353838 h 2590799"/>
              <a:gd name="connsiteX98" fmla="*/ 361087 w 10596152"/>
              <a:gd name="connsiteY98" fmla="*/ 2341426 h 2590799"/>
              <a:gd name="connsiteX99" fmla="*/ 367858 w 10596152"/>
              <a:gd name="connsiteY99" fmla="*/ 2341426 h 2590799"/>
              <a:gd name="connsiteX100" fmla="*/ 367858 w 10596152"/>
              <a:gd name="connsiteY100" fmla="*/ 2331270 h 2590799"/>
              <a:gd name="connsiteX101" fmla="*/ 375757 w 10596152"/>
              <a:gd name="connsiteY101" fmla="*/ 2331270 h 2590799"/>
              <a:gd name="connsiteX102" fmla="*/ 375757 w 10596152"/>
              <a:gd name="connsiteY102" fmla="*/ 2336911 h 2590799"/>
              <a:gd name="connsiteX103" fmla="*/ 733458 w 10596152"/>
              <a:gd name="connsiteY103" fmla="*/ 2336911 h 2590799"/>
              <a:gd name="connsiteX104" fmla="*/ 739102 w 10596152"/>
              <a:gd name="connsiteY104" fmla="*/ 2331270 h 2590799"/>
              <a:gd name="connsiteX105" fmla="*/ 739102 w 10596152"/>
              <a:gd name="connsiteY105" fmla="*/ 2313215 h 2590799"/>
              <a:gd name="connsiteX106" fmla="*/ 744743 w 10596152"/>
              <a:gd name="connsiteY106" fmla="*/ 2313215 h 2590799"/>
              <a:gd name="connsiteX107" fmla="*/ 744743 w 10596152"/>
              <a:gd name="connsiteY107" fmla="*/ 2295161 h 2590799"/>
              <a:gd name="connsiteX108" fmla="*/ 679296 w 10596152"/>
              <a:gd name="connsiteY108" fmla="*/ 2281621 h 2590799"/>
              <a:gd name="connsiteX109" fmla="*/ 679296 w 10596152"/>
              <a:gd name="connsiteY109" fmla="*/ 2256796 h 2590799"/>
              <a:gd name="connsiteX110" fmla="*/ 795520 w 10596152"/>
              <a:gd name="connsiteY110" fmla="*/ 2226328 h 2590799"/>
              <a:gd name="connsiteX111" fmla="*/ 795520 w 10596152"/>
              <a:gd name="connsiteY111" fmla="*/ 2219559 h 2590799"/>
              <a:gd name="connsiteX112" fmla="*/ 805677 w 10596152"/>
              <a:gd name="connsiteY112" fmla="*/ 2219559 h 2590799"/>
              <a:gd name="connsiteX113" fmla="*/ 805677 w 10596152"/>
              <a:gd name="connsiteY113" fmla="*/ 2191349 h 2590799"/>
              <a:gd name="connsiteX114" fmla="*/ 768439 w 10596152"/>
              <a:gd name="connsiteY114" fmla="*/ 2191349 h 2590799"/>
              <a:gd name="connsiteX115" fmla="*/ 762798 w 10596152"/>
              <a:gd name="connsiteY115" fmla="*/ 2181193 h 2590799"/>
              <a:gd name="connsiteX116" fmla="*/ 744743 w 10596152"/>
              <a:gd name="connsiteY116" fmla="*/ 2181193 h 2590799"/>
              <a:gd name="connsiteX117" fmla="*/ 744743 w 10596152"/>
              <a:gd name="connsiteY117" fmla="*/ 2175551 h 2590799"/>
              <a:gd name="connsiteX118" fmla="*/ 749256 w 10596152"/>
              <a:gd name="connsiteY118" fmla="*/ 2175551 h 2590799"/>
              <a:gd name="connsiteX119" fmla="*/ 749256 w 10596152"/>
              <a:gd name="connsiteY119" fmla="*/ 2155240 h 2590799"/>
              <a:gd name="connsiteX120" fmla="*/ 800034 w 10596152"/>
              <a:gd name="connsiteY120" fmla="*/ 2155240 h 2590799"/>
              <a:gd name="connsiteX121" fmla="*/ 800034 w 10596152"/>
              <a:gd name="connsiteY121" fmla="*/ 2142827 h 2590799"/>
              <a:gd name="connsiteX122" fmla="*/ 804549 w 10596152"/>
              <a:gd name="connsiteY122" fmla="*/ 2136057 h 2590799"/>
              <a:gd name="connsiteX123" fmla="*/ 819217 w 10596152"/>
              <a:gd name="connsiteY123" fmla="*/ 2136057 h 2590799"/>
              <a:gd name="connsiteX124" fmla="*/ 819217 w 10596152"/>
              <a:gd name="connsiteY124" fmla="*/ 2146213 h 2590799"/>
              <a:gd name="connsiteX125" fmla="*/ 924158 w 10596152"/>
              <a:gd name="connsiteY125" fmla="*/ 2107847 h 2590799"/>
              <a:gd name="connsiteX126" fmla="*/ 1011045 w 10596152"/>
              <a:gd name="connsiteY126" fmla="*/ 2028859 h 2590799"/>
              <a:gd name="connsiteX127" fmla="*/ 1011045 w 10596152"/>
              <a:gd name="connsiteY127" fmla="*/ 2016447 h 2590799"/>
              <a:gd name="connsiteX128" fmla="*/ 1004275 w 10596152"/>
              <a:gd name="connsiteY128" fmla="*/ 2016447 h 2590799"/>
              <a:gd name="connsiteX129" fmla="*/ 1004275 w 10596152"/>
              <a:gd name="connsiteY129" fmla="*/ 2009676 h 2590799"/>
              <a:gd name="connsiteX130" fmla="*/ 1011045 w 10596152"/>
              <a:gd name="connsiteY130" fmla="*/ 2009676 h 2590799"/>
              <a:gd name="connsiteX131" fmla="*/ 1011045 w 10596152"/>
              <a:gd name="connsiteY131" fmla="*/ 1999521 h 2590799"/>
              <a:gd name="connsiteX132" fmla="*/ 1014430 w 10596152"/>
              <a:gd name="connsiteY132" fmla="*/ 1997264 h 2590799"/>
              <a:gd name="connsiteX133" fmla="*/ 1022328 w 10596152"/>
              <a:gd name="connsiteY133" fmla="*/ 1997264 h 2590799"/>
              <a:gd name="connsiteX134" fmla="*/ 1022328 w 10596152"/>
              <a:gd name="connsiteY134" fmla="*/ 1980338 h 2590799"/>
              <a:gd name="connsiteX135" fmla="*/ 1030228 w 10596152"/>
              <a:gd name="connsiteY135" fmla="*/ 1980338 h 2590799"/>
              <a:gd name="connsiteX136" fmla="*/ 1030228 w 10596152"/>
              <a:gd name="connsiteY136" fmla="*/ 1996136 h 2590799"/>
              <a:gd name="connsiteX137" fmla="*/ 1040383 w 10596152"/>
              <a:gd name="connsiteY137" fmla="*/ 1996136 h 2590799"/>
              <a:gd name="connsiteX138" fmla="*/ 1040383 w 10596152"/>
              <a:gd name="connsiteY138" fmla="*/ 1980338 h 2590799"/>
              <a:gd name="connsiteX139" fmla="*/ 1047154 w 10596152"/>
              <a:gd name="connsiteY139" fmla="*/ 1980338 h 2590799"/>
              <a:gd name="connsiteX140" fmla="*/ 1047154 w 10596152"/>
              <a:gd name="connsiteY140" fmla="*/ 2011934 h 2590799"/>
              <a:gd name="connsiteX141" fmla="*/ 1055052 w 10596152"/>
              <a:gd name="connsiteY141" fmla="*/ 2011934 h 2590799"/>
              <a:gd name="connsiteX142" fmla="*/ 1055052 w 10596152"/>
              <a:gd name="connsiteY142" fmla="*/ 2018704 h 2590799"/>
              <a:gd name="connsiteX143" fmla="*/ 1271705 w 10596152"/>
              <a:gd name="connsiteY143" fmla="*/ 2018704 h 2590799"/>
              <a:gd name="connsiteX144" fmla="*/ 1483843 w 10596152"/>
              <a:gd name="connsiteY144" fmla="*/ 2018704 h 2590799"/>
              <a:gd name="connsiteX145" fmla="*/ 1483843 w 10596152"/>
              <a:gd name="connsiteY145" fmla="*/ 2011934 h 2590799"/>
              <a:gd name="connsiteX146" fmla="*/ 1491742 w 10596152"/>
              <a:gd name="connsiteY146" fmla="*/ 2011934 h 2590799"/>
              <a:gd name="connsiteX147" fmla="*/ 1491742 w 10596152"/>
              <a:gd name="connsiteY147" fmla="*/ 1980338 h 2590799"/>
              <a:gd name="connsiteX148" fmla="*/ 1498513 w 10596152"/>
              <a:gd name="connsiteY148" fmla="*/ 1980338 h 2590799"/>
              <a:gd name="connsiteX149" fmla="*/ 1498513 w 10596152"/>
              <a:gd name="connsiteY149" fmla="*/ 1996136 h 2590799"/>
              <a:gd name="connsiteX150" fmla="*/ 1508669 w 10596152"/>
              <a:gd name="connsiteY150" fmla="*/ 1996136 h 2590799"/>
              <a:gd name="connsiteX151" fmla="*/ 1508669 w 10596152"/>
              <a:gd name="connsiteY151" fmla="*/ 1980338 h 2590799"/>
              <a:gd name="connsiteX152" fmla="*/ 1516567 w 10596152"/>
              <a:gd name="connsiteY152" fmla="*/ 1980338 h 2590799"/>
              <a:gd name="connsiteX153" fmla="*/ 1516567 w 10596152"/>
              <a:gd name="connsiteY153" fmla="*/ 1997264 h 2590799"/>
              <a:gd name="connsiteX154" fmla="*/ 1524465 w 10596152"/>
              <a:gd name="connsiteY154" fmla="*/ 1997264 h 2590799"/>
              <a:gd name="connsiteX155" fmla="*/ 1527850 w 10596152"/>
              <a:gd name="connsiteY155" fmla="*/ 1999521 h 2590799"/>
              <a:gd name="connsiteX156" fmla="*/ 1527850 w 10596152"/>
              <a:gd name="connsiteY156" fmla="*/ 2009676 h 2590799"/>
              <a:gd name="connsiteX157" fmla="*/ 1534622 w 10596152"/>
              <a:gd name="connsiteY157" fmla="*/ 2009676 h 2590799"/>
              <a:gd name="connsiteX158" fmla="*/ 1534622 w 10596152"/>
              <a:gd name="connsiteY158" fmla="*/ 2016447 h 2590799"/>
              <a:gd name="connsiteX159" fmla="*/ 1527850 w 10596152"/>
              <a:gd name="connsiteY159" fmla="*/ 2016447 h 2590799"/>
              <a:gd name="connsiteX160" fmla="*/ 1527850 w 10596152"/>
              <a:gd name="connsiteY160" fmla="*/ 2028859 h 2590799"/>
              <a:gd name="connsiteX161" fmla="*/ 1614737 w 10596152"/>
              <a:gd name="connsiteY161" fmla="*/ 2107847 h 2590799"/>
              <a:gd name="connsiteX162" fmla="*/ 1719679 w 10596152"/>
              <a:gd name="connsiteY162" fmla="*/ 2146213 h 2590799"/>
              <a:gd name="connsiteX163" fmla="*/ 1719679 w 10596152"/>
              <a:gd name="connsiteY163" fmla="*/ 2136057 h 2590799"/>
              <a:gd name="connsiteX164" fmla="*/ 1734348 w 10596152"/>
              <a:gd name="connsiteY164" fmla="*/ 2136057 h 2590799"/>
              <a:gd name="connsiteX165" fmla="*/ 1738861 w 10596152"/>
              <a:gd name="connsiteY165" fmla="*/ 2142827 h 2590799"/>
              <a:gd name="connsiteX166" fmla="*/ 1738861 w 10596152"/>
              <a:gd name="connsiteY166" fmla="*/ 2155240 h 2590799"/>
              <a:gd name="connsiteX167" fmla="*/ 1789639 w 10596152"/>
              <a:gd name="connsiteY167" fmla="*/ 2155240 h 2590799"/>
              <a:gd name="connsiteX168" fmla="*/ 1789639 w 10596152"/>
              <a:gd name="connsiteY168" fmla="*/ 2175551 h 2590799"/>
              <a:gd name="connsiteX169" fmla="*/ 1793024 w 10596152"/>
              <a:gd name="connsiteY169" fmla="*/ 2175551 h 2590799"/>
              <a:gd name="connsiteX170" fmla="*/ 1793024 w 10596152"/>
              <a:gd name="connsiteY170" fmla="*/ 2181193 h 2590799"/>
              <a:gd name="connsiteX171" fmla="*/ 1774970 w 10596152"/>
              <a:gd name="connsiteY171" fmla="*/ 2181193 h 2590799"/>
              <a:gd name="connsiteX172" fmla="*/ 1769327 w 10596152"/>
              <a:gd name="connsiteY172" fmla="*/ 2191349 h 2590799"/>
              <a:gd name="connsiteX173" fmla="*/ 1732091 w 10596152"/>
              <a:gd name="connsiteY173" fmla="*/ 2191349 h 2590799"/>
              <a:gd name="connsiteX174" fmla="*/ 1732091 w 10596152"/>
              <a:gd name="connsiteY174" fmla="*/ 2219559 h 2590799"/>
              <a:gd name="connsiteX175" fmla="*/ 1742246 w 10596152"/>
              <a:gd name="connsiteY175" fmla="*/ 2219559 h 2590799"/>
              <a:gd name="connsiteX176" fmla="*/ 1742246 w 10596152"/>
              <a:gd name="connsiteY176" fmla="*/ 2226328 h 2590799"/>
              <a:gd name="connsiteX177" fmla="*/ 1858471 w 10596152"/>
              <a:gd name="connsiteY177" fmla="*/ 2256796 h 2590799"/>
              <a:gd name="connsiteX178" fmla="*/ 1858471 w 10596152"/>
              <a:gd name="connsiteY178" fmla="*/ 2282749 h 2590799"/>
              <a:gd name="connsiteX179" fmla="*/ 1793024 w 10596152"/>
              <a:gd name="connsiteY179" fmla="*/ 2296289 h 2590799"/>
              <a:gd name="connsiteX180" fmla="*/ 1793024 w 10596152"/>
              <a:gd name="connsiteY180" fmla="*/ 2314343 h 2590799"/>
              <a:gd name="connsiteX181" fmla="*/ 1798667 w 10596152"/>
              <a:gd name="connsiteY181" fmla="*/ 2314343 h 2590799"/>
              <a:gd name="connsiteX182" fmla="*/ 1798667 w 10596152"/>
              <a:gd name="connsiteY182" fmla="*/ 2332398 h 2590799"/>
              <a:gd name="connsiteX183" fmla="*/ 1804308 w 10596152"/>
              <a:gd name="connsiteY183" fmla="*/ 2338040 h 2590799"/>
              <a:gd name="connsiteX184" fmla="*/ 1877654 w 10596152"/>
              <a:gd name="connsiteY184" fmla="*/ 2338040 h 2590799"/>
              <a:gd name="connsiteX185" fmla="*/ 1877654 w 10596152"/>
              <a:gd name="connsiteY185" fmla="*/ 2325628 h 2590799"/>
              <a:gd name="connsiteX186" fmla="*/ 1902480 w 10596152"/>
              <a:gd name="connsiteY186" fmla="*/ 2325628 h 2590799"/>
              <a:gd name="connsiteX187" fmla="*/ 1902480 w 10596152"/>
              <a:gd name="connsiteY187" fmla="*/ 2260181 h 2590799"/>
              <a:gd name="connsiteX188" fmla="*/ 1920533 w 10596152"/>
              <a:gd name="connsiteY188" fmla="*/ 2260181 h 2590799"/>
              <a:gd name="connsiteX189" fmla="*/ 1957770 w 10596152"/>
              <a:gd name="connsiteY189" fmla="*/ 1428552 h 2590799"/>
              <a:gd name="connsiteX190" fmla="*/ 1937459 w 10596152"/>
              <a:gd name="connsiteY190" fmla="*/ 1421782 h 2590799"/>
              <a:gd name="connsiteX191" fmla="*/ 1937459 w 10596152"/>
              <a:gd name="connsiteY191" fmla="*/ 1360848 h 2590799"/>
              <a:gd name="connsiteX192" fmla="*/ 1929561 w 10596152"/>
              <a:gd name="connsiteY192" fmla="*/ 1350692 h 2590799"/>
              <a:gd name="connsiteX193" fmla="*/ 1929561 w 10596152"/>
              <a:gd name="connsiteY193" fmla="*/ 1311199 h 2590799"/>
              <a:gd name="connsiteX194" fmla="*/ 1908121 w 10596152"/>
              <a:gd name="connsiteY194" fmla="*/ 1298786 h 2590799"/>
              <a:gd name="connsiteX195" fmla="*/ 1896837 w 10596152"/>
              <a:gd name="connsiteY195" fmla="*/ 1289759 h 2590799"/>
              <a:gd name="connsiteX196" fmla="*/ 1877654 w 10596152"/>
              <a:gd name="connsiteY196" fmla="*/ 1246880 h 2590799"/>
              <a:gd name="connsiteX197" fmla="*/ 1877654 w 10596152"/>
              <a:gd name="connsiteY197" fmla="*/ 1211899 h 2590799"/>
              <a:gd name="connsiteX198" fmla="*/ 1883297 w 10596152"/>
              <a:gd name="connsiteY198" fmla="*/ 1209643 h 2590799"/>
              <a:gd name="connsiteX199" fmla="*/ 1883297 w 10596152"/>
              <a:gd name="connsiteY199" fmla="*/ 1200616 h 2590799"/>
              <a:gd name="connsiteX200" fmla="*/ 1886682 w 10596152"/>
              <a:gd name="connsiteY200" fmla="*/ 1198358 h 2590799"/>
              <a:gd name="connsiteX201" fmla="*/ 1886682 w 10596152"/>
              <a:gd name="connsiteY201" fmla="*/ 1194973 h 2590799"/>
              <a:gd name="connsiteX202" fmla="*/ 1890067 w 10596152"/>
              <a:gd name="connsiteY202" fmla="*/ 1192716 h 2590799"/>
              <a:gd name="connsiteX203" fmla="*/ 1890067 w 10596152"/>
              <a:gd name="connsiteY203" fmla="*/ 1187075 h 2590799"/>
              <a:gd name="connsiteX204" fmla="*/ 1930689 w 10596152"/>
              <a:gd name="connsiteY204" fmla="*/ 1178048 h 2590799"/>
              <a:gd name="connsiteX205" fmla="*/ 1928432 w 10596152"/>
              <a:gd name="connsiteY205" fmla="*/ 1173533 h 2590799"/>
              <a:gd name="connsiteX206" fmla="*/ 1919404 w 10596152"/>
              <a:gd name="connsiteY206" fmla="*/ 1138554 h 2590799"/>
              <a:gd name="connsiteX207" fmla="*/ 1919404 w 10596152"/>
              <a:gd name="connsiteY207" fmla="*/ 1132912 h 2590799"/>
              <a:gd name="connsiteX208" fmla="*/ 1922789 w 10596152"/>
              <a:gd name="connsiteY208" fmla="*/ 1132912 h 2590799"/>
              <a:gd name="connsiteX209" fmla="*/ 1922789 w 10596152"/>
              <a:gd name="connsiteY209" fmla="*/ 1136297 h 2590799"/>
              <a:gd name="connsiteX210" fmla="*/ 1954385 w 10596152"/>
              <a:gd name="connsiteY210" fmla="*/ 1117114 h 2590799"/>
              <a:gd name="connsiteX211" fmla="*/ 1954385 w 10596152"/>
              <a:gd name="connsiteY211" fmla="*/ 1087776 h 2590799"/>
              <a:gd name="connsiteX212" fmla="*/ 1960027 w 10596152"/>
              <a:gd name="connsiteY212" fmla="*/ 1087776 h 2590799"/>
              <a:gd name="connsiteX213" fmla="*/ 1960027 w 10596152"/>
              <a:gd name="connsiteY213" fmla="*/ 1079877 h 2590799"/>
              <a:gd name="connsiteX214" fmla="*/ 1972440 w 10596152"/>
              <a:gd name="connsiteY214" fmla="*/ 1077620 h 2590799"/>
              <a:gd name="connsiteX215" fmla="*/ 1974697 w 10596152"/>
              <a:gd name="connsiteY215" fmla="*/ 904975 h 2590799"/>
              <a:gd name="connsiteX216" fmla="*/ 1972440 w 10596152"/>
              <a:gd name="connsiteY216" fmla="*/ 901590 h 2590799"/>
              <a:gd name="connsiteX217" fmla="*/ 1972440 w 10596152"/>
              <a:gd name="connsiteY217" fmla="*/ 895948 h 2590799"/>
              <a:gd name="connsiteX218" fmla="*/ 1978082 w 10596152"/>
              <a:gd name="connsiteY218" fmla="*/ 893692 h 2590799"/>
              <a:gd name="connsiteX219" fmla="*/ 1974697 w 10596152"/>
              <a:gd name="connsiteY219" fmla="*/ 754898 h 2590799"/>
              <a:gd name="connsiteX220" fmla="*/ 1971312 w 10596152"/>
              <a:gd name="connsiteY220" fmla="*/ 745871 h 2590799"/>
              <a:gd name="connsiteX221" fmla="*/ 1976954 w 10596152"/>
              <a:gd name="connsiteY221" fmla="*/ 742486 h 2590799"/>
              <a:gd name="connsiteX222" fmla="*/ 1976954 w 10596152"/>
              <a:gd name="connsiteY222" fmla="*/ 735715 h 2590799"/>
              <a:gd name="connsiteX223" fmla="*/ 1981467 w 10596152"/>
              <a:gd name="connsiteY223" fmla="*/ 732330 h 2590799"/>
              <a:gd name="connsiteX224" fmla="*/ 1982595 w 10596152"/>
              <a:gd name="connsiteY224" fmla="*/ 587896 h 2590799"/>
              <a:gd name="connsiteX225" fmla="*/ 1974697 w 10596152"/>
              <a:gd name="connsiteY225" fmla="*/ 587896 h 2590799"/>
              <a:gd name="connsiteX226" fmla="*/ 1974697 w 10596152"/>
              <a:gd name="connsiteY226" fmla="*/ 581124 h 2590799"/>
              <a:gd name="connsiteX227" fmla="*/ 1981467 w 10596152"/>
              <a:gd name="connsiteY227" fmla="*/ 581124 h 2590799"/>
              <a:gd name="connsiteX228" fmla="*/ 1981467 w 10596152"/>
              <a:gd name="connsiteY228" fmla="*/ 577739 h 2590799"/>
              <a:gd name="connsiteX229" fmla="*/ 1976954 w 10596152"/>
              <a:gd name="connsiteY229" fmla="*/ 575483 h 2590799"/>
              <a:gd name="connsiteX230" fmla="*/ 1976954 w 10596152"/>
              <a:gd name="connsiteY230" fmla="*/ 573226 h 2590799"/>
              <a:gd name="connsiteX231" fmla="*/ 1975825 w 10596152"/>
              <a:gd name="connsiteY231" fmla="*/ 570970 h 2590799"/>
              <a:gd name="connsiteX232" fmla="*/ 1975825 w 10596152"/>
              <a:gd name="connsiteY232" fmla="*/ 566456 h 2590799"/>
              <a:gd name="connsiteX233" fmla="*/ 1983723 w 10596152"/>
              <a:gd name="connsiteY233" fmla="*/ 565328 h 2590799"/>
              <a:gd name="connsiteX234" fmla="*/ 1983723 w 10596152"/>
              <a:gd name="connsiteY234" fmla="*/ 403966 h 2590799"/>
              <a:gd name="connsiteX235" fmla="*/ 1982595 w 10596152"/>
              <a:gd name="connsiteY235" fmla="*/ 403966 h 2590799"/>
              <a:gd name="connsiteX236" fmla="*/ 1982595 w 10596152"/>
              <a:gd name="connsiteY236" fmla="*/ 400581 h 2590799"/>
              <a:gd name="connsiteX237" fmla="*/ 1985980 w 10596152"/>
              <a:gd name="connsiteY237" fmla="*/ 400581 h 2590799"/>
              <a:gd name="connsiteX238" fmla="*/ 1985980 w 10596152"/>
              <a:gd name="connsiteY238" fmla="*/ 375757 h 2590799"/>
              <a:gd name="connsiteX239" fmla="*/ 1989365 w 10596152"/>
              <a:gd name="connsiteY239" fmla="*/ 373500 h 2590799"/>
              <a:gd name="connsiteX240" fmla="*/ 1992751 w 10596152"/>
              <a:gd name="connsiteY240" fmla="*/ 375757 h 2590799"/>
              <a:gd name="connsiteX241" fmla="*/ 1992751 w 10596152"/>
              <a:gd name="connsiteY241" fmla="*/ 400581 h 2590799"/>
              <a:gd name="connsiteX242" fmla="*/ 1996136 w 10596152"/>
              <a:gd name="connsiteY242" fmla="*/ 400581 h 2590799"/>
              <a:gd name="connsiteX243" fmla="*/ 1996136 w 10596152"/>
              <a:gd name="connsiteY243" fmla="*/ 403966 h 2590799"/>
              <a:gd name="connsiteX244" fmla="*/ 1995008 w 10596152"/>
              <a:gd name="connsiteY244" fmla="*/ 403966 h 2590799"/>
              <a:gd name="connsiteX245" fmla="*/ 1995008 w 10596152"/>
              <a:gd name="connsiteY245" fmla="*/ 564200 h 2590799"/>
              <a:gd name="connsiteX246" fmla="*/ 2001778 w 10596152"/>
              <a:gd name="connsiteY246" fmla="*/ 565328 h 2590799"/>
              <a:gd name="connsiteX247" fmla="*/ 2001778 w 10596152"/>
              <a:gd name="connsiteY247" fmla="*/ 569841 h 2590799"/>
              <a:gd name="connsiteX248" fmla="*/ 2000650 w 10596152"/>
              <a:gd name="connsiteY248" fmla="*/ 572098 h 2590799"/>
              <a:gd name="connsiteX249" fmla="*/ 2000650 w 10596152"/>
              <a:gd name="connsiteY249" fmla="*/ 575483 h 2590799"/>
              <a:gd name="connsiteX250" fmla="*/ 1996136 w 10596152"/>
              <a:gd name="connsiteY250" fmla="*/ 577739 h 2590799"/>
              <a:gd name="connsiteX251" fmla="*/ 1996136 w 10596152"/>
              <a:gd name="connsiteY251" fmla="*/ 581124 h 2590799"/>
              <a:gd name="connsiteX252" fmla="*/ 2005163 w 10596152"/>
              <a:gd name="connsiteY252" fmla="*/ 581124 h 2590799"/>
              <a:gd name="connsiteX253" fmla="*/ 2005163 w 10596152"/>
              <a:gd name="connsiteY253" fmla="*/ 587896 h 2590799"/>
              <a:gd name="connsiteX254" fmla="*/ 1997265 w 10596152"/>
              <a:gd name="connsiteY254" fmla="*/ 587896 h 2590799"/>
              <a:gd name="connsiteX255" fmla="*/ 1998393 w 10596152"/>
              <a:gd name="connsiteY255" fmla="*/ 731202 h 2590799"/>
              <a:gd name="connsiteX256" fmla="*/ 2002907 w 10596152"/>
              <a:gd name="connsiteY256" fmla="*/ 734587 h 2590799"/>
              <a:gd name="connsiteX257" fmla="*/ 2002907 w 10596152"/>
              <a:gd name="connsiteY257" fmla="*/ 741358 h 2590799"/>
              <a:gd name="connsiteX258" fmla="*/ 2008548 w 10596152"/>
              <a:gd name="connsiteY258" fmla="*/ 744743 h 2590799"/>
              <a:gd name="connsiteX259" fmla="*/ 2005163 w 10596152"/>
              <a:gd name="connsiteY259" fmla="*/ 753770 h 2590799"/>
              <a:gd name="connsiteX260" fmla="*/ 2001778 w 10596152"/>
              <a:gd name="connsiteY260" fmla="*/ 892563 h 2590799"/>
              <a:gd name="connsiteX261" fmla="*/ 2007419 w 10596152"/>
              <a:gd name="connsiteY261" fmla="*/ 894820 h 2590799"/>
              <a:gd name="connsiteX262" fmla="*/ 2007419 w 10596152"/>
              <a:gd name="connsiteY262" fmla="*/ 900462 h 2590799"/>
              <a:gd name="connsiteX263" fmla="*/ 2005163 w 10596152"/>
              <a:gd name="connsiteY263" fmla="*/ 903847 h 2590799"/>
              <a:gd name="connsiteX264" fmla="*/ 2007419 w 10596152"/>
              <a:gd name="connsiteY264" fmla="*/ 1076492 h 2590799"/>
              <a:gd name="connsiteX265" fmla="*/ 2019832 w 10596152"/>
              <a:gd name="connsiteY265" fmla="*/ 1078748 h 2590799"/>
              <a:gd name="connsiteX266" fmla="*/ 2019832 w 10596152"/>
              <a:gd name="connsiteY266" fmla="*/ 1086647 h 2590799"/>
              <a:gd name="connsiteX267" fmla="*/ 2026602 w 10596152"/>
              <a:gd name="connsiteY267" fmla="*/ 1086647 h 2590799"/>
              <a:gd name="connsiteX268" fmla="*/ 2026602 w 10596152"/>
              <a:gd name="connsiteY268" fmla="*/ 1114858 h 2590799"/>
              <a:gd name="connsiteX269" fmla="*/ 2058197 w 10596152"/>
              <a:gd name="connsiteY269" fmla="*/ 1134040 h 2590799"/>
              <a:gd name="connsiteX270" fmla="*/ 2058197 w 10596152"/>
              <a:gd name="connsiteY270" fmla="*/ 1130654 h 2590799"/>
              <a:gd name="connsiteX271" fmla="*/ 2061583 w 10596152"/>
              <a:gd name="connsiteY271" fmla="*/ 1130654 h 2590799"/>
              <a:gd name="connsiteX272" fmla="*/ 2061583 w 10596152"/>
              <a:gd name="connsiteY272" fmla="*/ 1136297 h 2590799"/>
              <a:gd name="connsiteX273" fmla="*/ 2052555 w 10596152"/>
              <a:gd name="connsiteY273" fmla="*/ 1171277 h 2590799"/>
              <a:gd name="connsiteX274" fmla="*/ 2049170 w 10596152"/>
              <a:gd name="connsiteY274" fmla="*/ 1175790 h 2590799"/>
              <a:gd name="connsiteX275" fmla="*/ 2089793 w 10596152"/>
              <a:gd name="connsiteY275" fmla="*/ 1184818 h 2590799"/>
              <a:gd name="connsiteX276" fmla="*/ 2089793 w 10596152"/>
              <a:gd name="connsiteY276" fmla="*/ 1190460 h 2590799"/>
              <a:gd name="connsiteX277" fmla="*/ 2093178 w 10596152"/>
              <a:gd name="connsiteY277" fmla="*/ 1192716 h 2590799"/>
              <a:gd name="connsiteX278" fmla="*/ 2093178 w 10596152"/>
              <a:gd name="connsiteY278" fmla="*/ 1196101 h 2590799"/>
              <a:gd name="connsiteX279" fmla="*/ 2096563 w 10596152"/>
              <a:gd name="connsiteY279" fmla="*/ 1198358 h 2590799"/>
              <a:gd name="connsiteX280" fmla="*/ 2096563 w 10596152"/>
              <a:gd name="connsiteY280" fmla="*/ 1207386 h 2590799"/>
              <a:gd name="connsiteX281" fmla="*/ 2102206 w 10596152"/>
              <a:gd name="connsiteY281" fmla="*/ 1209643 h 2590799"/>
              <a:gd name="connsiteX282" fmla="*/ 2102206 w 10596152"/>
              <a:gd name="connsiteY282" fmla="*/ 1244623 h 2590799"/>
              <a:gd name="connsiteX283" fmla="*/ 2083023 w 10596152"/>
              <a:gd name="connsiteY283" fmla="*/ 1287503 h 2590799"/>
              <a:gd name="connsiteX284" fmla="*/ 2071738 w 10596152"/>
              <a:gd name="connsiteY284" fmla="*/ 1296529 h 2590799"/>
              <a:gd name="connsiteX285" fmla="*/ 2050299 w 10596152"/>
              <a:gd name="connsiteY285" fmla="*/ 1308942 h 2590799"/>
              <a:gd name="connsiteX286" fmla="*/ 2050299 w 10596152"/>
              <a:gd name="connsiteY286" fmla="*/ 1346178 h 2590799"/>
              <a:gd name="connsiteX287" fmla="*/ 2042400 w 10596152"/>
              <a:gd name="connsiteY287" fmla="*/ 1356335 h 2590799"/>
              <a:gd name="connsiteX288" fmla="*/ 2042400 w 10596152"/>
              <a:gd name="connsiteY288" fmla="*/ 1417267 h 2590799"/>
              <a:gd name="connsiteX289" fmla="*/ 2022089 w 10596152"/>
              <a:gd name="connsiteY289" fmla="*/ 1424038 h 2590799"/>
              <a:gd name="connsiteX290" fmla="*/ 2054812 w 10596152"/>
              <a:gd name="connsiteY290" fmla="*/ 2151855 h 2590799"/>
              <a:gd name="connsiteX291" fmla="*/ 2103334 w 10596152"/>
              <a:gd name="connsiteY291" fmla="*/ 2151855 h 2590799"/>
              <a:gd name="connsiteX292" fmla="*/ 2103334 w 10596152"/>
              <a:gd name="connsiteY292" fmla="*/ 2053683 h 2590799"/>
              <a:gd name="connsiteX293" fmla="*/ 2145085 w 10596152"/>
              <a:gd name="connsiteY293" fmla="*/ 2053683 h 2590799"/>
              <a:gd name="connsiteX294" fmla="*/ 2145085 w 10596152"/>
              <a:gd name="connsiteY294" fmla="*/ 2029987 h 2590799"/>
              <a:gd name="connsiteX295" fmla="*/ 2138314 w 10596152"/>
              <a:gd name="connsiteY295" fmla="*/ 2029987 h 2590799"/>
              <a:gd name="connsiteX296" fmla="*/ 2138314 w 10596152"/>
              <a:gd name="connsiteY296" fmla="*/ 2000649 h 2590799"/>
              <a:gd name="connsiteX297" fmla="*/ 2174423 w 10596152"/>
              <a:gd name="connsiteY297" fmla="*/ 2000649 h 2590799"/>
              <a:gd name="connsiteX298" fmla="*/ 2174423 w 10596152"/>
              <a:gd name="connsiteY298" fmla="*/ 2014191 h 2590799"/>
              <a:gd name="connsiteX299" fmla="*/ 2178936 w 10596152"/>
              <a:gd name="connsiteY299" fmla="*/ 2014191 h 2590799"/>
              <a:gd name="connsiteX300" fmla="*/ 2178936 w 10596152"/>
              <a:gd name="connsiteY300" fmla="*/ 2009676 h 2590799"/>
              <a:gd name="connsiteX301" fmla="*/ 2192478 w 10596152"/>
              <a:gd name="connsiteY301" fmla="*/ 2009676 h 2590799"/>
              <a:gd name="connsiteX302" fmla="*/ 2192478 w 10596152"/>
              <a:gd name="connsiteY302" fmla="*/ 2001778 h 2590799"/>
              <a:gd name="connsiteX303" fmla="*/ 2229714 w 10596152"/>
              <a:gd name="connsiteY303" fmla="*/ 2001778 h 2590799"/>
              <a:gd name="connsiteX304" fmla="*/ 2229714 w 10596152"/>
              <a:gd name="connsiteY304" fmla="*/ 1995008 h 2590799"/>
              <a:gd name="connsiteX305" fmla="*/ 2239870 w 10596152"/>
              <a:gd name="connsiteY305" fmla="*/ 1995008 h 2590799"/>
              <a:gd name="connsiteX306" fmla="*/ 2239870 w 10596152"/>
              <a:gd name="connsiteY306" fmla="*/ 1981466 h 2590799"/>
              <a:gd name="connsiteX307" fmla="*/ 2314344 w 10596152"/>
              <a:gd name="connsiteY307" fmla="*/ 1981466 h 2590799"/>
              <a:gd name="connsiteX308" fmla="*/ 2314344 w 10596152"/>
              <a:gd name="connsiteY308" fmla="*/ 1875397 h 2590799"/>
              <a:gd name="connsiteX309" fmla="*/ 2321114 w 10596152"/>
              <a:gd name="connsiteY309" fmla="*/ 1875397 h 2590799"/>
              <a:gd name="connsiteX310" fmla="*/ 2321114 w 10596152"/>
              <a:gd name="connsiteY310" fmla="*/ 1755787 h 2590799"/>
              <a:gd name="connsiteX311" fmla="*/ 2350453 w 10596152"/>
              <a:gd name="connsiteY311" fmla="*/ 1728706 h 2590799"/>
              <a:gd name="connsiteX312" fmla="*/ 2392204 w 10596152"/>
              <a:gd name="connsiteY312" fmla="*/ 1700495 h 2590799"/>
              <a:gd name="connsiteX313" fmla="*/ 2400102 w 10596152"/>
              <a:gd name="connsiteY313" fmla="*/ 1700495 h 2590799"/>
              <a:gd name="connsiteX314" fmla="*/ 2400102 w 10596152"/>
              <a:gd name="connsiteY314" fmla="*/ 1694853 h 2590799"/>
              <a:gd name="connsiteX315" fmla="*/ 2424927 w 10596152"/>
              <a:gd name="connsiteY315" fmla="*/ 1694853 h 2590799"/>
              <a:gd name="connsiteX316" fmla="*/ 2424927 w 10596152"/>
              <a:gd name="connsiteY316" fmla="*/ 1700495 h 2590799"/>
              <a:gd name="connsiteX317" fmla="*/ 2436211 w 10596152"/>
              <a:gd name="connsiteY317" fmla="*/ 1700495 h 2590799"/>
              <a:gd name="connsiteX318" fmla="*/ 2436211 w 10596152"/>
              <a:gd name="connsiteY318" fmla="*/ 1680184 h 2590799"/>
              <a:gd name="connsiteX319" fmla="*/ 2446367 w 10596152"/>
              <a:gd name="connsiteY319" fmla="*/ 1680184 h 2590799"/>
              <a:gd name="connsiteX320" fmla="*/ 2527611 w 10596152"/>
              <a:gd name="connsiteY320" fmla="*/ 1649718 h 2590799"/>
              <a:gd name="connsiteX321" fmla="*/ 2629167 w 10596152"/>
              <a:gd name="connsiteY321" fmla="*/ 1630535 h 2590799"/>
              <a:gd name="connsiteX322" fmla="*/ 2629167 w 10596152"/>
              <a:gd name="connsiteY322" fmla="*/ 1620380 h 2590799"/>
              <a:gd name="connsiteX323" fmla="*/ 2730723 w 10596152"/>
              <a:gd name="connsiteY323" fmla="*/ 1620380 h 2590799"/>
              <a:gd name="connsiteX324" fmla="*/ 2730723 w 10596152"/>
              <a:gd name="connsiteY324" fmla="*/ 1613608 h 2590799"/>
              <a:gd name="connsiteX325" fmla="*/ 2723953 w 10596152"/>
              <a:gd name="connsiteY325" fmla="*/ 1609095 h 2590799"/>
              <a:gd name="connsiteX326" fmla="*/ 2723953 w 10596152"/>
              <a:gd name="connsiteY326" fmla="*/ 1597812 h 2590799"/>
              <a:gd name="connsiteX327" fmla="*/ 2751034 w 10596152"/>
              <a:gd name="connsiteY327" fmla="*/ 1597812 h 2590799"/>
              <a:gd name="connsiteX328" fmla="*/ 2751034 w 10596152"/>
              <a:gd name="connsiteY328" fmla="*/ 1562831 h 2590799"/>
              <a:gd name="connsiteX329" fmla="*/ 2755548 w 10596152"/>
              <a:gd name="connsiteY329" fmla="*/ 1562831 h 2590799"/>
              <a:gd name="connsiteX330" fmla="*/ 2772474 w 10596152"/>
              <a:gd name="connsiteY330" fmla="*/ 1579757 h 2590799"/>
              <a:gd name="connsiteX331" fmla="*/ 2780372 w 10596152"/>
              <a:gd name="connsiteY331" fmla="*/ 1579757 h 2590799"/>
              <a:gd name="connsiteX332" fmla="*/ 2780372 w 10596152"/>
              <a:gd name="connsiteY332" fmla="*/ 1630535 h 2590799"/>
              <a:gd name="connsiteX333" fmla="*/ 2804069 w 10596152"/>
              <a:gd name="connsiteY333" fmla="*/ 1630535 h 2590799"/>
              <a:gd name="connsiteX334" fmla="*/ 2804069 w 10596152"/>
              <a:gd name="connsiteY334" fmla="*/ 1569601 h 2590799"/>
              <a:gd name="connsiteX335" fmla="*/ 2809711 w 10596152"/>
              <a:gd name="connsiteY335" fmla="*/ 1569601 h 2590799"/>
              <a:gd name="connsiteX336" fmla="*/ 2809711 w 10596152"/>
              <a:gd name="connsiteY336" fmla="*/ 1630535 h 2590799"/>
              <a:gd name="connsiteX337" fmla="*/ 2823251 w 10596152"/>
              <a:gd name="connsiteY337" fmla="*/ 1630535 h 2590799"/>
              <a:gd name="connsiteX338" fmla="*/ 2828894 w 10596152"/>
              <a:gd name="connsiteY338" fmla="*/ 1621508 h 2590799"/>
              <a:gd name="connsiteX339" fmla="*/ 2936092 w 10596152"/>
              <a:gd name="connsiteY339" fmla="*/ 1633920 h 2590799"/>
              <a:gd name="connsiteX340" fmla="*/ 3046674 w 10596152"/>
              <a:gd name="connsiteY340" fmla="*/ 1683570 h 2590799"/>
              <a:gd name="connsiteX341" fmla="*/ 3046674 w 10596152"/>
              <a:gd name="connsiteY341" fmla="*/ 1705010 h 2590799"/>
              <a:gd name="connsiteX342" fmla="*/ 3063600 w 10596152"/>
              <a:gd name="connsiteY342" fmla="*/ 1705010 h 2590799"/>
              <a:gd name="connsiteX343" fmla="*/ 3074885 w 10596152"/>
              <a:gd name="connsiteY343" fmla="*/ 1741118 h 2590799"/>
              <a:gd name="connsiteX344" fmla="*/ 3074885 w 10596152"/>
              <a:gd name="connsiteY344" fmla="*/ 1767071 h 2590799"/>
              <a:gd name="connsiteX345" fmla="*/ 3069243 w 10596152"/>
              <a:gd name="connsiteY345" fmla="*/ 1767071 h 2590799"/>
              <a:gd name="connsiteX346" fmla="*/ 3069243 w 10596152"/>
              <a:gd name="connsiteY346" fmla="*/ 1881040 h 2590799"/>
              <a:gd name="connsiteX347" fmla="*/ 3072628 w 10596152"/>
              <a:gd name="connsiteY347" fmla="*/ 1881040 h 2590799"/>
              <a:gd name="connsiteX348" fmla="*/ 3072628 w 10596152"/>
              <a:gd name="connsiteY348" fmla="*/ 2025474 h 2590799"/>
              <a:gd name="connsiteX349" fmla="*/ 3138075 w 10596152"/>
              <a:gd name="connsiteY349" fmla="*/ 2025474 h 2590799"/>
              <a:gd name="connsiteX350" fmla="*/ 3138075 w 10596152"/>
              <a:gd name="connsiteY350" fmla="*/ 2013062 h 2590799"/>
              <a:gd name="connsiteX351" fmla="*/ 3152743 w 10596152"/>
              <a:gd name="connsiteY351" fmla="*/ 2013062 h 2590799"/>
              <a:gd name="connsiteX352" fmla="*/ 3152743 w 10596152"/>
              <a:gd name="connsiteY352" fmla="*/ 1983723 h 2590799"/>
              <a:gd name="connsiteX353" fmla="*/ 3191109 w 10596152"/>
              <a:gd name="connsiteY353" fmla="*/ 1983723 h 2590799"/>
              <a:gd name="connsiteX354" fmla="*/ 3191109 w 10596152"/>
              <a:gd name="connsiteY354" fmla="*/ 1936331 h 2590799"/>
              <a:gd name="connsiteX355" fmla="*/ 3245273 w 10596152"/>
              <a:gd name="connsiteY355" fmla="*/ 1936331 h 2590799"/>
              <a:gd name="connsiteX356" fmla="*/ 3245273 w 10596152"/>
              <a:gd name="connsiteY356" fmla="*/ 1928432 h 2590799"/>
              <a:gd name="connsiteX357" fmla="*/ 3257684 w 10596152"/>
              <a:gd name="connsiteY357" fmla="*/ 1928432 h 2590799"/>
              <a:gd name="connsiteX358" fmla="*/ 3257684 w 10596152"/>
              <a:gd name="connsiteY358" fmla="*/ 1936331 h 2590799"/>
              <a:gd name="connsiteX359" fmla="*/ 3297179 w 10596152"/>
              <a:gd name="connsiteY359" fmla="*/ 1936331 h 2590799"/>
              <a:gd name="connsiteX360" fmla="*/ 3297179 w 10596152"/>
              <a:gd name="connsiteY360" fmla="*/ 1949872 h 2590799"/>
              <a:gd name="connsiteX361" fmla="*/ 3308462 w 10596152"/>
              <a:gd name="connsiteY361" fmla="*/ 1960027 h 2590799"/>
              <a:gd name="connsiteX362" fmla="*/ 3329902 w 10596152"/>
              <a:gd name="connsiteY362" fmla="*/ 1960027 h 2590799"/>
              <a:gd name="connsiteX363" fmla="*/ 3329902 w 10596152"/>
              <a:gd name="connsiteY363" fmla="*/ 1970183 h 2590799"/>
              <a:gd name="connsiteX364" fmla="*/ 3355855 w 10596152"/>
              <a:gd name="connsiteY364" fmla="*/ 1970183 h 2590799"/>
              <a:gd name="connsiteX365" fmla="*/ 3355855 w 10596152"/>
              <a:gd name="connsiteY365" fmla="*/ 1982595 h 2590799"/>
              <a:gd name="connsiteX366" fmla="*/ 3386322 w 10596152"/>
              <a:gd name="connsiteY366" fmla="*/ 1982595 h 2590799"/>
              <a:gd name="connsiteX367" fmla="*/ 3395348 w 10596152"/>
              <a:gd name="connsiteY367" fmla="*/ 1995008 h 2590799"/>
              <a:gd name="connsiteX368" fmla="*/ 3399862 w 10596152"/>
              <a:gd name="connsiteY368" fmla="*/ 1999521 h 2590799"/>
              <a:gd name="connsiteX369" fmla="*/ 3399862 w 10596152"/>
              <a:gd name="connsiteY369" fmla="*/ 1958899 h 2590799"/>
              <a:gd name="connsiteX370" fmla="*/ 3456283 w 10596152"/>
              <a:gd name="connsiteY370" fmla="*/ 1958899 h 2590799"/>
              <a:gd name="connsiteX371" fmla="*/ 3456283 w 10596152"/>
              <a:gd name="connsiteY371" fmla="*/ 1887810 h 2590799"/>
              <a:gd name="connsiteX372" fmla="*/ 3448385 w 10596152"/>
              <a:gd name="connsiteY372" fmla="*/ 1887810 h 2590799"/>
              <a:gd name="connsiteX373" fmla="*/ 3448385 w 10596152"/>
              <a:gd name="connsiteY373" fmla="*/ 1862985 h 2590799"/>
              <a:gd name="connsiteX374" fmla="*/ 3486748 w 10596152"/>
              <a:gd name="connsiteY374" fmla="*/ 1862985 h 2590799"/>
              <a:gd name="connsiteX375" fmla="*/ 3486748 w 10596152"/>
              <a:gd name="connsiteY375" fmla="*/ 1840417 h 2590799"/>
              <a:gd name="connsiteX376" fmla="*/ 3516088 w 10596152"/>
              <a:gd name="connsiteY376" fmla="*/ 1808821 h 2590799"/>
              <a:gd name="connsiteX377" fmla="*/ 3516088 w 10596152"/>
              <a:gd name="connsiteY377" fmla="*/ 1790767 h 2590799"/>
              <a:gd name="connsiteX378" fmla="*/ 3526243 w 10596152"/>
              <a:gd name="connsiteY378" fmla="*/ 1790767 h 2590799"/>
              <a:gd name="connsiteX379" fmla="*/ 3526243 w 10596152"/>
              <a:gd name="connsiteY379" fmla="*/ 1584271 h 2590799"/>
              <a:gd name="connsiteX380" fmla="*/ 3543170 w 10596152"/>
              <a:gd name="connsiteY380" fmla="*/ 1584271 h 2590799"/>
              <a:gd name="connsiteX381" fmla="*/ 3543170 w 10596152"/>
              <a:gd name="connsiteY381" fmla="*/ 1396957 h 2590799"/>
              <a:gd name="connsiteX382" fmla="*/ 3586049 w 10596152"/>
              <a:gd name="connsiteY382" fmla="*/ 1396957 h 2590799"/>
              <a:gd name="connsiteX383" fmla="*/ 3586049 w 10596152"/>
              <a:gd name="connsiteY383" fmla="*/ 1378903 h 2590799"/>
              <a:gd name="connsiteX384" fmla="*/ 3602975 w 10596152"/>
              <a:gd name="connsiteY384" fmla="*/ 1364233 h 2590799"/>
              <a:gd name="connsiteX385" fmla="*/ 3602975 w 10596152"/>
              <a:gd name="connsiteY385" fmla="*/ 1354078 h 2590799"/>
              <a:gd name="connsiteX386" fmla="*/ 3734997 w 10596152"/>
              <a:gd name="connsiteY386" fmla="*/ 1229954 h 2590799"/>
              <a:gd name="connsiteX387" fmla="*/ 3746281 w 10596152"/>
              <a:gd name="connsiteY387" fmla="*/ 1229954 h 2590799"/>
              <a:gd name="connsiteX388" fmla="*/ 3746281 w 10596152"/>
              <a:gd name="connsiteY388" fmla="*/ 1258163 h 2590799"/>
              <a:gd name="connsiteX389" fmla="*/ 3765464 w 10596152"/>
              <a:gd name="connsiteY389" fmla="*/ 1280731 h 2590799"/>
              <a:gd name="connsiteX390" fmla="*/ 3765464 w 10596152"/>
              <a:gd name="connsiteY390" fmla="*/ 1322482 h 2590799"/>
              <a:gd name="connsiteX391" fmla="*/ 3801573 w 10596152"/>
              <a:gd name="connsiteY391" fmla="*/ 1346178 h 2590799"/>
              <a:gd name="connsiteX392" fmla="*/ 3801573 w 10596152"/>
              <a:gd name="connsiteY392" fmla="*/ 1272833 h 2590799"/>
              <a:gd name="connsiteX393" fmla="*/ 3806086 w 10596152"/>
              <a:gd name="connsiteY393" fmla="*/ 1272833 h 2590799"/>
              <a:gd name="connsiteX394" fmla="*/ 3806086 w 10596152"/>
              <a:gd name="connsiteY394" fmla="*/ 1394699 h 2590799"/>
              <a:gd name="connsiteX395" fmla="*/ 3841066 w 10596152"/>
              <a:gd name="connsiteY395" fmla="*/ 1394699 h 2590799"/>
              <a:gd name="connsiteX396" fmla="*/ 3841066 w 10596152"/>
              <a:gd name="connsiteY396" fmla="*/ 1636176 h 2590799"/>
              <a:gd name="connsiteX397" fmla="*/ 3879431 w 10596152"/>
              <a:gd name="connsiteY397" fmla="*/ 1636176 h 2590799"/>
              <a:gd name="connsiteX398" fmla="*/ 3879431 w 10596152"/>
              <a:gd name="connsiteY398" fmla="*/ 2004034 h 2590799"/>
              <a:gd name="connsiteX399" fmla="*/ 3921182 w 10596152"/>
              <a:gd name="connsiteY399" fmla="*/ 2004034 h 2590799"/>
              <a:gd name="connsiteX400" fmla="*/ 3921182 w 10596152"/>
              <a:gd name="connsiteY400" fmla="*/ 2045785 h 2590799"/>
              <a:gd name="connsiteX401" fmla="*/ 3952778 w 10596152"/>
              <a:gd name="connsiteY401" fmla="*/ 2045785 h 2590799"/>
              <a:gd name="connsiteX402" fmla="*/ 3952778 w 10596152"/>
              <a:gd name="connsiteY402" fmla="*/ 1796410 h 2590799"/>
              <a:gd name="connsiteX403" fmla="*/ 3987758 w 10596152"/>
              <a:gd name="connsiteY403" fmla="*/ 1796410 h 2590799"/>
              <a:gd name="connsiteX404" fmla="*/ 3987758 w 10596152"/>
              <a:gd name="connsiteY404" fmla="*/ 1570729 h 2590799"/>
              <a:gd name="connsiteX405" fmla="*/ 4001299 w 10596152"/>
              <a:gd name="connsiteY405" fmla="*/ 1570729 h 2590799"/>
              <a:gd name="connsiteX406" fmla="*/ 4001299 w 10596152"/>
              <a:gd name="connsiteY406" fmla="*/ 1653103 h 2590799"/>
              <a:gd name="connsiteX407" fmla="*/ 4058848 w 10596152"/>
              <a:gd name="connsiteY407" fmla="*/ 1653103 h 2590799"/>
              <a:gd name="connsiteX408" fmla="*/ 4058848 w 10596152"/>
              <a:gd name="connsiteY408" fmla="*/ 1595555 h 2590799"/>
              <a:gd name="connsiteX409" fmla="*/ 4075772 w 10596152"/>
              <a:gd name="connsiteY409" fmla="*/ 1595555 h 2590799"/>
              <a:gd name="connsiteX410" fmla="*/ 4075772 w 10596152"/>
              <a:gd name="connsiteY410" fmla="*/ 1069722 h 2590799"/>
              <a:gd name="connsiteX411" fmla="*/ 4468455 w 10596152"/>
              <a:gd name="connsiteY411" fmla="*/ 1069722 h 2590799"/>
              <a:gd name="connsiteX412" fmla="*/ 4468455 w 10596152"/>
              <a:gd name="connsiteY412" fmla="*/ 1578629 h 2590799"/>
              <a:gd name="connsiteX413" fmla="*/ 4519233 w 10596152"/>
              <a:gd name="connsiteY413" fmla="*/ 1578629 h 2590799"/>
              <a:gd name="connsiteX414" fmla="*/ 4519233 w 10596152"/>
              <a:gd name="connsiteY414" fmla="*/ 1101316 h 2590799"/>
              <a:gd name="connsiteX415" fmla="*/ 4621917 w 10596152"/>
              <a:gd name="connsiteY415" fmla="*/ 1101316 h 2590799"/>
              <a:gd name="connsiteX416" fmla="*/ 4621917 w 10596152"/>
              <a:gd name="connsiteY416" fmla="*/ 633032 h 2590799"/>
              <a:gd name="connsiteX417" fmla="*/ 4782150 w 10596152"/>
              <a:gd name="connsiteY417" fmla="*/ 633032 h 2590799"/>
              <a:gd name="connsiteX418" fmla="*/ 4782150 w 10596152"/>
              <a:gd name="connsiteY418" fmla="*/ 616105 h 2590799"/>
              <a:gd name="connsiteX419" fmla="*/ 4793434 w 10596152"/>
              <a:gd name="connsiteY419" fmla="*/ 616105 h 2590799"/>
              <a:gd name="connsiteX420" fmla="*/ 4793434 w 10596152"/>
              <a:gd name="connsiteY420" fmla="*/ 649958 h 2590799"/>
              <a:gd name="connsiteX421" fmla="*/ 4994289 w 10596152"/>
              <a:gd name="connsiteY421" fmla="*/ 649958 h 2590799"/>
              <a:gd name="connsiteX422" fmla="*/ 4994289 w 10596152"/>
              <a:gd name="connsiteY422" fmla="*/ 1426295 h 2590799"/>
              <a:gd name="connsiteX423" fmla="*/ 5063121 w 10596152"/>
              <a:gd name="connsiteY423" fmla="*/ 1426295 h 2590799"/>
              <a:gd name="connsiteX424" fmla="*/ 5063121 w 10596152"/>
              <a:gd name="connsiteY424" fmla="*/ 1439835 h 2590799"/>
              <a:gd name="connsiteX425" fmla="*/ 5074406 w 10596152"/>
              <a:gd name="connsiteY425" fmla="*/ 1439835 h 2590799"/>
              <a:gd name="connsiteX426" fmla="*/ 5074406 w 10596152"/>
              <a:gd name="connsiteY426" fmla="*/ 1413882 h 2590799"/>
              <a:gd name="connsiteX427" fmla="*/ 5152264 w 10596152"/>
              <a:gd name="connsiteY427" fmla="*/ 1390186 h 2590799"/>
              <a:gd name="connsiteX428" fmla="*/ 5194015 w 10596152"/>
              <a:gd name="connsiteY428" fmla="*/ 1390186 h 2590799"/>
              <a:gd name="connsiteX429" fmla="*/ 5194015 w 10596152"/>
              <a:gd name="connsiteY429" fmla="*/ 1361976 h 2590799"/>
              <a:gd name="connsiteX430" fmla="*/ 5232381 w 10596152"/>
              <a:gd name="connsiteY430" fmla="*/ 1361976 h 2590799"/>
              <a:gd name="connsiteX431" fmla="*/ 5232381 w 10596152"/>
              <a:gd name="connsiteY431" fmla="*/ 1286374 h 2590799"/>
              <a:gd name="connsiteX432" fmla="*/ 5236894 w 10596152"/>
              <a:gd name="connsiteY432" fmla="*/ 1286374 h 2590799"/>
              <a:gd name="connsiteX433" fmla="*/ 5236894 w 10596152"/>
              <a:gd name="connsiteY433" fmla="*/ 1360848 h 2590799"/>
              <a:gd name="connsiteX434" fmla="*/ 5312496 w 10596152"/>
              <a:gd name="connsiteY434" fmla="*/ 1360848 h 2590799"/>
              <a:gd name="connsiteX435" fmla="*/ 5312496 w 10596152"/>
              <a:gd name="connsiteY435" fmla="*/ 1341665 h 2590799"/>
              <a:gd name="connsiteX436" fmla="*/ 5383586 w 10596152"/>
              <a:gd name="connsiteY436" fmla="*/ 1341665 h 2590799"/>
              <a:gd name="connsiteX437" fmla="*/ 5383586 w 10596152"/>
              <a:gd name="connsiteY437" fmla="*/ 1337152 h 2590799"/>
              <a:gd name="connsiteX438" fmla="*/ 5408411 w 10596152"/>
              <a:gd name="connsiteY438" fmla="*/ 1337152 h 2590799"/>
              <a:gd name="connsiteX439" fmla="*/ 5408411 w 10596152"/>
              <a:gd name="connsiteY439" fmla="*/ 1342793 h 2590799"/>
              <a:gd name="connsiteX440" fmla="*/ 5432107 w 10596152"/>
              <a:gd name="connsiteY440" fmla="*/ 1342793 h 2590799"/>
              <a:gd name="connsiteX441" fmla="*/ 5432107 w 10596152"/>
              <a:gd name="connsiteY441" fmla="*/ 1331510 h 2590799"/>
              <a:gd name="connsiteX442" fmla="*/ 5456932 w 10596152"/>
              <a:gd name="connsiteY442" fmla="*/ 1331510 h 2590799"/>
              <a:gd name="connsiteX443" fmla="*/ 5456932 w 10596152"/>
              <a:gd name="connsiteY443" fmla="*/ 1504154 h 2590799"/>
              <a:gd name="connsiteX444" fmla="*/ 5488526 w 10596152"/>
              <a:gd name="connsiteY444" fmla="*/ 1504154 h 2590799"/>
              <a:gd name="connsiteX445" fmla="*/ 5488526 w 10596152"/>
              <a:gd name="connsiteY445" fmla="*/ 1490614 h 2590799"/>
              <a:gd name="connsiteX446" fmla="*/ 5498683 w 10596152"/>
              <a:gd name="connsiteY446" fmla="*/ 1490614 h 2590799"/>
              <a:gd name="connsiteX447" fmla="*/ 5498683 w 10596152"/>
              <a:gd name="connsiteY447" fmla="*/ 1679055 h 2590799"/>
              <a:gd name="connsiteX448" fmla="*/ 5540434 w 10596152"/>
              <a:gd name="connsiteY448" fmla="*/ 1679055 h 2590799"/>
              <a:gd name="connsiteX449" fmla="*/ 5540434 w 10596152"/>
              <a:gd name="connsiteY449" fmla="*/ 1653103 h 2590799"/>
              <a:gd name="connsiteX450" fmla="*/ 5585569 w 10596152"/>
              <a:gd name="connsiteY450" fmla="*/ 1653103 h 2590799"/>
              <a:gd name="connsiteX451" fmla="*/ 5585569 w 10596152"/>
              <a:gd name="connsiteY451" fmla="*/ 1675671 h 2590799"/>
              <a:gd name="connsiteX452" fmla="*/ 5608137 w 10596152"/>
              <a:gd name="connsiteY452" fmla="*/ 1675671 h 2590799"/>
              <a:gd name="connsiteX453" fmla="*/ 5608137 w 10596152"/>
              <a:gd name="connsiteY453" fmla="*/ 1664387 h 2590799"/>
              <a:gd name="connsiteX454" fmla="*/ 5705179 w 10596152"/>
              <a:gd name="connsiteY454" fmla="*/ 1664387 h 2590799"/>
              <a:gd name="connsiteX455" fmla="*/ 5705179 w 10596152"/>
              <a:gd name="connsiteY455" fmla="*/ 1689212 h 2590799"/>
              <a:gd name="connsiteX456" fmla="*/ 5774011 w 10596152"/>
              <a:gd name="connsiteY456" fmla="*/ 1689212 h 2590799"/>
              <a:gd name="connsiteX457" fmla="*/ 5774011 w 10596152"/>
              <a:gd name="connsiteY457" fmla="*/ 1404856 h 2590799"/>
              <a:gd name="connsiteX458" fmla="*/ 5857513 w 10596152"/>
              <a:gd name="connsiteY458" fmla="*/ 1404856 h 2590799"/>
              <a:gd name="connsiteX459" fmla="*/ 5857513 w 10596152"/>
              <a:gd name="connsiteY459" fmla="*/ 1385673 h 2590799"/>
              <a:gd name="connsiteX460" fmla="*/ 6051597 w 10596152"/>
              <a:gd name="connsiteY460" fmla="*/ 1385673 h 2590799"/>
              <a:gd name="connsiteX461" fmla="*/ 6051597 w 10596152"/>
              <a:gd name="connsiteY461" fmla="*/ 1368746 h 2590799"/>
              <a:gd name="connsiteX462" fmla="*/ 6122686 w 10596152"/>
              <a:gd name="connsiteY462" fmla="*/ 1368746 h 2590799"/>
              <a:gd name="connsiteX463" fmla="*/ 6122686 w 10596152"/>
              <a:gd name="connsiteY463" fmla="*/ 1328124 h 2590799"/>
              <a:gd name="connsiteX464" fmla="*/ 6144125 w 10596152"/>
              <a:gd name="connsiteY464" fmla="*/ 1328124 h 2590799"/>
              <a:gd name="connsiteX465" fmla="*/ 6144125 w 10596152"/>
              <a:gd name="connsiteY465" fmla="*/ 1343922 h 2590799"/>
              <a:gd name="connsiteX466" fmla="*/ 6152025 w 10596152"/>
              <a:gd name="connsiteY466" fmla="*/ 1343922 h 2590799"/>
              <a:gd name="connsiteX467" fmla="*/ 6152025 w 10596152"/>
              <a:gd name="connsiteY467" fmla="*/ 1338280 h 2590799"/>
              <a:gd name="connsiteX468" fmla="*/ 6297588 w 10596152"/>
              <a:gd name="connsiteY468" fmla="*/ 1338280 h 2590799"/>
              <a:gd name="connsiteX469" fmla="*/ 6297588 w 10596152"/>
              <a:gd name="connsiteY469" fmla="*/ 1363105 h 2590799"/>
              <a:gd name="connsiteX470" fmla="*/ 6361907 w 10596152"/>
              <a:gd name="connsiteY470" fmla="*/ 1363105 h 2590799"/>
              <a:gd name="connsiteX471" fmla="*/ 6361907 w 10596152"/>
              <a:gd name="connsiteY471" fmla="*/ 1380031 h 2590799"/>
              <a:gd name="connsiteX472" fmla="*/ 6384474 w 10596152"/>
              <a:gd name="connsiteY472" fmla="*/ 1380031 h 2590799"/>
              <a:gd name="connsiteX473" fmla="*/ 6391246 w 10596152"/>
              <a:gd name="connsiteY473" fmla="*/ 1390186 h 2590799"/>
              <a:gd name="connsiteX474" fmla="*/ 6391246 w 10596152"/>
              <a:gd name="connsiteY474" fmla="*/ 1770457 h 2590799"/>
              <a:gd name="connsiteX475" fmla="*/ 6439767 w 10596152"/>
              <a:gd name="connsiteY475" fmla="*/ 1773842 h 2590799"/>
              <a:gd name="connsiteX476" fmla="*/ 6439767 w 10596152"/>
              <a:gd name="connsiteY476" fmla="*/ 1615866 h 2590799"/>
              <a:gd name="connsiteX477" fmla="*/ 6449922 w 10596152"/>
              <a:gd name="connsiteY477" fmla="*/ 1615866 h 2590799"/>
              <a:gd name="connsiteX478" fmla="*/ 6449922 w 10596152"/>
              <a:gd name="connsiteY478" fmla="*/ 1700495 h 2590799"/>
              <a:gd name="connsiteX479" fmla="*/ 6589843 w 10596152"/>
              <a:gd name="connsiteY479" fmla="*/ 1700495 h 2590799"/>
              <a:gd name="connsiteX480" fmla="*/ 6589843 w 10596152"/>
              <a:gd name="connsiteY480" fmla="*/ 1732091 h 2590799"/>
              <a:gd name="connsiteX481" fmla="*/ 6612412 w 10596152"/>
              <a:gd name="connsiteY481" fmla="*/ 1732091 h 2590799"/>
              <a:gd name="connsiteX482" fmla="*/ 6612412 w 10596152"/>
              <a:gd name="connsiteY482" fmla="*/ 1760301 h 2590799"/>
              <a:gd name="connsiteX483" fmla="*/ 6628208 w 10596152"/>
              <a:gd name="connsiteY483" fmla="*/ 1760301 h 2590799"/>
              <a:gd name="connsiteX484" fmla="*/ 6628208 w 10596152"/>
              <a:gd name="connsiteY484" fmla="*/ 1270576 h 2590799"/>
              <a:gd name="connsiteX485" fmla="*/ 6681242 w 10596152"/>
              <a:gd name="connsiteY485" fmla="*/ 1270576 h 2590799"/>
              <a:gd name="connsiteX486" fmla="*/ 6681242 w 10596152"/>
              <a:gd name="connsiteY486" fmla="*/ 1254778 h 2590799"/>
              <a:gd name="connsiteX487" fmla="*/ 6900152 w 10596152"/>
              <a:gd name="connsiteY487" fmla="*/ 1254778 h 2590799"/>
              <a:gd name="connsiteX488" fmla="*/ 6900152 w 10596152"/>
              <a:gd name="connsiteY488" fmla="*/ 1273961 h 2590799"/>
              <a:gd name="connsiteX489" fmla="*/ 6978011 w 10596152"/>
              <a:gd name="connsiteY489" fmla="*/ 1273961 h 2590799"/>
              <a:gd name="connsiteX490" fmla="*/ 6978011 w 10596152"/>
              <a:gd name="connsiteY490" fmla="*/ 2209404 h 2590799"/>
              <a:gd name="connsiteX491" fmla="*/ 7007350 w 10596152"/>
              <a:gd name="connsiteY491" fmla="*/ 2209404 h 2590799"/>
              <a:gd name="connsiteX492" fmla="*/ 7007350 w 10596152"/>
              <a:gd name="connsiteY492" fmla="*/ 1851701 h 2590799"/>
              <a:gd name="connsiteX493" fmla="*/ 7042330 w 10596152"/>
              <a:gd name="connsiteY493" fmla="*/ 1851701 h 2590799"/>
              <a:gd name="connsiteX494" fmla="*/ 7042330 w 10596152"/>
              <a:gd name="connsiteY494" fmla="*/ 1778355 h 2590799"/>
              <a:gd name="connsiteX495" fmla="*/ 7150656 w 10596152"/>
              <a:gd name="connsiteY495" fmla="*/ 1778355 h 2590799"/>
              <a:gd name="connsiteX496" fmla="*/ 7150656 w 10596152"/>
              <a:gd name="connsiteY496" fmla="*/ 1693725 h 2590799"/>
              <a:gd name="connsiteX497" fmla="*/ 7168711 w 10596152"/>
              <a:gd name="connsiteY497" fmla="*/ 1693725 h 2590799"/>
              <a:gd name="connsiteX498" fmla="*/ 7168711 w 10596152"/>
              <a:gd name="connsiteY498" fmla="*/ 1624893 h 2590799"/>
              <a:gd name="connsiteX499" fmla="*/ 7196920 w 10596152"/>
              <a:gd name="connsiteY499" fmla="*/ 1597812 h 2590799"/>
              <a:gd name="connsiteX500" fmla="*/ 7196920 w 10596152"/>
              <a:gd name="connsiteY500" fmla="*/ 1354078 h 2590799"/>
              <a:gd name="connsiteX501" fmla="*/ 7245441 w 10596152"/>
              <a:gd name="connsiteY501" fmla="*/ 1354078 h 2590799"/>
              <a:gd name="connsiteX502" fmla="*/ 7245441 w 10596152"/>
              <a:gd name="connsiteY502" fmla="*/ 1322482 h 2590799"/>
              <a:gd name="connsiteX503" fmla="*/ 7384235 w 10596152"/>
              <a:gd name="connsiteY503" fmla="*/ 1322482 h 2590799"/>
              <a:gd name="connsiteX504" fmla="*/ 7389876 w 10596152"/>
              <a:gd name="connsiteY504" fmla="*/ 1310071 h 2590799"/>
              <a:gd name="connsiteX505" fmla="*/ 7440654 w 10596152"/>
              <a:gd name="connsiteY505" fmla="*/ 1310071 h 2590799"/>
              <a:gd name="connsiteX506" fmla="*/ 7440654 w 10596152"/>
              <a:gd name="connsiteY506" fmla="*/ 1336023 h 2590799"/>
              <a:gd name="connsiteX507" fmla="*/ 7562522 w 10596152"/>
              <a:gd name="connsiteY507" fmla="*/ 1336023 h 2590799"/>
              <a:gd name="connsiteX508" fmla="*/ 7562522 w 10596152"/>
              <a:gd name="connsiteY508" fmla="*/ 1794153 h 2590799"/>
              <a:gd name="connsiteX509" fmla="*/ 7712599 w 10596152"/>
              <a:gd name="connsiteY509" fmla="*/ 1794153 h 2590799"/>
              <a:gd name="connsiteX510" fmla="*/ 7712599 w 10596152"/>
              <a:gd name="connsiteY510" fmla="*/ 1770457 h 2590799"/>
              <a:gd name="connsiteX511" fmla="*/ 7743065 w 10596152"/>
              <a:gd name="connsiteY511" fmla="*/ 1770457 h 2590799"/>
              <a:gd name="connsiteX512" fmla="*/ 7743065 w 10596152"/>
              <a:gd name="connsiteY512" fmla="*/ 1821234 h 2590799"/>
              <a:gd name="connsiteX513" fmla="*/ 7808512 w 10596152"/>
              <a:gd name="connsiteY513" fmla="*/ 1821234 h 2590799"/>
              <a:gd name="connsiteX514" fmla="*/ 7808512 w 10596152"/>
              <a:gd name="connsiteY514" fmla="*/ 1793025 h 2590799"/>
              <a:gd name="connsiteX515" fmla="*/ 7828824 w 10596152"/>
              <a:gd name="connsiteY515" fmla="*/ 1793025 h 2590799"/>
              <a:gd name="connsiteX516" fmla="*/ 7828824 w 10596152"/>
              <a:gd name="connsiteY516" fmla="*/ 1674542 h 2590799"/>
              <a:gd name="connsiteX517" fmla="*/ 7860418 w 10596152"/>
              <a:gd name="connsiteY517" fmla="*/ 1674542 h 2590799"/>
              <a:gd name="connsiteX518" fmla="*/ 7860418 w 10596152"/>
              <a:gd name="connsiteY518" fmla="*/ 967037 h 2590799"/>
              <a:gd name="connsiteX519" fmla="*/ 7886372 w 10596152"/>
              <a:gd name="connsiteY519" fmla="*/ 22568 h 2590799"/>
              <a:gd name="connsiteX520" fmla="*/ 7955204 w 10596152"/>
              <a:gd name="connsiteY520" fmla="*/ 22568 h 259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</a:cxnLst>
            <a:rect l="l" t="t" r="r" b="b"/>
            <a:pathLst>
              <a:path w="10596152" h="2590799">
                <a:moveTo>
                  <a:pt x="3398735" y="2000649"/>
                </a:moveTo>
                <a:lnTo>
                  <a:pt x="3398735" y="2018704"/>
                </a:lnTo>
                <a:lnTo>
                  <a:pt x="3402120" y="2018704"/>
                </a:lnTo>
                <a:lnTo>
                  <a:pt x="3402120" y="2000649"/>
                </a:lnTo>
                <a:close/>
                <a:moveTo>
                  <a:pt x="9288970" y="1138554"/>
                </a:moveTo>
                <a:lnTo>
                  <a:pt x="9216752" y="1674542"/>
                </a:lnTo>
                <a:lnTo>
                  <a:pt x="9228036" y="1674542"/>
                </a:lnTo>
                <a:lnTo>
                  <a:pt x="9228036" y="1662131"/>
                </a:lnTo>
                <a:lnTo>
                  <a:pt x="9242705" y="1662131"/>
                </a:lnTo>
                <a:lnTo>
                  <a:pt x="9242705" y="1683570"/>
                </a:lnTo>
                <a:lnTo>
                  <a:pt x="9278815" y="1683570"/>
                </a:lnTo>
                <a:lnTo>
                  <a:pt x="9278815" y="1734348"/>
                </a:lnTo>
                <a:lnTo>
                  <a:pt x="9301382" y="1734348"/>
                </a:lnTo>
                <a:lnTo>
                  <a:pt x="9301382" y="2026602"/>
                </a:lnTo>
                <a:lnTo>
                  <a:pt x="9461615" y="2026602"/>
                </a:lnTo>
                <a:lnTo>
                  <a:pt x="9461615" y="1997264"/>
                </a:lnTo>
                <a:lnTo>
                  <a:pt x="9441303" y="1997264"/>
                </a:lnTo>
                <a:lnTo>
                  <a:pt x="9441303" y="1983723"/>
                </a:lnTo>
                <a:lnTo>
                  <a:pt x="9498852" y="1983723"/>
                </a:lnTo>
                <a:lnTo>
                  <a:pt x="9498852" y="2033372"/>
                </a:lnTo>
                <a:lnTo>
                  <a:pt x="9558656" y="2033372"/>
                </a:lnTo>
                <a:lnTo>
                  <a:pt x="9577839" y="2015319"/>
                </a:lnTo>
                <a:lnTo>
                  <a:pt x="9577839" y="1999521"/>
                </a:lnTo>
                <a:lnTo>
                  <a:pt x="9622975" y="1999521"/>
                </a:lnTo>
                <a:lnTo>
                  <a:pt x="9538345" y="1138554"/>
                </a:lnTo>
                <a:close/>
                <a:moveTo>
                  <a:pt x="7955204" y="0"/>
                </a:moveTo>
                <a:lnTo>
                  <a:pt x="7972129" y="0"/>
                </a:lnTo>
                <a:lnTo>
                  <a:pt x="7972129" y="28210"/>
                </a:lnTo>
                <a:lnTo>
                  <a:pt x="8138004" y="28210"/>
                </a:lnTo>
                <a:lnTo>
                  <a:pt x="8138004" y="22568"/>
                </a:lnTo>
                <a:lnTo>
                  <a:pt x="8145902" y="22568"/>
                </a:lnTo>
                <a:lnTo>
                  <a:pt x="8196682" y="40623"/>
                </a:lnTo>
                <a:cubicBezTo>
                  <a:pt x="8196682" y="40623"/>
                  <a:pt x="8235046" y="564200"/>
                  <a:pt x="8255357" y="874509"/>
                </a:cubicBezTo>
                <a:cubicBezTo>
                  <a:pt x="8275668" y="1184818"/>
                  <a:pt x="8308392" y="1807693"/>
                  <a:pt x="8308392" y="1807693"/>
                </a:cubicBezTo>
                <a:lnTo>
                  <a:pt x="8387380" y="1807693"/>
                </a:lnTo>
                <a:lnTo>
                  <a:pt x="8387380" y="2098819"/>
                </a:lnTo>
                <a:lnTo>
                  <a:pt x="8398664" y="2098819"/>
                </a:lnTo>
                <a:lnTo>
                  <a:pt x="8398664" y="2168781"/>
                </a:lnTo>
                <a:lnTo>
                  <a:pt x="8457340" y="2168781"/>
                </a:lnTo>
                <a:lnTo>
                  <a:pt x="8457340" y="2200376"/>
                </a:lnTo>
                <a:lnTo>
                  <a:pt x="8511504" y="2200376"/>
                </a:lnTo>
                <a:lnTo>
                  <a:pt x="8511504" y="1857344"/>
                </a:lnTo>
                <a:lnTo>
                  <a:pt x="8543098" y="1857344"/>
                </a:lnTo>
                <a:lnTo>
                  <a:pt x="8543098" y="1735476"/>
                </a:lnTo>
                <a:lnTo>
                  <a:pt x="8535200" y="1735476"/>
                </a:lnTo>
                <a:lnTo>
                  <a:pt x="8535200" y="1708395"/>
                </a:lnTo>
                <a:lnTo>
                  <a:pt x="8641270" y="1708395"/>
                </a:lnTo>
                <a:lnTo>
                  <a:pt x="8641270" y="1598940"/>
                </a:lnTo>
                <a:lnTo>
                  <a:pt x="8730413" y="1598940"/>
                </a:lnTo>
                <a:lnTo>
                  <a:pt x="8730413" y="1584271"/>
                </a:lnTo>
                <a:lnTo>
                  <a:pt x="8754109" y="1584271"/>
                </a:lnTo>
                <a:lnTo>
                  <a:pt x="8754109" y="1689212"/>
                </a:lnTo>
                <a:lnTo>
                  <a:pt x="8767649" y="1689212"/>
                </a:lnTo>
                <a:lnTo>
                  <a:pt x="8767649" y="1729834"/>
                </a:lnTo>
                <a:lnTo>
                  <a:pt x="8804887" y="1729834"/>
                </a:lnTo>
                <a:lnTo>
                  <a:pt x="8927883" y="889177"/>
                </a:lnTo>
                <a:lnTo>
                  <a:pt x="9123096" y="740230"/>
                </a:lnTo>
                <a:lnTo>
                  <a:pt x="9949082" y="586767"/>
                </a:lnTo>
                <a:lnTo>
                  <a:pt x="10123984" y="2004034"/>
                </a:lnTo>
                <a:lnTo>
                  <a:pt x="10218769" y="2004034"/>
                </a:lnTo>
                <a:lnTo>
                  <a:pt x="10218769" y="1875397"/>
                </a:lnTo>
                <a:lnTo>
                  <a:pt x="10245851" y="1875397"/>
                </a:lnTo>
                <a:lnTo>
                  <a:pt x="10245851" y="1551548"/>
                </a:lnTo>
                <a:lnTo>
                  <a:pt x="10258263" y="1538006"/>
                </a:lnTo>
                <a:lnTo>
                  <a:pt x="10279703" y="1538006"/>
                </a:lnTo>
                <a:lnTo>
                  <a:pt x="10279703" y="1317969"/>
                </a:lnTo>
                <a:lnTo>
                  <a:pt x="10363204" y="1317969"/>
                </a:lnTo>
                <a:lnTo>
                  <a:pt x="10363204" y="1155480"/>
                </a:lnTo>
                <a:lnTo>
                  <a:pt x="10398185" y="1155480"/>
                </a:lnTo>
                <a:lnTo>
                  <a:pt x="10398185" y="1139682"/>
                </a:lnTo>
                <a:lnTo>
                  <a:pt x="10473787" y="1139682"/>
                </a:lnTo>
                <a:lnTo>
                  <a:pt x="10473787" y="1156608"/>
                </a:lnTo>
                <a:lnTo>
                  <a:pt x="10539234" y="1156608"/>
                </a:lnTo>
                <a:lnTo>
                  <a:pt x="10539234" y="1140810"/>
                </a:lnTo>
                <a:lnTo>
                  <a:pt x="10568572" y="1140810"/>
                </a:lnTo>
                <a:lnTo>
                  <a:pt x="10568572" y="1222056"/>
                </a:lnTo>
                <a:lnTo>
                  <a:pt x="10596152" y="1222056"/>
                </a:lnTo>
                <a:lnTo>
                  <a:pt x="10596152" y="2590799"/>
                </a:lnTo>
                <a:lnTo>
                  <a:pt x="0" y="2590799"/>
                </a:lnTo>
                <a:lnTo>
                  <a:pt x="0" y="2519713"/>
                </a:lnTo>
                <a:lnTo>
                  <a:pt x="18055" y="2519713"/>
                </a:lnTo>
                <a:lnTo>
                  <a:pt x="18055" y="2526483"/>
                </a:lnTo>
                <a:lnTo>
                  <a:pt x="29338" y="2526483"/>
                </a:lnTo>
                <a:lnTo>
                  <a:pt x="29338" y="2503915"/>
                </a:lnTo>
                <a:lnTo>
                  <a:pt x="157976" y="2503915"/>
                </a:lnTo>
                <a:lnTo>
                  <a:pt x="157976" y="2488117"/>
                </a:lnTo>
                <a:lnTo>
                  <a:pt x="150077" y="2488117"/>
                </a:lnTo>
                <a:lnTo>
                  <a:pt x="150077" y="2476834"/>
                </a:lnTo>
                <a:lnTo>
                  <a:pt x="169260" y="2476834"/>
                </a:lnTo>
                <a:lnTo>
                  <a:pt x="169260" y="2462164"/>
                </a:lnTo>
                <a:lnTo>
                  <a:pt x="285485" y="2462164"/>
                </a:lnTo>
                <a:lnTo>
                  <a:pt x="285485" y="2430569"/>
                </a:lnTo>
                <a:lnTo>
                  <a:pt x="354317" y="2430569"/>
                </a:lnTo>
                <a:lnTo>
                  <a:pt x="354317" y="2379791"/>
                </a:lnTo>
                <a:lnTo>
                  <a:pt x="354317" y="2371892"/>
                </a:lnTo>
                <a:lnTo>
                  <a:pt x="366730" y="2371892"/>
                </a:lnTo>
                <a:lnTo>
                  <a:pt x="366730" y="2353838"/>
                </a:lnTo>
                <a:lnTo>
                  <a:pt x="361087" y="2353838"/>
                </a:lnTo>
                <a:lnTo>
                  <a:pt x="361087" y="2341426"/>
                </a:lnTo>
                <a:lnTo>
                  <a:pt x="367858" y="2341426"/>
                </a:lnTo>
                <a:lnTo>
                  <a:pt x="367858" y="2331270"/>
                </a:lnTo>
                <a:lnTo>
                  <a:pt x="375757" y="2331270"/>
                </a:lnTo>
                <a:lnTo>
                  <a:pt x="375757" y="2336911"/>
                </a:lnTo>
                <a:lnTo>
                  <a:pt x="733458" y="2336911"/>
                </a:lnTo>
                <a:lnTo>
                  <a:pt x="739102" y="2331270"/>
                </a:lnTo>
                <a:lnTo>
                  <a:pt x="739102" y="2313215"/>
                </a:lnTo>
                <a:lnTo>
                  <a:pt x="744743" y="2313215"/>
                </a:lnTo>
                <a:lnTo>
                  <a:pt x="744743" y="2295161"/>
                </a:lnTo>
                <a:lnTo>
                  <a:pt x="679296" y="2281621"/>
                </a:lnTo>
                <a:lnTo>
                  <a:pt x="679296" y="2256796"/>
                </a:lnTo>
                <a:cubicBezTo>
                  <a:pt x="767311" y="2246640"/>
                  <a:pt x="795520" y="2226328"/>
                  <a:pt x="795520" y="2226328"/>
                </a:cubicBezTo>
                <a:lnTo>
                  <a:pt x="795520" y="2219559"/>
                </a:lnTo>
                <a:lnTo>
                  <a:pt x="805677" y="2219559"/>
                </a:lnTo>
                <a:lnTo>
                  <a:pt x="805677" y="2191349"/>
                </a:lnTo>
                <a:lnTo>
                  <a:pt x="768439" y="2191349"/>
                </a:lnTo>
                <a:lnTo>
                  <a:pt x="762798" y="2181193"/>
                </a:lnTo>
                <a:lnTo>
                  <a:pt x="744743" y="2181193"/>
                </a:lnTo>
                <a:lnTo>
                  <a:pt x="744743" y="2175551"/>
                </a:lnTo>
                <a:lnTo>
                  <a:pt x="749256" y="2175551"/>
                </a:lnTo>
                <a:lnTo>
                  <a:pt x="749256" y="2155240"/>
                </a:lnTo>
                <a:lnTo>
                  <a:pt x="800034" y="2155240"/>
                </a:lnTo>
                <a:lnTo>
                  <a:pt x="800034" y="2142827"/>
                </a:lnTo>
                <a:lnTo>
                  <a:pt x="804549" y="2136057"/>
                </a:lnTo>
                <a:lnTo>
                  <a:pt x="819217" y="2136057"/>
                </a:lnTo>
                <a:lnTo>
                  <a:pt x="819217" y="2146213"/>
                </a:lnTo>
                <a:cubicBezTo>
                  <a:pt x="819217" y="2146213"/>
                  <a:pt x="871124" y="2136057"/>
                  <a:pt x="924158" y="2107847"/>
                </a:cubicBezTo>
                <a:cubicBezTo>
                  <a:pt x="976064" y="2079638"/>
                  <a:pt x="1011045" y="2028859"/>
                  <a:pt x="1011045" y="2028859"/>
                </a:cubicBezTo>
                <a:lnTo>
                  <a:pt x="1011045" y="2016447"/>
                </a:lnTo>
                <a:lnTo>
                  <a:pt x="1004275" y="2016447"/>
                </a:lnTo>
                <a:lnTo>
                  <a:pt x="1004275" y="2009676"/>
                </a:lnTo>
                <a:lnTo>
                  <a:pt x="1011045" y="2009676"/>
                </a:lnTo>
                <a:lnTo>
                  <a:pt x="1011045" y="1999521"/>
                </a:lnTo>
                <a:lnTo>
                  <a:pt x="1014430" y="1997264"/>
                </a:lnTo>
                <a:lnTo>
                  <a:pt x="1022328" y="1997264"/>
                </a:lnTo>
                <a:lnTo>
                  <a:pt x="1022328" y="1980338"/>
                </a:lnTo>
                <a:lnTo>
                  <a:pt x="1030228" y="1980338"/>
                </a:lnTo>
                <a:lnTo>
                  <a:pt x="1030228" y="1996136"/>
                </a:lnTo>
                <a:lnTo>
                  <a:pt x="1040383" y="1996136"/>
                </a:lnTo>
                <a:lnTo>
                  <a:pt x="1040383" y="1980338"/>
                </a:lnTo>
                <a:lnTo>
                  <a:pt x="1047154" y="1980338"/>
                </a:lnTo>
                <a:lnTo>
                  <a:pt x="1047154" y="2011934"/>
                </a:lnTo>
                <a:lnTo>
                  <a:pt x="1055052" y="2011934"/>
                </a:lnTo>
                <a:lnTo>
                  <a:pt x="1055052" y="2018704"/>
                </a:lnTo>
                <a:lnTo>
                  <a:pt x="1271705" y="2018704"/>
                </a:lnTo>
                <a:lnTo>
                  <a:pt x="1483843" y="2018704"/>
                </a:lnTo>
                <a:lnTo>
                  <a:pt x="1483843" y="2011934"/>
                </a:lnTo>
                <a:lnTo>
                  <a:pt x="1491742" y="2011934"/>
                </a:lnTo>
                <a:lnTo>
                  <a:pt x="1491742" y="1980338"/>
                </a:lnTo>
                <a:lnTo>
                  <a:pt x="1498513" y="1980338"/>
                </a:lnTo>
                <a:lnTo>
                  <a:pt x="1498513" y="1996136"/>
                </a:lnTo>
                <a:lnTo>
                  <a:pt x="1508669" y="1996136"/>
                </a:lnTo>
                <a:lnTo>
                  <a:pt x="1508669" y="1980338"/>
                </a:lnTo>
                <a:lnTo>
                  <a:pt x="1516567" y="1980338"/>
                </a:lnTo>
                <a:lnTo>
                  <a:pt x="1516567" y="1997264"/>
                </a:lnTo>
                <a:lnTo>
                  <a:pt x="1524465" y="1997264"/>
                </a:lnTo>
                <a:lnTo>
                  <a:pt x="1527850" y="1999521"/>
                </a:lnTo>
                <a:lnTo>
                  <a:pt x="1527850" y="2009676"/>
                </a:lnTo>
                <a:lnTo>
                  <a:pt x="1534622" y="2009676"/>
                </a:lnTo>
                <a:lnTo>
                  <a:pt x="1534622" y="2016447"/>
                </a:lnTo>
                <a:lnTo>
                  <a:pt x="1527850" y="2016447"/>
                </a:lnTo>
                <a:lnTo>
                  <a:pt x="1527850" y="2028859"/>
                </a:lnTo>
                <a:cubicBezTo>
                  <a:pt x="1527850" y="2028859"/>
                  <a:pt x="1562831" y="2080766"/>
                  <a:pt x="1614737" y="2107847"/>
                </a:cubicBezTo>
                <a:cubicBezTo>
                  <a:pt x="1666644" y="2136057"/>
                  <a:pt x="1719679" y="2146213"/>
                  <a:pt x="1719679" y="2146213"/>
                </a:cubicBezTo>
                <a:lnTo>
                  <a:pt x="1719679" y="2136057"/>
                </a:lnTo>
                <a:lnTo>
                  <a:pt x="1734348" y="2136057"/>
                </a:lnTo>
                <a:lnTo>
                  <a:pt x="1738861" y="2142827"/>
                </a:lnTo>
                <a:lnTo>
                  <a:pt x="1738861" y="2155240"/>
                </a:lnTo>
                <a:lnTo>
                  <a:pt x="1789639" y="2155240"/>
                </a:lnTo>
                <a:lnTo>
                  <a:pt x="1789639" y="2175551"/>
                </a:lnTo>
                <a:lnTo>
                  <a:pt x="1793024" y="2175551"/>
                </a:lnTo>
                <a:lnTo>
                  <a:pt x="1793024" y="2181193"/>
                </a:lnTo>
                <a:lnTo>
                  <a:pt x="1774970" y="2181193"/>
                </a:lnTo>
                <a:lnTo>
                  <a:pt x="1769327" y="2191349"/>
                </a:lnTo>
                <a:lnTo>
                  <a:pt x="1732091" y="2191349"/>
                </a:lnTo>
                <a:lnTo>
                  <a:pt x="1732091" y="2219559"/>
                </a:lnTo>
                <a:lnTo>
                  <a:pt x="1742246" y="2219559"/>
                </a:lnTo>
                <a:lnTo>
                  <a:pt x="1742246" y="2226328"/>
                </a:lnTo>
                <a:cubicBezTo>
                  <a:pt x="1742246" y="2226328"/>
                  <a:pt x="1770456" y="2246640"/>
                  <a:pt x="1858471" y="2256796"/>
                </a:cubicBezTo>
                <a:lnTo>
                  <a:pt x="1858471" y="2282749"/>
                </a:lnTo>
                <a:lnTo>
                  <a:pt x="1793024" y="2296289"/>
                </a:lnTo>
                <a:lnTo>
                  <a:pt x="1793024" y="2314343"/>
                </a:lnTo>
                <a:lnTo>
                  <a:pt x="1798667" y="2314343"/>
                </a:lnTo>
                <a:lnTo>
                  <a:pt x="1798667" y="2332398"/>
                </a:lnTo>
                <a:lnTo>
                  <a:pt x="1804308" y="2338040"/>
                </a:lnTo>
                <a:lnTo>
                  <a:pt x="1877654" y="2338040"/>
                </a:lnTo>
                <a:lnTo>
                  <a:pt x="1877654" y="2325628"/>
                </a:lnTo>
                <a:lnTo>
                  <a:pt x="1902480" y="2325628"/>
                </a:lnTo>
                <a:lnTo>
                  <a:pt x="1902480" y="2260181"/>
                </a:lnTo>
                <a:lnTo>
                  <a:pt x="1920533" y="2260181"/>
                </a:lnTo>
                <a:lnTo>
                  <a:pt x="1957770" y="1428552"/>
                </a:lnTo>
                <a:lnTo>
                  <a:pt x="1937459" y="1421782"/>
                </a:lnTo>
                <a:lnTo>
                  <a:pt x="1937459" y="1360848"/>
                </a:lnTo>
                <a:lnTo>
                  <a:pt x="1929561" y="1350692"/>
                </a:lnTo>
                <a:lnTo>
                  <a:pt x="1929561" y="1311199"/>
                </a:lnTo>
                <a:lnTo>
                  <a:pt x="1908121" y="1298786"/>
                </a:lnTo>
                <a:lnTo>
                  <a:pt x="1896837" y="1289759"/>
                </a:lnTo>
                <a:lnTo>
                  <a:pt x="1877654" y="1246880"/>
                </a:lnTo>
                <a:lnTo>
                  <a:pt x="1877654" y="1211899"/>
                </a:lnTo>
                <a:lnTo>
                  <a:pt x="1883297" y="1209643"/>
                </a:lnTo>
                <a:lnTo>
                  <a:pt x="1883297" y="1200616"/>
                </a:lnTo>
                <a:lnTo>
                  <a:pt x="1886682" y="1198358"/>
                </a:lnTo>
                <a:lnTo>
                  <a:pt x="1886682" y="1194973"/>
                </a:lnTo>
                <a:lnTo>
                  <a:pt x="1890067" y="1192716"/>
                </a:lnTo>
                <a:lnTo>
                  <a:pt x="1890067" y="1187075"/>
                </a:lnTo>
                <a:lnTo>
                  <a:pt x="1930689" y="1178048"/>
                </a:lnTo>
                <a:lnTo>
                  <a:pt x="1928432" y="1173533"/>
                </a:lnTo>
                <a:lnTo>
                  <a:pt x="1919404" y="1138554"/>
                </a:lnTo>
                <a:lnTo>
                  <a:pt x="1919404" y="1132912"/>
                </a:lnTo>
                <a:lnTo>
                  <a:pt x="1922789" y="1132912"/>
                </a:lnTo>
                <a:lnTo>
                  <a:pt x="1922789" y="1136297"/>
                </a:lnTo>
                <a:lnTo>
                  <a:pt x="1954385" y="1117114"/>
                </a:lnTo>
                <a:lnTo>
                  <a:pt x="1954385" y="1087776"/>
                </a:lnTo>
                <a:lnTo>
                  <a:pt x="1960027" y="1087776"/>
                </a:lnTo>
                <a:lnTo>
                  <a:pt x="1960027" y="1079877"/>
                </a:lnTo>
                <a:lnTo>
                  <a:pt x="1972440" y="1077620"/>
                </a:lnTo>
                <a:lnTo>
                  <a:pt x="1974697" y="904975"/>
                </a:lnTo>
                <a:lnTo>
                  <a:pt x="1972440" y="901590"/>
                </a:lnTo>
                <a:lnTo>
                  <a:pt x="1972440" y="895948"/>
                </a:lnTo>
                <a:lnTo>
                  <a:pt x="1978082" y="893692"/>
                </a:lnTo>
                <a:lnTo>
                  <a:pt x="1974697" y="754898"/>
                </a:lnTo>
                <a:lnTo>
                  <a:pt x="1971312" y="745871"/>
                </a:lnTo>
                <a:lnTo>
                  <a:pt x="1976954" y="742486"/>
                </a:lnTo>
                <a:lnTo>
                  <a:pt x="1976954" y="735715"/>
                </a:lnTo>
                <a:lnTo>
                  <a:pt x="1981467" y="732330"/>
                </a:lnTo>
                <a:lnTo>
                  <a:pt x="1982595" y="587896"/>
                </a:lnTo>
                <a:lnTo>
                  <a:pt x="1974697" y="587896"/>
                </a:lnTo>
                <a:lnTo>
                  <a:pt x="1974697" y="581124"/>
                </a:lnTo>
                <a:lnTo>
                  <a:pt x="1981467" y="581124"/>
                </a:lnTo>
                <a:lnTo>
                  <a:pt x="1981467" y="577739"/>
                </a:lnTo>
                <a:lnTo>
                  <a:pt x="1976954" y="575483"/>
                </a:lnTo>
                <a:lnTo>
                  <a:pt x="1976954" y="573226"/>
                </a:lnTo>
                <a:lnTo>
                  <a:pt x="1975825" y="570970"/>
                </a:lnTo>
                <a:lnTo>
                  <a:pt x="1975825" y="566456"/>
                </a:lnTo>
                <a:lnTo>
                  <a:pt x="1983723" y="565328"/>
                </a:lnTo>
                <a:lnTo>
                  <a:pt x="1983723" y="403966"/>
                </a:lnTo>
                <a:lnTo>
                  <a:pt x="1982595" y="403966"/>
                </a:lnTo>
                <a:lnTo>
                  <a:pt x="1982595" y="400581"/>
                </a:lnTo>
                <a:lnTo>
                  <a:pt x="1985980" y="400581"/>
                </a:lnTo>
                <a:lnTo>
                  <a:pt x="1985980" y="375757"/>
                </a:lnTo>
                <a:lnTo>
                  <a:pt x="1989365" y="373500"/>
                </a:lnTo>
                <a:lnTo>
                  <a:pt x="1992751" y="375757"/>
                </a:lnTo>
                <a:lnTo>
                  <a:pt x="1992751" y="400581"/>
                </a:lnTo>
                <a:lnTo>
                  <a:pt x="1996136" y="400581"/>
                </a:lnTo>
                <a:lnTo>
                  <a:pt x="1996136" y="403966"/>
                </a:lnTo>
                <a:lnTo>
                  <a:pt x="1995008" y="403966"/>
                </a:lnTo>
                <a:lnTo>
                  <a:pt x="1995008" y="564200"/>
                </a:lnTo>
                <a:lnTo>
                  <a:pt x="2001778" y="565328"/>
                </a:lnTo>
                <a:lnTo>
                  <a:pt x="2001778" y="569841"/>
                </a:lnTo>
                <a:lnTo>
                  <a:pt x="2000650" y="572098"/>
                </a:lnTo>
                <a:lnTo>
                  <a:pt x="2000650" y="575483"/>
                </a:lnTo>
                <a:lnTo>
                  <a:pt x="1996136" y="577739"/>
                </a:lnTo>
                <a:lnTo>
                  <a:pt x="1996136" y="581124"/>
                </a:lnTo>
                <a:lnTo>
                  <a:pt x="2005163" y="581124"/>
                </a:lnTo>
                <a:lnTo>
                  <a:pt x="2005163" y="587896"/>
                </a:lnTo>
                <a:lnTo>
                  <a:pt x="1997265" y="587896"/>
                </a:lnTo>
                <a:lnTo>
                  <a:pt x="1998393" y="731202"/>
                </a:lnTo>
                <a:lnTo>
                  <a:pt x="2002907" y="734587"/>
                </a:lnTo>
                <a:lnTo>
                  <a:pt x="2002907" y="741358"/>
                </a:lnTo>
                <a:lnTo>
                  <a:pt x="2008548" y="744743"/>
                </a:lnTo>
                <a:lnTo>
                  <a:pt x="2005163" y="753770"/>
                </a:lnTo>
                <a:lnTo>
                  <a:pt x="2001778" y="892563"/>
                </a:lnTo>
                <a:lnTo>
                  <a:pt x="2007419" y="894820"/>
                </a:lnTo>
                <a:lnTo>
                  <a:pt x="2007419" y="900462"/>
                </a:lnTo>
                <a:lnTo>
                  <a:pt x="2005163" y="903847"/>
                </a:lnTo>
                <a:lnTo>
                  <a:pt x="2007419" y="1076492"/>
                </a:lnTo>
                <a:lnTo>
                  <a:pt x="2019832" y="1078748"/>
                </a:lnTo>
                <a:lnTo>
                  <a:pt x="2019832" y="1086647"/>
                </a:lnTo>
                <a:lnTo>
                  <a:pt x="2026602" y="1086647"/>
                </a:lnTo>
                <a:lnTo>
                  <a:pt x="2026602" y="1114858"/>
                </a:lnTo>
                <a:lnTo>
                  <a:pt x="2058197" y="1134040"/>
                </a:lnTo>
                <a:lnTo>
                  <a:pt x="2058197" y="1130654"/>
                </a:lnTo>
                <a:lnTo>
                  <a:pt x="2061583" y="1130654"/>
                </a:lnTo>
                <a:lnTo>
                  <a:pt x="2061583" y="1136297"/>
                </a:lnTo>
                <a:lnTo>
                  <a:pt x="2052555" y="1171277"/>
                </a:lnTo>
                <a:lnTo>
                  <a:pt x="2049170" y="1175790"/>
                </a:lnTo>
                <a:lnTo>
                  <a:pt x="2089793" y="1184818"/>
                </a:lnTo>
                <a:lnTo>
                  <a:pt x="2089793" y="1190460"/>
                </a:lnTo>
                <a:lnTo>
                  <a:pt x="2093178" y="1192716"/>
                </a:lnTo>
                <a:lnTo>
                  <a:pt x="2093178" y="1196101"/>
                </a:lnTo>
                <a:lnTo>
                  <a:pt x="2096563" y="1198358"/>
                </a:lnTo>
                <a:lnTo>
                  <a:pt x="2096563" y="1207386"/>
                </a:lnTo>
                <a:lnTo>
                  <a:pt x="2102206" y="1209643"/>
                </a:lnTo>
                <a:lnTo>
                  <a:pt x="2102206" y="1244623"/>
                </a:lnTo>
                <a:lnTo>
                  <a:pt x="2083023" y="1287503"/>
                </a:lnTo>
                <a:lnTo>
                  <a:pt x="2071738" y="1296529"/>
                </a:lnTo>
                <a:lnTo>
                  <a:pt x="2050299" y="1308942"/>
                </a:lnTo>
                <a:lnTo>
                  <a:pt x="2050299" y="1346178"/>
                </a:lnTo>
                <a:lnTo>
                  <a:pt x="2042400" y="1356335"/>
                </a:lnTo>
                <a:lnTo>
                  <a:pt x="2042400" y="1417267"/>
                </a:lnTo>
                <a:lnTo>
                  <a:pt x="2022089" y="1424038"/>
                </a:lnTo>
                <a:lnTo>
                  <a:pt x="2054812" y="2151855"/>
                </a:lnTo>
                <a:lnTo>
                  <a:pt x="2103334" y="2151855"/>
                </a:lnTo>
                <a:lnTo>
                  <a:pt x="2103334" y="2053683"/>
                </a:lnTo>
                <a:lnTo>
                  <a:pt x="2145085" y="2053683"/>
                </a:lnTo>
                <a:lnTo>
                  <a:pt x="2145085" y="2029987"/>
                </a:lnTo>
                <a:lnTo>
                  <a:pt x="2138314" y="2029987"/>
                </a:lnTo>
                <a:lnTo>
                  <a:pt x="2138314" y="2000649"/>
                </a:lnTo>
                <a:lnTo>
                  <a:pt x="2174423" y="2000649"/>
                </a:lnTo>
                <a:lnTo>
                  <a:pt x="2174423" y="2014191"/>
                </a:lnTo>
                <a:lnTo>
                  <a:pt x="2178936" y="2014191"/>
                </a:lnTo>
                <a:lnTo>
                  <a:pt x="2178936" y="2009676"/>
                </a:lnTo>
                <a:lnTo>
                  <a:pt x="2192478" y="2009676"/>
                </a:lnTo>
                <a:lnTo>
                  <a:pt x="2192478" y="2001778"/>
                </a:lnTo>
                <a:lnTo>
                  <a:pt x="2229714" y="2001778"/>
                </a:lnTo>
                <a:lnTo>
                  <a:pt x="2229714" y="1995008"/>
                </a:lnTo>
                <a:lnTo>
                  <a:pt x="2239870" y="1995008"/>
                </a:lnTo>
                <a:lnTo>
                  <a:pt x="2239870" y="1981466"/>
                </a:lnTo>
                <a:lnTo>
                  <a:pt x="2314344" y="1981466"/>
                </a:lnTo>
                <a:lnTo>
                  <a:pt x="2314344" y="1875397"/>
                </a:lnTo>
                <a:lnTo>
                  <a:pt x="2321114" y="1875397"/>
                </a:lnTo>
                <a:lnTo>
                  <a:pt x="2321114" y="1755787"/>
                </a:lnTo>
                <a:cubicBezTo>
                  <a:pt x="2321114" y="1755787"/>
                  <a:pt x="2331270" y="1743374"/>
                  <a:pt x="2350453" y="1728706"/>
                </a:cubicBezTo>
                <a:cubicBezTo>
                  <a:pt x="2369636" y="1712908"/>
                  <a:pt x="2392204" y="1700495"/>
                  <a:pt x="2392204" y="1700495"/>
                </a:cubicBezTo>
                <a:lnTo>
                  <a:pt x="2400102" y="1700495"/>
                </a:lnTo>
                <a:lnTo>
                  <a:pt x="2400102" y="1694853"/>
                </a:lnTo>
                <a:lnTo>
                  <a:pt x="2424927" y="1694853"/>
                </a:lnTo>
                <a:lnTo>
                  <a:pt x="2424927" y="1700495"/>
                </a:lnTo>
                <a:lnTo>
                  <a:pt x="2436211" y="1700495"/>
                </a:lnTo>
                <a:lnTo>
                  <a:pt x="2436211" y="1680184"/>
                </a:lnTo>
                <a:lnTo>
                  <a:pt x="2446367" y="1680184"/>
                </a:lnTo>
                <a:cubicBezTo>
                  <a:pt x="2446367" y="1680184"/>
                  <a:pt x="2490374" y="1659874"/>
                  <a:pt x="2527611" y="1649718"/>
                </a:cubicBezTo>
                <a:cubicBezTo>
                  <a:pt x="2564849" y="1640691"/>
                  <a:pt x="2629167" y="1630535"/>
                  <a:pt x="2629167" y="1630535"/>
                </a:cubicBezTo>
                <a:lnTo>
                  <a:pt x="2629167" y="1620380"/>
                </a:lnTo>
                <a:lnTo>
                  <a:pt x="2730723" y="1620380"/>
                </a:lnTo>
                <a:lnTo>
                  <a:pt x="2730723" y="1613608"/>
                </a:lnTo>
                <a:lnTo>
                  <a:pt x="2723953" y="1609095"/>
                </a:lnTo>
                <a:lnTo>
                  <a:pt x="2723953" y="1597812"/>
                </a:lnTo>
                <a:lnTo>
                  <a:pt x="2751034" y="1597812"/>
                </a:lnTo>
                <a:lnTo>
                  <a:pt x="2751034" y="1562831"/>
                </a:lnTo>
                <a:lnTo>
                  <a:pt x="2755548" y="1562831"/>
                </a:lnTo>
                <a:lnTo>
                  <a:pt x="2772474" y="1579757"/>
                </a:lnTo>
                <a:lnTo>
                  <a:pt x="2780372" y="1579757"/>
                </a:lnTo>
                <a:lnTo>
                  <a:pt x="2780372" y="1630535"/>
                </a:lnTo>
                <a:lnTo>
                  <a:pt x="2804069" y="1630535"/>
                </a:lnTo>
                <a:lnTo>
                  <a:pt x="2804069" y="1569601"/>
                </a:lnTo>
                <a:lnTo>
                  <a:pt x="2809711" y="1569601"/>
                </a:lnTo>
                <a:lnTo>
                  <a:pt x="2809711" y="1630535"/>
                </a:lnTo>
                <a:lnTo>
                  <a:pt x="2823251" y="1630535"/>
                </a:lnTo>
                <a:lnTo>
                  <a:pt x="2828894" y="1621508"/>
                </a:lnTo>
                <a:cubicBezTo>
                  <a:pt x="2828894" y="1621508"/>
                  <a:pt x="2868387" y="1620380"/>
                  <a:pt x="2936092" y="1633920"/>
                </a:cubicBezTo>
                <a:cubicBezTo>
                  <a:pt x="3003795" y="1647461"/>
                  <a:pt x="3046674" y="1683570"/>
                  <a:pt x="3046674" y="1683570"/>
                </a:cubicBezTo>
                <a:lnTo>
                  <a:pt x="3046674" y="1705010"/>
                </a:lnTo>
                <a:lnTo>
                  <a:pt x="3063600" y="1705010"/>
                </a:lnTo>
                <a:cubicBezTo>
                  <a:pt x="3076013" y="1705010"/>
                  <a:pt x="3074885" y="1741118"/>
                  <a:pt x="3074885" y="1741118"/>
                </a:cubicBezTo>
                <a:lnTo>
                  <a:pt x="3074885" y="1767071"/>
                </a:lnTo>
                <a:lnTo>
                  <a:pt x="3069243" y="1767071"/>
                </a:lnTo>
                <a:lnTo>
                  <a:pt x="3069243" y="1881040"/>
                </a:lnTo>
                <a:lnTo>
                  <a:pt x="3072628" y="1881040"/>
                </a:lnTo>
                <a:lnTo>
                  <a:pt x="3072628" y="2025474"/>
                </a:lnTo>
                <a:lnTo>
                  <a:pt x="3138075" y="2025474"/>
                </a:lnTo>
                <a:lnTo>
                  <a:pt x="3138075" y="2013062"/>
                </a:lnTo>
                <a:lnTo>
                  <a:pt x="3152743" y="2013062"/>
                </a:lnTo>
                <a:lnTo>
                  <a:pt x="3152743" y="1983723"/>
                </a:lnTo>
                <a:lnTo>
                  <a:pt x="3191109" y="1983723"/>
                </a:lnTo>
                <a:lnTo>
                  <a:pt x="3191109" y="1936331"/>
                </a:lnTo>
                <a:lnTo>
                  <a:pt x="3245273" y="1936331"/>
                </a:lnTo>
                <a:lnTo>
                  <a:pt x="3245273" y="1928432"/>
                </a:lnTo>
                <a:lnTo>
                  <a:pt x="3257684" y="1928432"/>
                </a:lnTo>
                <a:lnTo>
                  <a:pt x="3257684" y="1936331"/>
                </a:lnTo>
                <a:lnTo>
                  <a:pt x="3297179" y="1936331"/>
                </a:lnTo>
                <a:lnTo>
                  <a:pt x="3297179" y="1949872"/>
                </a:lnTo>
                <a:lnTo>
                  <a:pt x="3308462" y="1960027"/>
                </a:lnTo>
                <a:lnTo>
                  <a:pt x="3329902" y="1960027"/>
                </a:lnTo>
                <a:lnTo>
                  <a:pt x="3329902" y="1970183"/>
                </a:lnTo>
                <a:lnTo>
                  <a:pt x="3355855" y="1970183"/>
                </a:lnTo>
                <a:lnTo>
                  <a:pt x="3355855" y="1982595"/>
                </a:lnTo>
                <a:lnTo>
                  <a:pt x="3386322" y="1982595"/>
                </a:lnTo>
                <a:lnTo>
                  <a:pt x="3395348" y="1995008"/>
                </a:lnTo>
                <a:lnTo>
                  <a:pt x="3399862" y="1999521"/>
                </a:lnTo>
                <a:lnTo>
                  <a:pt x="3399862" y="1958899"/>
                </a:lnTo>
                <a:lnTo>
                  <a:pt x="3456283" y="1958899"/>
                </a:lnTo>
                <a:lnTo>
                  <a:pt x="3456283" y="1887810"/>
                </a:lnTo>
                <a:lnTo>
                  <a:pt x="3448385" y="1887810"/>
                </a:lnTo>
                <a:lnTo>
                  <a:pt x="3448385" y="1862985"/>
                </a:lnTo>
                <a:lnTo>
                  <a:pt x="3486748" y="1862985"/>
                </a:lnTo>
                <a:lnTo>
                  <a:pt x="3486748" y="1840417"/>
                </a:lnTo>
                <a:lnTo>
                  <a:pt x="3516088" y="1808821"/>
                </a:lnTo>
                <a:lnTo>
                  <a:pt x="3516088" y="1790767"/>
                </a:lnTo>
                <a:lnTo>
                  <a:pt x="3526243" y="1790767"/>
                </a:lnTo>
                <a:lnTo>
                  <a:pt x="3526243" y="1584271"/>
                </a:lnTo>
                <a:lnTo>
                  <a:pt x="3543170" y="1584271"/>
                </a:lnTo>
                <a:lnTo>
                  <a:pt x="3543170" y="1396957"/>
                </a:lnTo>
                <a:lnTo>
                  <a:pt x="3586049" y="1396957"/>
                </a:lnTo>
                <a:lnTo>
                  <a:pt x="3586049" y="1378903"/>
                </a:lnTo>
                <a:lnTo>
                  <a:pt x="3602975" y="1364233"/>
                </a:lnTo>
                <a:lnTo>
                  <a:pt x="3602975" y="1354078"/>
                </a:lnTo>
                <a:lnTo>
                  <a:pt x="3734997" y="1229954"/>
                </a:lnTo>
                <a:lnTo>
                  <a:pt x="3746281" y="1229954"/>
                </a:lnTo>
                <a:lnTo>
                  <a:pt x="3746281" y="1258163"/>
                </a:lnTo>
                <a:lnTo>
                  <a:pt x="3765464" y="1280731"/>
                </a:lnTo>
                <a:lnTo>
                  <a:pt x="3765464" y="1322482"/>
                </a:lnTo>
                <a:lnTo>
                  <a:pt x="3801573" y="1346178"/>
                </a:lnTo>
                <a:lnTo>
                  <a:pt x="3801573" y="1272833"/>
                </a:lnTo>
                <a:lnTo>
                  <a:pt x="3806086" y="1272833"/>
                </a:lnTo>
                <a:lnTo>
                  <a:pt x="3806086" y="1394699"/>
                </a:lnTo>
                <a:lnTo>
                  <a:pt x="3841066" y="1394699"/>
                </a:lnTo>
                <a:lnTo>
                  <a:pt x="3841066" y="1636176"/>
                </a:lnTo>
                <a:lnTo>
                  <a:pt x="3879431" y="1636176"/>
                </a:lnTo>
                <a:lnTo>
                  <a:pt x="3879431" y="2004034"/>
                </a:lnTo>
                <a:lnTo>
                  <a:pt x="3921182" y="2004034"/>
                </a:lnTo>
                <a:lnTo>
                  <a:pt x="3921182" y="2045785"/>
                </a:lnTo>
                <a:lnTo>
                  <a:pt x="3952778" y="2045785"/>
                </a:lnTo>
                <a:lnTo>
                  <a:pt x="3952778" y="1796410"/>
                </a:lnTo>
                <a:lnTo>
                  <a:pt x="3987758" y="1796410"/>
                </a:lnTo>
                <a:lnTo>
                  <a:pt x="3987758" y="1570729"/>
                </a:lnTo>
                <a:lnTo>
                  <a:pt x="4001299" y="1570729"/>
                </a:lnTo>
                <a:lnTo>
                  <a:pt x="4001299" y="1653103"/>
                </a:lnTo>
                <a:lnTo>
                  <a:pt x="4058848" y="1653103"/>
                </a:lnTo>
                <a:lnTo>
                  <a:pt x="4058848" y="1595555"/>
                </a:lnTo>
                <a:lnTo>
                  <a:pt x="4075772" y="1595555"/>
                </a:lnTo>
                <a:lnTo>
                  <a:pt x="4075772" y="1069722"/>
                </a:lnTo>
                <a:lnTo>
                  <a:pt x="4468455" y="1069722"/>
                </a:lnTo>
                <a:lnTo>
                  <a:pt x="4468455" y="1578629"/>
                </a:lnTo>
                <a:lnTo>
                  <a:pt x="4519233" y="1578629"/>
                </a:lnTo>
                <a:lnTo>
                  <a:pt x="4519233" y="1101316"/>
                </a:lnTo>
                <a:lnTo>
                  <a:pt x="4621917" y="1101316"/>
                </a:lnTo>
                <a:lnTo>
                  <a:pt x="4621917" y="633032"/>
                </a:lnTo>
                <a:lnTo>
                  <a:pt x="4782150" y="633032"/>
                </a:lnTo>
                <a:lnTo>
                  <a:pt x="4782150" y="616105"/>
                </a:lnTo>
                <a:lnTo>
                  <a:pt x="4793434" y="616105"/>
                </a:lnTo>
                <a:lnTo>
                  <a:pt x="4793434" y="649958"/>
                </a:lnTo>
                <a:lnTo>
                  <a:pt x="4994289" y="649958"/>
                </a:lnTo>
                <a:lnTo>
                  <a:pt x="4994289" y="1426295"/>
                </a:lnTo>
                <a:lnTo>
                  <a:pt x="5063121" y="1426295"/>
                </a:lnTo>
                <a:lnTo>
                  <a:pt x="5063121" y="1439835"/>
                </a:lnTo>
                <a:lnTo>
                  <a:pt x="5074406" y="1439835"/>
                </a:lnTo>
                <a:lnTo>
                  <a:pt x="5074406" y="1413882"/>
                </a:lnTo>
                <a:lnTo>
                  <a:pt x="5152264" y="1390186"/>
                </a:lnTo>
                <a:lnTo>
                  <a:pt x="5194015" y="1390186"/>
                </a:lnTo>
                <a:lnTo>
                  <a:pt x="5194015" y="1361976"/>
                </a:lnTo>
                <a:lnTo>
                  <a:pt x="5232381" y="1361976"/>
                </a:lnTo>
                <a:lnTo>
                  <a:pt x="5232381" y="1286374"/>
                </a:lnTo>
                <a:lnTo>
                  <a:pt x="5236894" y="1286374"/>
                </a:lnTo>
                <a:lnTo>
                  <a:pt x="5236894" y="1360848"/>
                </a:lnTo>
                <a:lnTo>
                  <a:pt x="5312496" y="1360848"/>
                </a:lnTo>
                <a:lnTo>
                  <a:pt x="5312496" y="1341665"/>
                </a:lnTo>
                <a:lnTo>
                  <a:pt x="5383586" y="1341665"/>
                </a:lnTo>
                <a:lnTo>
                  <a:pt x="5383586" y="1337152"/>
                </a:lnTo>
                <a:lnTo>
                  <a:pt x="5408411" y="1337152"/>
                </a:lnTo>
                <a:lnTo>
                  <a:pt x="5408411" y="1342793"/>
                </a:lnTo>
                <a:lnTo>
                  <a:pt x="5432107" y="1342793"/>
                </a:lnTo>
                <a:lnTo>
                  <a:pt x="5432107" y="1331510"/>
                </a:lnTo>
                <a:lnTo>
                  <a:pt x="5456932" y="1331510"/>
                </a:lnTo>
                <a:lnTo>
                  <a:pt x="5456932" y="1504154"/>
                </a:lnTo>
                <a:lnTo>
                  <a:pt x="5488526" y="1504154"/>
                </a:lnTo>
                <a:lnTo>
                  <a:pt x="5488526" y="1490614"/>
                </a:lnTo>
                <a:lnTo>
                  <a:pt x="5498683" y="1490614"/>
                </a:lnTo>
                <a:lnTo>
                  <a:pt x="5498683" y="1679055"/>
                </a:lnTo>
                <a:lnTo>
                  <a:pt x="5540434" y="1679055"/>
                </a:lnTo>
                <a:lnTo>
                  <a:pt x="5540434" y="1653103"/>
                </a:lnTo>
                <a:lnTo>
                  <a:pt x="5585569" y="1653103"/>
                </a:lnTo>
                <a:lnTo>
                  <a:pt x="5585569" y="1675671"/>
                </a:lnTo>
                <a:lnTo>
                  <a:pt x="5608137" y="1675671"/>
                </a:lnTo>
                <a:lnTo>
                  <a:pt x="5608137" y="1664387"/>
                </a:lnTo>
                <a:lnTo>
                  <a:pt x="5705179" y="1664387"/>
                </a:lnTo>
                <a:lnTo>
                  <a:pt x="5705179" y="1689212"/>
                </a:lnTo>
                <a:lnTo>
                  <a:pt x="5774011" y="1689212"/>
                </a:lnTo>
                <a:lnTo>
                  <a:pt x="5774011" y="1404856"/>
                </a:lnTo>
                <a:lnTo>
                  <a:pt x="5857513" y="1404856"/>
                </a:lnTo>
                <a:lnTo>
                  <a:pt x="5857513" y="1385673"/>
                </a:lnTo>
                <a:lnTo>
                  <a:pt x="6051597" y="1385673"/>
                </a:lnTo>
                <a:lnTo>
                  <a:pt x="6051597" y="1368746"/>
                </a:lnTo>
                <a:lnTo>
                  <a:pt x="6122686" y="1368746"/>
                </a:lnTo>
                <a:lnTo>
                  <a:pt x="6122686" y="1328124"/>
                </a:lnTo>
                <a:lnTo>
                  <a:pt x="6144125" y="1328124"/>
                </a:lnTo>
                <a:lnTo>
                  <a:pt x="6144125" y="1343922"/>
                </a:lnTo>
                <a:lnTo>
                  <a:pt x="6152025" y="1343922"/>
                </a:lnTo>
                <a:lnTo>
                  <a:pt x="6152025" y="1338280"/>
                </a:lnTo>
                <a:lnTo>
                  <a:pt x="6297588" y="1338280"/>
                </a:lnTo>
                <a:lnTo>
                  <a:pt x="6297588" y="1363105"/>
                </a:lnTo>
                <a:lnTo>
                  <a:pt x="6361907" y="1363105"/>
                </a:lnTo>
                <a:lnTo>
                  <a:pt x="6361907" y="1380031"/>
                </a:lnTo>
                <a:lnTo>
                  <a:pt x="6384474" y="1380031"/>
                </a:lnTo>
                <a:lnTo>
                  <a:pt x="6391246" y="1390186"/>
                </a:lnTo>
                <a:lnTo>
                  <a:pt x="6391246" y="1770457"/>
                </a:lnTo>
                <a:lnTo>
                  <a:pt x="6439767" y="1773842"/>
                </a:lnTo>
                <a:lnTo>
                  <a:pt x="6439767" y="1615866"/>
                </a:lnTo>
                <a:lnTo>
                  <a:pt x="6449922" y="1615866"/>
                </a:lnTo>
                <a:lnTo>
                  <a:pt x="6449922" y="1700495"/>
                </a:lnTo>
                <a:lnTo>
                  <a:pt x="6589843" y="1700495"/>
                </a:lnTo>
                <a:lnTo>
                  <a:pt x="6589843" y="1732091"/>
                </a:lnTo>
                <a:lnTo>
                  <a:pt x="6612412" y="1732091"/>
                </a:lnTo>
                <a:lnTo>
                  <a:pt x="6612412" y="1760301"/>
                </a:lnTo>
                <a:lnTo>
                  <a:pt x="6628208" y="1760301"/>
                </a:lnTo>
                <a:lnTo>
                  <a:pt x="6628208" y="1270576"/>
                </a:lnTo>
                <a:lnTo>
                  <a:pt x="6681242" y="1270576"/>
                </a:lnTo>
                <a:lnTo>
                  <a:pt x="6681242" y="1254778"/>
                </a:lnTo>
                <a:lnTo>
                  <a:pt x="6900152" y="1254778"/>
                </a:lnTo>
                <a:lnTo>
                  <a:pt x="6900152" y="1273961"/>
                </a:lnTo>
                <a:lnTo>
                  <a:pt x="6978011" y="1273961"/>
                </a:lnTo>
                <a:lnTo>
                  <a:pt x="6978011" y="2209404"/>
                </a:lnTo>
                <a:lnTo>
                  <a:pt x="7007350" y="2209404"/>
                </a:lnTo>
                <a:lnTo>
                  <a:pt x="7007350" y="1851701"/>
                </a:lnTo>
                <a:lnTo>
                  <a:pt x="7042330" y="1851701"/>
                </a:lnTo>
                <a:lnTo>
                  <a:pt x="7042330" y="1778355"/>
                </a:lnTo>
                <a:lnTo>
                  <a:pt x="7150656" y="1778355"/>
                </a:lnTo>
                <a:lnTo>
                  <a:pt x="7150656" y="1693725"/>
                </a:lnTo>
                <a:lnTo>
                  <a:pt x="7168711" y="1693725"/>
                </a:lnTo>
                <a:lnTo>
                  <a:pt x="7168711" y="1624893"/>
                </a:lnTo>
                <a:lnTo>
                  <a:pt x="7196920" y="1597812"/>
                </a:lnTo>
                <a:lnTo>
                  <a:pt x="7196920" y="1354078"/>
                </a:lnTo>
                <a:lnTo>
                  <a:pt x="7245441" y="1354078"/>
                </a:lnTo>
                <a:lnTo>
                  <a:pt x="7245441" y="1322482"/>
                </a:lnTo>
                <a:lnTo>
                  <a:pt x="7384235" y="1322482"/>
                </a:lnTo>
                <a:lnTo>
                  <a:pt x="7389876" y="1310071"/>
                </a:lnTo>
                <a:lnTo>
                  <a:pt x="7440654" y="1310071"/>
                </a:lnTo>
                <a:lnTo>
                  <a:pt x="7440654" y="1336023"/>
                </a:lnTo>
                <a:lnTo>
                  <a:pt x="7562522" y="1336023"/>
                </a:lnTo>
                <a:lnTo>
                  <a:pt x="7562522" y="1794153"/>
                </a:lnTo>
                <a:lnTo>
                  <a:pt x="7712599" y="1794153"/>
                </a:lnTo>
                <a:lnTo>
                  <a:pt x="7712599" y="1770457"/>
                </a:lnTo>
                <a:lnTo>
                  <a:pt x="7743065" y="1770457"/>
                </a:lnTo>
                <a:lnTo>
                  <a:pt x="7743065" y="1821234"/>
                </a:lnTo>
                <a:lnTo>
                  <a:pt x="7808512" y="1821234"/>
                </a:lnTo>
                <a:lnTo>
                  <a:pt x="7808512" y="1793025"/>
                </a:lnTo>
                <a:lnTo>
                  <a:pt x="7828824" y="1793025"/>
                </a:lnTo>
                <a:lnTo>
                  <a:pt x="7828824" y="1674542"/>
                </a:lnTo>
                <a:lnTo>
                  <a:pt x="7860418" y="1674542"/>
                </a:lnTo>
                <a:cubicBezTo>
                  <a:pt x="7860418" y="1674542"/>
                  <a:pt x="7857033" y="1158865"/>
                  <a:pt x="7860418" y="967037"/>
                </a:cubicBezTo>
                <a:cubicBezTo>
                  <a:pt x="7863804" y="774081"/>
                  <a:pt x="7886372" y="22568"/>
                  <a:pt x="7886372" y="22568"/>
                </a:cubicBezTo>
                <a:lnTo>
                  <a:pt x="7955204" y="22568"/>
                </a:lnTo>
                <a:close/>
              </a:path>
            </a:pathLst>
          </a:custGeom>
          <a:solidFill>
            <a:schemeClr val="bg1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5687DD4-A22B-2724-294C-C9F536F8F41A}"/>
              </a:ext>
            </a:extLst>
          </p:cNvPr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gradFill>
            <a:gsLst>
              <a:gs pos="0">
                <a:srgbClr val="39A8FA"/>
              </a:gs>
              <a:gs pos="100000">
                <a:srgbClr val="5B6EFB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335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429047F-5DE1-40DA-AC24-00876ED9E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D65A70-6F68-4B83-92A0-6D80F28C95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1EB68C-B904-4D82-949D-22E3B851D4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2CC75-8280-4D50-8556-C2874ADEF926}" type="datetimeFigureOut">
              <a:rPr lang="zh-CN" altLang="en-US" smtClean="0"/>
              <a:t>2022/7/7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6AE24F-59F4-4360-AE82-7A8125C36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A32B3F-6528-4220-A583-FE0D755461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311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97316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2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2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2" Type="http://schemas.openxmlformats.org/officeDocument/2006/relationships/tags" Target="../tags/tag10.xml"/><Relationship Id="rId16" Type="http://schemas.openxmlformats.org/officeDocument/2006/relationships/notesSlide" Target="../notesSlides/notesSlide22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2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图片 601">
            <a:extLst>
              <a:ext uri="{FF2B5EF4-FFF2-40B4-BE49-F238E27FC236}">
                <a16:creationId xmlns:a16="http://schemas.microsoft.com/office/drawing/2014/main" id="{828539D5-BA94-6E7A-5797-EB65E1D5AA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33" name="组合 632">
            <a:extLst>
              <a:ext uri="{FF2B5EF4-FFF2-40B4-BE49-F238E27FC236}">
                <a16:creationId xmlns:a16="http://schemas.microsoft.com/office/drawing/2014/main" id="{2DDEAE5F-4A13-21E9-7E27-E419E120E4DC}"/>
              </a:ext>
            </a:extLst>
          </p:cNvPr>
          <p:cNvGrpSpPr/>
          <p:nvPr/>
        </p:nvGrpSpPr>
        <p:grpSpPr>
          <a:xfrm>
            <a:off x="9523196" y="1981629"/>
            <a:ext cx="2894742" cy="2894742"/>
            <a:chOff x="10286785" y="210204"/>
            <a:chExt cx="4309795" cy="4309795"/>
          </a:xfrm>
        </p:grpSpPr>
        <p:sp>
          <p:nvSpPr>
            <p:cNvPr id="631" name="椭圆 630">
              <a:extLst>
                <a:ext uri="{FF2B5EF4-FFF2-40B4-BE49-F238E27FC236}">
                  <a16:creationId xmlns:a16="http://schemas.microsoft.com/office/drawing/2014/main" id="{E8848A72-EFCE-4975-E365-E3D19533686D}"/>
                </a:ext>
              </a:extLst>
            </p:cNvPr>
            <p:cNvSpPr/>
            <p:nvPr/>
          </p:nvSpPr>
          <p:spPr>
            <a:xfrm>
              <a:off x="10286785" y="210204"/>
              <a:ext cx="4309795" cy="4309795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39A8FA">
                      <a:alpha val="0"/>
                    </a:srgbClr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11293981" y="1217399"/>
              <a:ext cx="2295402" cy="2295404"/>
            </a:xfrm>
            <a:prstGeom prst="ellipse">
              <a:avLst/>
            </a:prstGeom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4" name="矩形: 圆角 623">
            <a:extLst>
              <a:ext uri="{FF2B5EF4-FFF2-40B4-BE49-F238E27FC236}">
                <a16:creationId xmlns:a16="http://schemas.microsoft.com/office/drawing/2014/main" id="{39105B72-A98D-E5C4-D925-75ED7267C53E}"/>
              </a:ext>
            </a:extLst>
          </p:cNvPr>
          <p:cNvSpPr/>
          <p:nvPr/>
        </p:nvSpPr>
        <p:spPr>
          <a:xfrm>
            <a:off x="4397534" y="1016000"/>
            <a:ext cx="5659547" cy="2698203"/>
          </a:xfrm>
          <a:prstGeom prst="roundRect">
            <a:avLst>
              <a:gd name="adj" fmla="val 3513"/>
            </a:avLst>
          </a:prstGeom>
          <a:solidFill>
            <a:schemeClr val="bg1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0" name="矩形: 圆角 619">
            <a:extLst>
              <a:ext uri="{FF2B5EF4-FFF2-40B4-BE49-F238E27FC236}">
                <a16:creationId xmlns:a16="http://schemas.microsoft.com/office/drawing/2014/main" id="{BC6B0808-E5B7-4B74-FD37-2E84C27D6259}"/>
              </a:ext>
            </a:extLst>
          </p:cNvPr>
          <p:cNvSpPr/>
          <p:nvPr/>
        </p:nvSpPr>
        <p:spPr>
          <a:xfrm>
            <a:off x="4588034" y="1206500"/>
            <a:ext cx="5278547" cy="2317203"/>
          </a:xfrm>
          <a:prstGeom prst="roundRect">
            <a:avLst>
              <a:gd name="adj" fmla="val 3513"/>
            </a:avLst>
          </a:prstGeom>
          <a:gradFill>
            <a:gsLst>
              <a:gs pos="0">
                <a:srgbClr val="39A8FA"/>
              </a:gs>
              <a:gs pos="100000">
                <a:srgbClr val="5B6EFB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6" name="任意多边形: 形状 615">
            <a:extLst>
              <a:ext uri="{FF2B5EF4-FFF2-40B4-BE49-F238E27FC236}">
                <a16:creationId xmlns:a16="http://schemas.microsoft.com/office/drawing/2014/main" id="{198A1D4B-E800-D09B-BB78-FACAE004C789}"/>
              </a:ext>
            </a:extLst>
          </p:cNvPr>
          <p:cNvSpPr/>
          <p:nvPr/>
        </p:nvSpPr>
        <p:spPr>
          <a:xfrm>
            <a:off x="1595848" y="4267202"/>
            <a:ext cx="10596152" cy="2590799"/>
          </a:xfrm>
          <a:custGeom>
            <a:avLst/>
            <a:gdLst>
              <a:gd name="connsiteX0" fmla="*/ 3398735 w 10596152"/>
              <a:gd name="connsiteY0" fmla="*/ 2000649 h 2590799"/>
              <a:gd name="connsiteX1" fmla="*/ 3398735 w 10596152"/>
              <a:gd name="connsiteY1" fmla="*/ 2018704 h 2590799"/>
              <a:gd name="connsiteX2" fmla="*/ 3402120 w 10596152"/>
              <a:gd name="connsiteY2" fmla="*/ 2018704 h 2590799"/>
              <a:gd name="connsiteX3" fmla="*/ 3402120 w 10596152"/>
              <a:gd name="connsiteY3" fmla="*/ 2000649 h 2590799"/>
              <a:gd name="connsiteX4" fmla="*/ 9288970 w 10596152"/>
              <a:gd name="connsiteY4" fmla="*/ 1138554 h 2590799"/>
              <a:gd name="connsiteX5" fmla="*/ 9216752 w 10596152"/>
              <a:gd name="connsiteY5" fmla="*/ 1674542 h 2590799"/>
              <a:gd name="connsiteX6" fmla="*/ 9228036 w 10596152"/>
              <a:gd name="connsiteY6" fmla="*/ 1674542 h 2590799"/>
              <a:gd name="connsiteX7" fmla="*/ 9228036 w 10596152"/>
              <a:gd name="connsiteY7" fmla="*/ 1662131 h 2590799"/>
              <a:gd name="connsiteX8" fmla="*/ 9242705 w 10596152"/>
              <a:gd name="connsiteY8" fmla="*/ 1662131 h 2590799"/>
              <a:gd name="connsiteX9" fmla="*/ 9242705 w 10596152"/>
              <a:gd name="connsiteY9" fmla="*/ 1683570 h 2590799"/>
              <a:gd name="connsiteX10" fmla="*/ 9278815 w 10596152"/>
              <a:gd name="connsiteY10" fmla="*/ 1683570 h 2590799"/>
              <a:gd name="connsiteX11" fmla="*/ 9278815 w 10596152"/>
              <a:gd name="connsiteY11" fmla="*/ 1734348 h 2590799"/>
              <a:gd name="connsiteX12" fmla="*/ 9301382 w 10596152"/>
              <a:gd name="connsiteY12" fmla="*/ 1734348 h 2590799"/>
              <a:gd name="connsiteX13" fmla="*/ 9301382 w 10596152"/>
              <a:gd name="connsiteY13" fmla="*/ 2026602 h 2590799"/>
              <a:gd name="connsiteX14" fmla="*/ 9461615 w 10596152"/>
              <a:gd name="connsiteY14" fmla="*/ 2026602 h 2590799"/>
              <a:gd name="connsiteX15" fmla="*/ 9461615 w 10596152"/>
              <a:gd name="connsiteY15" fmla="*/ 1997264 h 2590799"/>
              <a:gd name="connsiteX16" fmla="*/ 9441303 w 10596152"/>
              <a:gd name="connsiteY16" fmla="*/ 1997264 h 2590799"/>
              <a:gd name="connsiteX17" fmla="*/ 9441303 w 10596152"/>
              <a:gd name="connsiteY17" fmla="*/ 1983723 h 2590799"/>
              <a:gd name="connsiteX18" fmla="*/ 9498852 w 10596152"/>
              <a:gd name="connsiteY18" fmla="*/ 1983723 h 2590799"/>
              <a:gd name="connsiteX19" fmla="*/ 9498852 w 10596152"/>
              <a:gd name="connsiteY19" fmla="*/ 2033372 h 2590799"/>
              <a:gd name="connsiteX20" fmla="*/ 9558656 w 10596152"/>
              <a:gd name="connsiteY20" fmla="*/ 2033372 h 2590799"/>
              <a:gd name="connsiteX21" fmla="*/ 9577839 w 10596152"/>
              <a:gd name="connsiteY21" fmla="*/ 2015319 h 2590799"/>
              <a:gd name="connsiteX22" fmla="*/ 9577839 w 10596152"/>
              <a:gd name="connsiteY22" fmla="*/ 1999521 h 2590799"/>
              <a:gd name="connsiteX23" fmla="*/ 9622975 w 10596152"/>
              <a:gd name="connsiteY23" fmla="*/ 1999521 h 2590799"/>
              <a:gd name="connsiteX24" fmla="*/ 9538345 w 10596152"/>
              <a:gd name="connsiteY24" fmla="*/ 1138554 h 2590799"/>
              <a:gd name="connsiteX25" fmla="*/ 7955204 w 10596152"/>
              <a:gd name="connsiteY25" fmla="*/ 0 h 2590799"/>
              <a:gd name="connsiteX26" fmla="*/ 7972129 w 10596152"/>
              <a:gd name="connsiteY26" fmla="*/ 0 h 2590799"/>
              <a:gd name="connsiteX27" fmla="*/ 7972129 w 10596152"/>
              <a:gd name="connsiteY27" fmla="*/ 28210 h 2590799"/>
              <a:gd name="connsiteX28" fmla="*/ 8138004 w 10596152"/>
              <a:gd name="connsiteY28" fmla="*/ 28210 h 2590799"/>
              <a:gd name="connsiteX29" fmla="*/ 8138004 w 10596152"/>
              <a:gd name="connsiteY29" fmla="*/ 22568 h 2590799"/>
              <a:gd name="connsiteX30" fmla="*/ 8145902 w 10596152"/>
              <a:gd name="connsiteY30" fmla="*/ 22568 h 2590799"/>
              <a:gd name="connsiteX31" fmla="*/ 8196682 w 10596152"/>
              <a:gd name="connsiteY31" fmla="*/ 40623 h 2590799"/>
              <a:gd name="connsiteX32" fmla="*/ 8255357 w 10596152"/>
              <a:gd name="connsiteY32" fmla="*/ 874509 h 2590799"/>
              <a:gd name="connsiteX33" fmla="*/ 8308392 w 10596152"/>
              <a:gd name="connsiteY33" fmla="*/ 1807693 h 2590799"/>
              <a:gd name="connsiteX34" fmla="*/ 8387380 w 10596152"/>
              <a:gd name="connsiteY34" fmla="*/ 1807693 h 2590799"/>
              <a:gd name="connsiteX35" fmla="*/ 8387380 w 10596152"/>
              <a:gd name="connsiteY35" fmla="*/ 2098819 h 2590799"/>
              <a:gd name="connsiteX36" fmla="*/ 8398664 w 10596152"/>
              <a:gd name="connsiteY36" fmla="*/ 2098819 h 2590799"/>
              <a:gd name="connsiteX37" fmla="*/ 8398664 w 10596152"/>
              <a:gd name="connsiteY37" fmla="*/ 2168781 h 2590799"/>
              <a:gd name="connsiteX38" fmla="*/ 8457340 w 10596152"/>
              <a:gd name="connsiteY38" fmla="*/ 2168781 h 2590799"/>
              <a:gd name="connsiteX39" fmla="*/ 8457340 w 10596152"/>
              <a:gd name="connsiteY39" fmla="*/ 2200376 h 2590799"/>
              <a:gd name="connsiteX40" fmla="*/ 8511504 w 10596152"/>
              <a:gd name="connsiteY40" fmla="*/ 2200376 h 2590799"/>
              <a:gd name="connsiteX41" fmla="*/ 8511504 w 10596152"/>
              <a:gd name="connsiteY41" fmla="*/ 1857344 h 2590799"/>
              <a:gd name="connsiteX42" fmla="*/ 8543098 w 10596152"/>
              <a:gd name="connsiteY42" fmla="*/ 1857344 h 2590799"/>
              <a:gd name="connsiteX43" fmla="*/ 8543098 w 10596152"/>
              <a:gd name="connsiteY43" fmla="*/ 1735476 h 2590799"/>
              <a:gd name="connsiteX44" fmla="*/ 8535200 w 10596152"/>
              <a:gd name="connsiteY44" fmla="*/ 1735476 h 2590799"/>
              <a:gd name="connsiteX45" fmla="*/ 8535200 w 10596152"/>
              <a:gd name="connsiteY45" fmla="*/ 1708395 h 2590799"/>
              <a:gd name="connsiteX46" fmla="*/ 8641270 w 10596152"/>
              <a:gd name="connsiteY46" fmla="*/ 1708395 h 2590799"/>
              <a:gd name="connsiteX47" fmla="*/ 8641270 w 10596152"/>
              <a:gd name="connsiteY47" fmla="*/ 1598940 h 2590799"/>
              <a:gd name="connsiteX48" fmla="*/ 8730413 w 10596152"/>
              <a:gd name="connsiteY48" fmla="*/ 1598940 h 2590799"/>
              <a:gd name="connsiteX49" fmla="*/ 8730413 w 10596152"/>
              <a:gd name="connsiteY49" fmla="*/ 1584271 h 2590799"/>
              <a:gd name="connsiteX50" fmla="*/ 8754109 w 10596152"/>
              <a:gd name="connsiteY50" fmla="*/ 1584271 h 2590799"/>
              <a:gd name="connsiteX51" fmla="*/ 8754109 w 10596152"/>
              <a:gd name="connsiteY51" fmla="*/ 1689212 h 2590799"/>
              <a:gd name="connsiteX52" fmla="*/ 8767649 w 10596152"/>
              <a:gd name="connsiteY52" fmla="*/ 1689212 h 2590799"/>
              <a:gd name="connsiteX53" fmla="*/ 8767649 w 10596152"/>
              <a:gd name="connsiteY53" fmla="*/ 1729834 h 2590799"/>
              <a:gd name="connsiteX54" fmla="*/ 8804887 w 10596152"/>
              <a:gd name="connsiteY54" fmla="*/ 1729834 h 2590799"/>
              <a:gd name="connsiteX55" fmla="*/ 8927883 w 10596152"/>
              <a:gd name="connsiteY55" fmla="*/ 889177 h 2590799"/>
              <a:gd name="connsiteX56" fmla="*/ 9123096 w 10596152"/>
              <a:gd name="connsiteY56" fmla="*/ 740230 h 2590799"/>
              <a:gd name="connsiteX57" fmla="*/ 9949082 w 10596152"/>
              <a:gd name="connsiteY57" fmla="*/ 586767 h 2590799"/>
              <a:gd name="connsiteX58" fmla="*/ 10123984 w 10596152"/>
              <a:gd name="connsiteY58" fmla="*/ 2004034 h 2590799"/>
              <a:gd name="connsiteX59" fmla="*/ 10218769 w 10596152"/>
              <a:gd name="connsiteY59" fmla="*/ 2004034 h 2590799"/>
              <a:gd name="connsiteX60" fmla="*/ 10218769 w 10596152"/>
              <a:gd name="connsiteY60" fmla="*/ 1875397 h 2590799"/>
              <a:gd name="connsiteX61" fmla="*/ 10245851 w 10596152"/>
              <a:gd name="connsiteY61" fmla="*/ 1875397 h 2590799"/>
              <a:gd name="connsiteX62" fmla="*/ 10245851 w 10596152"/>
              <a:gd name="connsiteY62" fmla="*/ 1551548 h 2590799"/>
              <a:gd name="connsiteX63" fmla="*/ 10258263 w 10596152"/>
              <a:gd name="connsiteY63" fmla="*/ 1538006 h 2590799"/>
              <a:gd name="connsiteX64" fmla="*/ 10279703 w 10596152"/>
              <a:gd name="connsiteY64" fmla="*/ 1538006 h 2590799"/>
              <a:gd name="connsiteX65" fmla="*/ 10279703 w 10596152"/>
              <a:gd name="connsiteY65" fmla="*/ 1317969 h 2590799"/>
              <a:gd name="connsiteX66" fmla="*/ 10363204 w 10596152"/>
              <a:gd name="connsiteY66" fmla="*/ 1317969 h 2590799"/>
              <a:gd name="connsiteX67" fmla="*/ 10363204 w 10596152"/>
              <a:gd name="connsiteY67" fmla="*/ 1155480 h 2590799"/>
              <a:gd name="connsiteX68" fmla="*/ 10398185 w 10596152"/>
              <a:gd name="connsiteY68" fmla="*/ 1155480 h 2590799"/>
              <a:gd name="connsiteX69" fmla="*/ 10398185 w 10596152"/>
              <a:gd name="connsiteY69" fmla="*/ 1139682 h 2590799"/>
              <a:gd name="connsiteX70" fmla="*/ 10473787 w 10596152"/>
              <a:gd name="connsiteY70" fmla="*/ 1139682 h 2590799"/>
              <a:gd name="connsiteX71" fmla="*/ 10473787 w 10596152"/>
              <a:gd name="connsiteY71" fmla="*/ 1156608 h 2590799"/>
              <a:gd name="connsiteX72" fmla="*/ 10539234 w 10596152"/>
              <a:gd name="connsiteY72" fmla="*/ 1156608 h 2590799"/>
              <a:gd name="connsiteX73" fmla="*/ 10539234 w 10596152"/>
              <a:gd name="connsiteY73" fmla="*/ 1140810 h 2590799"/>
              <a:gd name="connsiteX74" fmla="*/ 10568572 w 10596152"/>
              <a:gd name="connsiteY74" fmla="*/ 1140810 h 2590799"/>
              <a:gd name="connsiteX75" fmla="*/ 10568572 w 10596152"/>
              <a:gd name="connsiteY75" fmla="*/ 1222056 h 2590799"/>
              <a:gd name="connsiteX76" fmla="*/ 10596152 w 10596152"/>
              <a:gd name="connsiteY76" fmla="*/ 1222056 h 2590799"/>
              <a:gd name="connsiteX77" fmla="*/ 10596152 w 10596152"/>
              <a:gd name="connsiteY77" fmla="*/ 2590799 h 2590799"/>
              <a:gd name="connsiteX78" fmla="*/ 0 w 10596152"/>
              <a:gd name="connsiteY78" fmla="*/ 2590799 h 2590799"/>
              <a:gd name="connsiteX79" fmla="*/ 0 w 10596152"/>
              <a:gd name="connsiteY79" fmla="*/ 2519713 h 2590799"/>
              <a:gd name="connsiteX80" fmla="*/ 18055 w 10596152"/>
              <a:gd name="connsiteY80" fmla="*/ 2519713 h 2590799"/>
              <a:gd name="connsiteX81" fmla="*/ 18055 w 10596152"/>
              <a:gd name="connsiteY81" fmla="*/ 2526483 h 2590799"/>
              <a:gd name="connsiteX82" fmla="*/ 29338 w 10596152"/>
              <a:gd name="connsiteY82" fmla="*/ 2526483 h 2590799"/>
              <a:gd name="connsiteX83" fmla="*/ 29338 w 10596152"/>
              <a:gd name="connsiteY83" fmla="*/ 2503915 h 2590799"/>
              <a:gd name="connsiteX84" fmla="*/ 157976 w 10596152"/>
              <a:gd name="connsiteY84" fmla="*/ 2503915 h 2590799"/>
              <a:gd name="connsiteX85" fmla="*/ 157976 w 10596152"/>
              <a:gd name="connsiteY85" fmla="*/ 2488117 h 2590799"/>
              <a:gd name="connsiteX86" fmla="*/ 150077 w 10596152"/>
              <a:gd name="connsiteY86" fmla="*/ 2488117 h 2590799"/>
              <a:gd name="connsiteX87" fmla="*/ 150077 w 10596152"/>
              <a:gd name="connsiteY87" fmla="*/ 2476834 h 2590799"/>
              <a:gd name="connsiteX88" fmla="*/ 169260 w 10596152"/>
              <a:gd name="connsiteY88" fmla="*/ 2476834 h 2590799"/>
              <a:gd name="connsiteX89" fmla="*/ 169260 w 10596152"/>
              <a:gd name="connsiteY89" fmla="*/ 2462164 h 2590799"/>
              <a:gd name="connsiteX90" fmla="*/ 285485 w 10596152"/>
              <a:gd name="connsiteY90" fmla="*/ 2462164 h 2590799"/>
              <a:gd name="connsiteX91" fmla="*/ 285485 w 10596152"/>
              <a:gd name="connsiteY91" fmla="*/ 2430569 h 2590799"/>
              <a:gd name="connsiteX92" fmla="*/ 354317 w 10596152"/>
              <a:gd name="connsiteY92" fmla="*/ 2430569 h 2590799"/>
              <a:gd name="connsiteX93" fmla="*/ 354317 w 10596152"/>
              <a:gd name="connsiteY93" fmla="*/ 2379791 h 2590799"/>
              <a:gd name="connsiteX94" fmla="*/ 354317 w 10596152"/>
              <a:gd name="connsiteY94" fmla="*/ 2371892 h 2590799"/>
              <a:gd name="connsiteX95" fmla="*/ 366730 w 10596152"/>
              <a:gd name="connsiteY95" fmla="*/ 2371892 h 2590799"/>
              <a:gd name="connsiteX96" fmla="*/ 366730 w 10596152"/>
              <a:gd name="connsiteY96" fmla="*/ 2353838 h 2590799"/>
              <a:gd name="connsiteX97" fmla="*/ 361087 w 10596152"/>
              <a:gd name="connsiteY97" fmla="*/ 2353838 h 2590799"/>
              <a:gd name="connsiteX98" fmla="*/ 361087 w 10596152"/>
              <a:gd name="connsiteY98" fmla="*/ 2341426 h 2590799"/>
              <a:gd name="connsiteX99" fmla="*/ 367858 w 10596152"/>
              <a:gd name="connsiteY99" fmla="*/ 2341426 h 2590799"/>
              <a:gd name="connsiteX100" fmla="*/ 367858 w 10596152"/>
              <a:gd name="connsiteY100" fmla="*/ 2331270 h 2590799"/>
              <a:gd name="connsiteX101" fmla="*/ 375757 w 10596152"/>
              <a:gd name="connsiteY101" fmla="*/ 2331270 h 2590799"/>
              <a:gd name="connsiteX102" fmla="*/ 375757 w 10596152"/>
              <a:gd name="connsiteY102" fmla="*/ 2336911 h 2590799"/>
              <a:gd name="connsiteX103" fmla="*/ 733458 w 10596152"/>
              <a:gd name="connsiteY103" fmla="*/ 2336911 h 2590799"/>
              <a:gd name="connsiteX104" fmla="*/ 739102 w 10596152"/>
              <a:gd name="connsiteY104" fmla="*/ 2331270 h 2590799"/>
              <a:gd name="connsiteX105" fmla="*/ 739102 w 10596152"/>
              <a:gd name="connsiteY105" fmla="*/ 2313215 h 2590799"/>
              <a:gd name="connsiteX106" fmla="*/ 744743 w 10596152"/>
              <a:gd name="connsiteY106" fmla="*/ 2313215 h 2590799"/>
              <a:gd name="connsiteX107" fmla="*/ 744743 w 10596152"/>
              <a:gd name="connsiteY107" fmla="*/ 2295161 h 2590799"/>
              <a:gd name="connsiteX108" fmla="*/ 679296 w 10596152"/>
              <a:gd name="connsiteY108" fmla="*/ 2281621 h 2590799"/>
              <a:gd name="connsiteX109" fmla="*/ 679296 w 10596152"/>
              <a:gd name="connsiteY109" fmla="*/ 2256796 h 2590799"/>
              <a:gd name="connsiteX110" fmla="*/ 795520 w 10596152"/>
              <a:gd name="connsiteY110" fmla="*/ 2226328 h 2590799"/>
              <a:gd name="connsiteX111" fmla="*/ 795520 w 10596152"/>
              <a:gd name="connsiteY111" fmla="*/ 2219559 h 2590799"/>
              <a:gd name="connsiteX112" fmla="*/ 805677 w 10596152"/>
              <a:gd name="connsiteY112" fmla="*/ 2219559 h 2590799"/>
              <a:gd name="connsiteX113" fmla="*/ 805677 w 10596152"/>
              <a:gd name="connsiteY113" fmla="*/ 2191349 h 2590799"/>
              <a:gd name="connsiteX114" fmla="*/ 768439 w 10596152"/>
              <a:gd name="connsiteY114" fmla="*/ 2191349 h 2590799"/>
              <a:gd name="connsiteX115" fmla="*/ 762798 w 10596152"/>
              <a:gd name="connsiteY115" fmla="*/ 2181193 h 2590799"/>
              <a:gd name="connsiteX116" fmla="*/ 744743 w 10596152"/>
              <a:gd name="connsiteY116" fmla="*/ 2181193 h 2590799"/>
              <a:gd name="connsiteX117" fmla="*/ 744743 w 10596152"/>
              <a:gd name="connsiteY117" fmla="*/ 2175551 h 2590799"/>
              <a:gd name="connsiteX118" fmla="*/ 749256 w 10596152"/>
              <a:gd name="connsiteY118" fmla="*/ 2175551 h 2590799"/>
              <a:gd name="connsiteX119" fmla="*/ 749256 w 10596152"/>
              <a:gd name="connsiteY119" fmla="*/ 2155240 h 2590799"/>
              <a:gd name="connsiteX120" fmla="*/ 800034 w 10596152"/>
              <a:gd name="connsiteY120" fmla="*/ 2155240 h 2590799"/>
              <a:gd name="connsiteX121" fmla="*/ 800034 w 10596152"/>
              <a:gd name="connsiteY121" fmla="*/ 2142827 h 2590799"/>
              <a:gd name="connsiteX122" fmla="*/ 804549 w 10596152"/>
              <a:gd name="connsiteY122" fmla="*/ 2136057 h 2590799"/>
              <a:gd name="connsiteX123" fmla="*/ 819217 w 10596152"/>
              <a:gd name="connsiteY123" fmla="*/ 2136057 h 2590799"/>
              <a:gd name="connsiteX124" fmla="*/ 819217 w 10596152"/>
              <a:gd name="connsiteY124" fmla="*/ 2146213 h 2590799"/>
              <a:gd name="connsiteX125" fmla="*/ 924158 w 10596152"/>
              <a:gd name="connsiteY125" fmla="*/ 2107847 h 2590799"/>
              <a:gd name="connsiteX126" fmla="*/ 1011045 w 10596152"/>
              <a:gd name="connsiteY126" fmla="*/ 2028859 h 2590799"/>
              <a:gd name="connsiteX127" fmla="*/ 1011045 w 10596152"/>
              <a:gd name="connsiteY127" fmla="*/ 2016447 h 2590799"/>
              <a:gd name="connsiteX128" fmla="*/ 1004275 w 10596152"/>
              <a:gd name="connsiteY128" fmla="*/ 2016447 h 2590799"/>
              <a:gd name="connsiteX129" fmla="*/ 1004275 w 10596152"/>
              <a:gd name="connsiteY129" fmla="*/ 2009676 h 2590799"/>
              <a:gd name="connsiteX130" fmla="*/ 1011045 w 10596152"/>
              <a:gd name="connsiteY130" fmla="*/ 2009676 h 2590799"/>
              <a:gd name="connsiteX131" fmla="*/ 1011045 w 10596152"/>
              <a:gd name="connsiteY131" fmla="*/ 1999521 h 2590799"/>
              <a:gd name="connsiteX132" fmla="*/ 1014430 w 10596152"/>
              <a:gd name="connsiteY132" fmla="*/ 1997264 h 2590799"/>
              <a:gd name="connsiteX133" fmla="*/ 1022328 w 10596152"/>
              <a:gd name="connsiteY133" fmla="*/ 1997264 h 2590799"/>
              <a:gd name="connsiteX134" fmla="*/ 1022328 w 10596152"/>
              <a:gd name="connsiteY134" fmla="*/ 1980338 h 2590799"/>
              <a:gd name="connsiteX135" fmla="*/ 1030228 w 10596152"/>
              <a:gd name="connsiteY135" fmla="*/ 1980338 h 2590799"/>
              <a:gd name="connsiteX136" fmla="*/ 1030228 w 10596152"/>
              <a:gd name="connsiteY136" fmla="*/ 1996136 h 2590799"/>
              <a:gd name="connsiteX137" fmla="*/ 1040383 w 10596152"/>
              <a:gd name="connsiteY137" fmla="*/ 1996136 h 2590799"/>
              <a:gd name="connsiteX138" fmla="*/ 1040383 w 10596152"/>
              <a:gd name="connsiteY138" fmla="*/ 1980338 h 2590799"/>
              <a:gd name="connsiteX139" fmla="*/ 1047154 w 10596152"/>
              <a:gd name="connsiteY139" fmla="*/ 1980338 h 2590799"/>
              <a:gd name="connsiteX140" fmla="*/ 1047154 w 10596152"/>
              <a:gd name="connsiteY140" fmla="*/ 2011934 h 2590799"/>
              <a:gd name="connsiteX141" fmla="*/ 1055052 w 10596152"/>
              <a:gd name="connsiteY141" fmla="*/ 2011934 h 2590799"/>
              <a:gd name="connsiteX142" fmla="*/ 1055052 w 10596152"/>
              <a:gd name="connsiteY142" fmla="*/ 2018704 h 2590799"/>
              <a:gd name="connsiteX143" fmla="*/ 1271705 w 10596152"/>
              <a:gd name="connsiteY143" fmla="*/ 2018704 h 2590799"/>
              <a:gd name="connsiteX144" fmla="*/ 1483843 w 10596152"/>
              <a:gd name="connsiteY144" fmla="*/ 2018704 h 2590799"/>
              <a:gd name="connsiteX145" fmla="*/ 1483843 w 10596152"/>
              <a:gd name="connsiteY145" fmla="*/ 2011934 h 2590799"/>
              <a:gd name="connsiteX146" fmla="*/ 1491742 w 10596152"/>
              <a:gd name="connsiteY146" fmla="*/ 2011934 h 2590799"/>
              <a:gd name="connsiteX147" fmla="*/ 1491742 w 10596152"/>
              <a:gd name="connsiteY147" fmla="*/ 1980338 h 2590799"/>
              <a:gd name="connsiteX148" fmla="*/ 1498513 w 10596152"/>
              <a:gd name="connsiteY148" fmla="*/ 1980338 h 2590799"/>
              <a:gd name="connsiteX149" fmla="*/ 1498513 w 10596152"/>
              <a:gd name="connsiteY149" fmla="*/ 1996136 h 2590799"/>
              <a:gd name="connsiteX150" fmla="*/ 1508669 w 10596152"/>
              <a:gd name="connsiteY150" fmla="*/ 1996136 h 2590799"/>
              <a:gd name="connsiteX151" fmla="*/ 1508669 w 10596152"/>
              <a:gd name="connsiteY151" fmla="*/ 1980338 h 2590799"/>
              <a:gd name="connsiteX152" fmla="*/ 1516567 w 10596152"/>
              <a:gd name="connsiteY152" fmla="*/ 1980338 h 2590799"/>
              <a:gd name="connsiteX153" fmla="*/ 1516567 w 10596152"/>
              <a:gd name="connsiteY153" fmla="*/ 1997264 h 2590799"/>
              <a:gd name="connsiteX154" fmla="*/ 1524465 w 10596152"/>
              <a:gd name="connsiteY154" fmla="*/ 1997264 h 2590799"/>
              <a:gd name="connsiteX155" fmla="*/ 1527850 w 10596152"/>
              <a:gd name="connsiteY155" fmla="*/ 1999521 h 2590799"/>
              <a:gd name="connsiteX156" fmla="*/ 1527850 w 10596152"/>
              <a:gd name="connsiteY156" fmla="*/ 2009676 h 2590799"/>
              <a:gd name="connsiteX157" fmla="*/ 1534622 w 10596152"/>
              <a:gd name="connsiteY157" fmla="*/ 2009676 h 2590799"/>
              <a:gd name="connsiteX158" fmla="*/ 1534622 w 10596152"/>
              <a:gd name="connsiteY158" fmla="*/ 2016447 h 2590799"/>
              <a:gd name="connsiteX159" fmla="*/ 1527850 w 10596152"/>
              <a:gd name="connsiteY159" fmla="*/ 2016447 h 2590799"/>
              <a:gd name="connsiteX160" fmla="*/ 1527850 w 10596152"/>
              <a:gd name="connsiteY160" fmla="*/ 2028859 h 2590799"/>
              <a:gd name="connsiteX161" fmla="*/ 1614737 w 10596152"/>
              <a:gd name="connsiteY161" fmla="*/ 2107847 h 2590799"/>
              <a:gd name="connsiteX162" fmla="*/ 1719679 w 10596152"/>
              <a:gd name="connsiteY162" fmla="*/ 2146213 h 2590799"/>
              <a:gd name="connsiteX163" fmla="*/ 1719679 w 10596152"/>
              <a:gd name="connsiteY163" fmla="*/ 2136057 h 2590799"/>
              <a:gd name="connsiteX164" fmla="*/ 1734348 w 10596152"/>
              <a:gd name="connsiteY164" fmla="*/ 2136057 h 2590799"/>
              <a:gd name="connsiteX165" fmla="*/ 1738861 w 10596152"/>
              <a:gd name="connsiteY165" fmla="*/ 2142827 h 2590799"/>
              <a:gd name="connsiteX166" fmla="*/ 1738861 w 10596152"/>
              <a:gd name="connsiteY166" fmla="*/ 2155240 h 2590799"/>
              <a:gd name="connsiteX167" fmla="*/ 1789639 w 10596152"/>
              <a:gd name="connsiteY167" fmla="*/ 2155240 h 2590799"/>
              <a:gd name="connsiteX168" fmla="*/ 1789639 w 10596152"/>
              <a:gd name="connsiteY168" fmla="*/ 2175551 h 2590799"/>
              <a:gd name="connsiteX169" fmla="*/ 1793024 w 10596152"/>
              <a:gd name="connsiteY169" fmla="*/ 2175551 h 2590799"/>
              <a:gd name="connsiteX170" fmla="*/ 1793024 w 10596152"/>
              <a:gd name="connsiteY170" fmla="*/ 2181193 h 2590799"/>
              <a:gd name="connsiteX171" fmla="*/ 1774970 w 10596152"/>
              <a:gd name="connsiteY171" fmla="*/ 2181193 h 2590799"/>
              <a:gd name="connsiteX172" fmla="*/ 1769327 w 10596152"/>
              <a:gd name="connsiteY172" fmla="*/ 2191349 h 2590799"/>
              <a:gd name="connsiteX173" fmla="*/ 1732091 w 10596152"/>
              <a:gd name="connsiteY173" fmla="*/ 2191349 h 2590799"/>
              <a:gd name="connsiteX174" fmla="*/ 1732091 w 10596152"/>
              <a:gd name="connsiteY174" fmla="*/ 2219559 h 2590799"/>
              <a:gd name="connsiteX175" fmla="*/ 1742246 w 10596152"/>
              <a:gd name="connsiteY175" fmla="*/ 2219559 h 2590799"/>
              <a:gd name="connsiteX176" fmla="*/ 1742246 w 10596152"/>
              <a:gd name="connsiteY176" fmla="*/ 2226328 h 2590799"/>
              <a:gd name="connsiteX177" fmla="*/ 1858471 w 10596152"/>
              <a:gd name="connsiteY177" fmla="*/ 2256796 h 2590799"/>
              <a:gd name="connsiteX178" fmla="*/ 1858471 w 10596152"/>
              <a:gd name="connsiteY178" fmla="*/ 2282749 h 2590799"/>
              <a:gd name="connsiteX179" fmla="*/ 1793024 w 10596152"/>
              <a:gd name="connsiteY179" fmla="*/ 2296289 h 2590799"/>
              <a:gd name="connsiteX180" fmla="*/ 1793024 w 10596152"/>
              <a:gd name="connsiteY180" fmla="*/ 2314343 h 2590799"/>
              <a:gd name="connsiteX181" fmla="*/ 1798667 w 10596152"/>
              <a:gd name="connsiteY181" fmla="*/ 2314343 h 2590799"/>
              <a:gd name="connsiteX182" fmla="*/ 1798667 w 10596152"/>
              <a:gd name="connsiteY182" fmla="*/ 2332398 h 2590799"/>
              <a:gd name="connsiteX183" fmla="*/ 1804308 w 10596152"/>
              <a:gd name="connsiteY183" fmla="*/ 2338040 h 2590799"/>
              <a:gd name="connsiteX184" fmla="*/ 1877654 w 10596152"/>
              <a:gd name="connsiteY184" fmla="*/ 2338040 h 2590799"/>
              <a:gd name="connsiteX185" fmla="*/ 1877654 w 10596152"/>
              <a:gd name="connsiteY185" fmla="*/ 2325628 h 2590799"/>
              <a:gd name="connsiteX186" fmla="*/ 1902480 w 10596152"/>
              <a:gd name="connsiteY186" fmla="*/ 2325628 h 2590799"/>
              <a:gd name="connsiteX187" fmla="*/ 1902480 w 10596152"/>
              <a:gd name="connsiteY187" fmla="*/ 2260181 h 2590799"/>
              <a:gd name="connsiteX188" fmla="*/ 1920533 w 10596152"/>
              <a:gd name="connsiteY188" fmla="*/ 2260181 h 2590799"/>
              <a:gd name="connsiteX189" fmla="*/ 1957770 w 10596152"/>
              <a:gd name="connsiteY189" fmla="*/ 1428552 h 2590799"/>
              <a:gd name="connsiteX190" fmla="*/ 1937459 w 10596152"/>
              <a:gd name="connsiteY190" fmla="*/ 1421782 h 2590799"/>
              <a:gd name="connsiteX191" fmla="*/ 1937459 w 10596152"/>
              <a:gd name="connsiteY191" fmla="*/ 1360848 h 2590799"/>
              <a:gd name="connsiteX192" fmla="*/ 1929561 w 10596152"/>
              <a:gd name="connsiteY192" fmla="*/ 1350692 h 2590799"/>
              <a:gd name="connsiteX193" fmla="*/ 1929561 w 10596152"/>
              <a:gd name="connsiteY193" fmla="*/ 1311199 h 2590799"/>
              <a:gd name="connsiteX194" fmla="*/ 1908121 w 10596152"/>
              <a:gd name="connsiteY194" fmla="*/ 1298786 h 2590799"/>
              <a:gd name="connsiteX195" fmla="*/ 1896837 w 10596152"/>
              <a:gd name="connsiteY195" fmla="*/ 1289759 h 2590799"/>
              <a:gd name="connsiteX196" fmla="*/ 1877654 w 10596152"/>
              <a:gd name="connsiteY196" fmla="*/ 1246880 h 2590799"/>
              <a:gd name="connsiteX197" fmla="*/ 1877654 w 10596152"/>
              <a:gd name="connsiteY197" fmla="*/ 1211899 h 2590799"/>
              <a:gd name="connsiteX198" fmla="*/ 1883297 w 10596152"/>
              <a:gd name="connsiteY198" fmla="*/ 1209643 h 2590799"/>
              <a:gd name="connsiteX199" fmla="*/ 1883297 w 10596152"/>
              <a:gd name="connsiteY199" fmla="*/ 1200616 h 2590799"/>
              <a:gd name="connsiteX200" fmla="*/ 1886682 w 10596152"/>
              <a:gd name="connsiteY200" fmla="*/ 1198358 h 2590799"/>
              <a:gd name="connsiteX201" fmla="*/ 1886682 w 10596152"/>
              <a:gd name="connsiteY201" fmla="*/ 1194973 h 2590799"/>
              <a:gd name="connsiteX202" fmla="*/ 1890067 w 10596152"/>
              <a:gd name="connsiteY202" fmla="*/ 1192716 h 2590799"/>
              <a:gd name="connsiteX203" fmla="*/ 1890067 w 10596152"/>
              <a:gd name="connsiteY203" fmla="*/ 1187075 h 2590799"/>
              <a:gd name="connsiteX204" fmla="*/ 1930689 w 10596152"/>
              <a:gd name="connsiteY204" fmla="*/ 1178048 h 2590799"/>
              <a:gd name="connsiteX205" fmla="*/ 1928432 w 10596152"/>
              <a:gd name="connsiteY205" fmla="*/ 1173533 h 2590799"/>
              <a:gd name="connsiteX206" fmla="*/ 1919404 w 10596152"/>
              <a:gd name="connsiteY206" fmla="*/ 1138554 h 2590799"/>
              <a:gd name="connsiteX207" fmla="*/ 1919404 w 10596152"/>
              <a:gd name="connsiteY207" fmla="*/ 1132912 h 2590799"/>
              <a:gd name="connsiteX208" fmla="*/ 1922789 w 10596152"/>
              <a:gd name="connsiteY208" fmla="*/ 1132912 h 2590799"/>
              <a:gd name="connsiteX209" fmla="*/ 1922789 w 10596152"/>
              <a:gd name="connsiteY209" fmla="*/ 1136297 h 2590799"/>
              <a:gd name="connsiteX210" fmla="*/ 1954385 w 10596152"/>
              <a:gd name="connsiteY210" fmla="*/ 1117114 h 2590799"/>
              <a:gd name="connsiteX211" fmla="*/ 1954385 w 10596152"/>
              <a:gd name="connsiteY211" fmla="*/ 1087776 h 2590799"/>
              <a:gd name="connsiteX212" fmla="*/ 1960027 w 10596152"/>
              <a:gd name="connsiteY212" fmla="*/ 1087776 h 2590799"/>
              <a:gd name="connsiteX213" fmla="*/ 1960027 w 10596152"/>
              <a:gd name="connsiteY213" fmla="*/ 1079877 h 2590799"/>
              <a:gd name="connsiteX214" fmla="*/ 1972440 w 10596152"/>
              <a:gd name="connsiteY214" fmla="*/ 1077620 h 2590799"/>
              <a:gd name="connsiteX215" fmla="*/ 1974697 w 10596152"/>
              <a:gd name="connsiteY215" fmla="*/ 904975 h 2590799"/>
              <a:gd name="connsiteX216" fmla="*/ 1972440 w 10596152"/>
              <a:gd name="connsiteY216" fmla="*/ 901590 h 2590799"/>
              <a:gd name="connsiteX217" fmla="*/ 1972440 w 10596152"/>
              <a:gd name="connsiteY217" fmla="*/ 895948 h 2590799"/>
              <a:gd name="connsiteX218" fmla="*/ 1978082 w 10596152"/>
              <a:gd name="connsiteY218" fmla="*/ 893692 h 2590799"/>
              <a:gd name="connsiteX219" fmla="*/ 1974697 w 10596152"/>
              <a:gd name="connsiteY219" fmla="*/ 754898 h 2590799"/>
              <a:gd name="connsiteX220" fmla="*/ 1971312 w 10596152"/>
              <a:gd name="connsiteY220" fmla="*/ 745871 h 2590799"/>
              <a:gd name="connsiteX221" fmla="*/ 1976954 w 10596152"/>
              <a:gd name="connsiteY221" fmla="*/ 742486 h 2590799"/>
              <a:gd name="connsiteX222" fmla="*/ 1976954 w 10596152"/>
              <a:gd name="connsiteY222" fmla="*/ 735715 h 2590799"/>
              <a:gd name="connsiteX223" fmla="*/ 1981467 w 10596152"/>
              <a:gd name="connsiteY223" fmla="*/ 732330 h 2590799"/>
              <a:gd name="connsiteX224" fmla="*/ 1982595 w 10596152"/>
              <a:gd name="connsiteY224" fmla="*/ 587896 h 2590799"/>
              <a:gd name="connsiteX225" fmla="*/ 1974697 w 10596152"/>
              <a:gd name="connsiteY225" fmla="*/ 587896 h 2590799"/>
              <a:gd name="connsiteX226" fmla="*/ 1974697 w 10596152"/>
              <a:gd name="connsiteY226" fmla="*/ 581124 h 2590799"/>
              <a:gd name="connsiteX227" fmla="*/ 1981467 w 10596152"/>
              <a:gd name="connsiteY227" fmla="*/ 581124 h 2590799"/>
              <a:gd name="connsiteX228" fmla="*/ 1981467 w 10596152"/>
              <a:gd name="connsiteY228" fmla="*/ 577739 h 2590799"/>
              <a:gd name="connsiteX229" fmla="*/ 1976954 w 10596152"/>
              <a:gd name="connsiteY229" fmla="*/ 575483 h 2590799"/>
              <a:gd name="connsiteX230" fmla="*/ 1976954 w 10596152"/>
              <a:gd name="connsiteY230" fmla="*/ 573226 h 2590799"/>
              <a:gd name="connsiteX231" fmla="*/ 1975825 w 10596152"/>
              <a:gd name="connsiteY231" fmla="*/ 570970 h 2590799"/>
              <a:gd name="connsiteX232" fmla="*/ 1975825 w 10596152"/>
              <a:gd name="connsiteY232" fmla="*/ 566456 h 2590799"/>
              <a:gd name="connsiteX233" fmla="*/ 1983723 w 10596152"/>
              <a:gd name="connsiteY233" fmla="*/ 565328 h 2590799"/>
              <a:gd name="connsiteX234" fmla="*/ 1983723 w 10596152"/>
              <a:gd name="connsiteY234" fmla="*/ 403966 h 2590799"/>
              <a:gd name="connsiteX235" fmla="*/ 1982595 w 10596152"/>
              <a:gd name="connsiteY235" fmla="*/ 403966 h 2590799"/>
              <a:gd name="connsiteX236" fmla="*/ 1982595 w 10596152"/>
              <a:gd name="connsiteY236" fmla="*/ 400581 h 2590799"/>
              <a:gd name="connsiteX237" fmla="*/ 1985980 w 10596152"/>
              <a:gd name="connsiteY237" fmla="*/ 400581 h 2590799"/>
              <a:gd name="connsiteX238" fmla="*/ 1985980 w 10596152"/>
              <a:gd name="connsiteY238" fmla="*/ 375757 h 2590799"/>
              <a:gd name="connsiteX239" fmla="*/ 1989365 w 10596152"/>
              <a:gd name="connsiteY239" fmla="*/ 373500 h 2590799"/>
              <a:gd name="connsiteX240" fmla="*/ 1992751 w 10596152"/>
              <a:gd name="connsiteY240" fmla="*/ 375757 h 2590799"/>
              <a:gd name="connsiteX241" fmla="*/ 1992751 w 10596152"/>
              <a:gd name="connsiteY241" fmla="*/ 400581 h 2590799"/>
              <a:gd name="connsiteX242" fmla="*/ 1996136 w 10596152"/>
              <a:gd name="connsiteY242" fmla="*/ 400581 h 2590799"/>
              <a:gd name="connsiteX243" fmla="*/ 1996136 w 10596152"/>
              <a:gd name="connsiteY243" fmla="*/ 403966 h 2590799"/>
              <a:gd name="connsiteX244" fmla="*/ 1995008 w 10596152"/>
              <a:gd name="connsiteY244" fmla="*/ 403966 h 2590799"/>
              <a:gd name="connsiteX245" fmla="*/ 1995008 w 10596152"/>
              <a:gd name="connsiteY245" fmla="*/ 564200 h 2590799"/>
              <a:gd name="connsiteX246" fmla="*/ 2001778 w 10596152"/>
              <a:gd name="connsiteY246" fmla="*/ 565328 h 2590799"/>
              <a:gd name="connsiteX247" fmla="*/ 2001778 w 10596152"/>
              <a:gd name="connsiteY247" fmla="*/ 569841 h 2590799"/>
              <a:gd name="connsiteX248" fmla="*/ 2000650 w 10596152"/>
              <a:gd name="connsiteY248" fmla="*/ 572098 h 2590799"/>
              <a:gd name="connsiteX249" fmla="*/ 2000650 w 10596152"/>
              <a:gd name="connsiteY249" fmla="*/ 575483 h 2590799"/>
              <a:gd name="connsiteX250" fmla="*/ 1996136 w 10596152"/>
              <a:gd name="connsiteY250" fmla="*/ 577739 h 2590799"/>
              <a:gd name="connsiteX251" fmla="*/ 1996136 w 10596152"/>
              <a:gd name="connsiteY251" fmla="*/ 581124 h 2590799"/>
              <a:gd name="connsiteX252" fmla="*/ 2005163 w 10596152"/>
              <a:gd name="connsiteY252" fmla="*/ 581124 h 2590799"/>
              <a:gd name="connsiteX253" fmla="*/ 2005163 w 10596152"/>
              <a:gd name="connsiteY253" fmla="*/ 587896 h 2590799"/>
              <a:gd name="connsiteX254" fmla="*/ 1997265 w 10596152"/>
              <a:gd name="connsiteY254" fmla="*/ 587896 h 2590799"/>
              <a:gd name="connsiteX255" fmla="*/ 1998393 w 10596152"/>
              <a:gd name="connsiteY255" fmla="*/ 731202 h 2590799"/>
              <a:gd name="connsiteX256" fmla="*/ 2002907 w 10596152"/>
              <a:gd name="connsiteY256" fmla="*/ 734587 h 2590799"/>
              <a:gd name="connsiteX257" fmla="*/ 2002907 w 10596152"/>
              <a:gd name="connsiteY257" fmla="*/ 741358 h 2590799"/>
              <a:gd name="connsiteX258" fmla="*/ 2008548 w 10596152"/>
              <a:gd name="connsiteY258" fmla="*/ 744743 h 2590799"/>
              <a:gd name="connsiteX259" fmla="*/ 2005163 w 10596152"/>
              <a:gd name="connsiteY259" fmla="*/ 753770 h 2590799"/>
              <a:gd name="connsiteX260" fmla="*/ 2001778 w 10596152"/>
              <a:gd name="connsiteY260" fmla="*/ 892563 h 2590799"/>
              <a:gd name="connsiteX261" fmla="*/ 2007419 w 10596152"/>
              <a:gd name="connsiteY261" fmla="*/ 894820 h 2590799"/>
              <a:gd name="connsiteX262" fmla="*/ 2007419 w 10596152"/>
              <a:gd name="connsiteY262" fmla="*/ 900462 h 2590799"/>
              <a:gd name="connsiteX263" fmla="*/ 2005163 w 10596152"/>
              <a:gd name="connsiteY263" fmla="*/ 903847 h 2590799"/>
              <a:gd name="connsiteX264" fmla="*/ 2007419 w 10596152"/>
              <a:gd name="connsiteY264" fmla="*/ 1076492 h 2590799"/>
              <a:gd name="connsiteX265" fmla="*/ 2019832 w 10596152"/>
              <a:gd name="connsiteY265" fmla="*/ 1078748 h 2590799"/>
              <a:gd name="connsiteX266" fmla="*/ 2019832 w 10596152"/>
              <a:gd name="connsiteY266" fmla="*/ 1086647 h 2590799"/>
              <a:gd name="connsiteX267" fmla="*/ 2026602 w 10596152"/>
              <a:gd name="connsiteY267" fmla="*/ 1086647 h 2590799"/>
              <a:gd name="connsiteX268" fmla="*/ 2026602 w 10596152"/>
              <a:gd name="connsiteY268" fmla="*/ 1114858 h 2590799"/>
              <a:gd name="connsiteX269" fmla="*/ 2058197 w 10596152"/>
              <a:gd name="connsiteY269" fmla="*/ 1134040 h 2590799"/>
              <a:gd name="connsiteX270" fmla="*/ 2058197 w 10596152"/>
              <a:gd name="connsiteY270" fmla="*/ 1130654 h 2590799"/>
              <a:gd name="connsiteX271" fmla="*/ 2061583 w 10596152"/>
              <a:gd name="connsiteY271" fmla="*/ 1130654 h 2590799"/>
              <a:gd name="connsiteX272" fmla="*/ 2061583 w 10596152"/>
              <a:gd name="connsiteY272" fmla="*/ 1136297 h 2590799"/>
              <a:gd name="connsiteX273" fmla="*/ 2052555 w 10596152"/>
              <a:gd name="connsiteY273" fmla="*/ 1171277 h 2590799"/>
              <a:gd name="connsiteX274" fmla="*/ 2049170 w 10596152"/>
              <a:gd name="connsiteY274" fmla="*/ 1175790 h 2590799"/>
              <a:gd name="connsiteX275" fmla="*/ 2089793 w 10596152"/>
              <a:gd name="connsiteY275" fmla="*/ 1184818 h 2590799"/>
              <a:gd name="connsiteX276" fmla="*/ 2089793 w 10596152"/>
              <a:gd name="connsiteY276" fmla="*/ 1190460 h 2590799"/>
              <a:gd name="connsiteX277" fmla="*/ 2093178 w 10596152"/>
              <a:gd name="connsiteY277" fmla="*/ 1192716 h 2590799"/>
              <a:gd name="connsiteX278" fmla="*/ 2093178 w 10596152"/>
              <a:gd name="connsiteY278" fmla="*/ 1196101 h 2590799"/>
              <a:gd name="connsiteX279" fmla="*/ 2096563 w 10596152"/>
              <a:gd name="connsiteY279" fmla="*/ 1198358 h 2590799"/>
              <a:gd name="connsiteX280" fmla="*/ 2096563 w 10596152"/>
              <a:gd name="connsiteY280" fmla="*/ 1207386 h 2590799"/>
              <a:gd name="connsiteX281" fmla="*/ 2102206 w 10596152"/>
              <a:gd name="connsiteY281" fmla="*/ 1209643 h 2590799"/>
              <a:gd name="connsiteX282" fmla="*/ 2102206 w 10596152"/>
              <a:gd name="connsiteY282" fmla="*/ 1244623 h 2590799"/>
              <a:gd name="connsiteX283" fmla="*/ 2083023 w 10596152"/>
              <a:gd name="connsiteY283" fmla="*/ 1287503 h 2590799"/>
              <a:gd name="connsiteX284" fmla="*/ 2071738 w 10596152"/>
              <a:gd name="connsiteY284" fmla="*/ 1296529 h 2590799"/>
              <a:gd name="connsiteX285" fmla="*/ 2050299 w 10596152"/>
              <a:gd name="connsiteY285" fmla="*/ 1308942 h 2590799"/>
              <a:gd name="connsiteX286" fmla="*/ 2050299 w 10596152"/>
              <a:gd name="connsiteY286" fmla="*/ 1346178 h 2590799"/>
              <a:gd name="connsiteX287" fmla="*/ 2042400 w 10596152"/>
              <a:gd name="connsiteY287" fmla="*/ 1356335 h 2590799"/>
              <a:gd name="connsiteX288" fmla="*/ 2042400 w 10596152"/>
              <a:gd name="connsiteY288" fmla="*/ 1417267 h 2590799"/>
              <a:gd name="connsiteX289" fmla="*/ 2022089 w 10596152"/>
              <a:gd name="connsiteY289" fmla="*/ 1424038 h 2590799"/>
              <a:gd name="connsiteX290" fmla="*/ 2054812 w 10596152"/>
              <a:gd name="connsiteY290" fmla="*/ 2151855 h 2590799"/>
              <a:gd name="connsiteX291" fmla="*/ 2103334 w 10596152"/>
              <a:gd name="connsiteY291" fmla="*/ 2151855 h 2590799"/>
              <a:gd name="connsiteX292" fmla="*/ 2103334 w 10596152"/>
              <a:gd name="connsiteY292" fmla="*/ 2053683 h 2590799"/>
              <a:gd name="connsiteX293" fmla="*/ 2145085 w 10596152"/>
              <a:gd name="connsiteY293" fmla="*/ 2053683 h 2590799"/>
              <a:gd name="connsiteX294" fmla="*/ 2145085 w 10596152"/>
              <a:gd name="connsiteY294" fmla="*/ 2029987 h 2590799"/>
              <a:gd name="connsiteX295" fmla="*/ 2138314 w 10596152"/>
              <a:gd name="connsiteY295" fmla="*/ 2029987 h 2590799"/>
              <a:gd name="connsiteX296" fmla="*/ 2138314 w 10596152"/>
              <a:gd name="connsiteY296" fmla="*/ 2000649 h 2590799"/>
              <a:gd name="connsiteX297" fmla="*/ 2174423 w 10596152"/>
              <a:gd name="connsiteY297" fmla="*/ 2000649 h 2590799"/>
              <a:gd name="connsiteX298" fmla="*/ 2174423 w 10596152"/>
              <a:gd name="connsiteY298" fmla="*/ 2014191 h 2590799"/>
              <a:gd name="connsiteX299" fmla="*/ 2178936 w 10596152"/>
              <a:gd name="connsiteY299" fmla="*/ 2014191 h 2590799"/>
              <a:gd name="connsiteX300" fmla="*/ 2178936 w 10596152"/>
              <a:gd name="connsiteY300" fmla="*/ 2009676 h 2590799"/>
              <a:gd name="connsiteX301" fmla="*/ 2192478 w 10596152"/>
              <a:gd name="connsiteY301" fmla="*/ 2009676 h 2590799"/>
              <a:gd name="connsiteX302" fmla="*/ 2192478 w 10596152"/>
              <a:gd name="connsiteY302" fmla="*/ 2001778 h 2590799"/>
              <a:gd name="connsiteX303" fmla="*/ 2229714 w 10596152"/>
              <a:gd name="connsiteY303" fmla="*/ 2001778 h 2590799"/>
              <a:gd name="connsiteX304" fmla="*/ 2229714 w 10596152"/>
              <a:gd name="connsiteY304" fmla="*/ 1995008 h 2590799"/>
              <a:gd name="connsiteX305" fmla="*/ 2239870 w 10596152"/>
              <a:gd name="connsiteY305" fmla="*/ 1995008 h 2590799"/>
              <a:gd name="connsiteX306" fmla="*/ 2239870 w 10596152"/>
              <a:gd name="connsiteY306" fmla="*/ 1981466 h 2590799"/>
              <a:gd name="connsiteX307" fmla="*/ 2314344 w 10596152"/>
              <a:gd name="connsiteY307" fmla="*/ 1981466 h 2590799"/>
              <a:gd name="connsiteX308" fmla="*/ 2314344 w 10596152"/>
              <a:gd name="connsiteY308" fmla="*/ 1875397 h 2590799"/>
              <a:gd name="connsiteX309" fmla="*/ 2321114 w 10596152"/>
              <a:gd name="connsiteY309" fmla="*/ 1875397 h 2590799"/>
              <a:gd name="connsiteX310" fmla="*/ 2321114 w 10596152"/>
              <a:gd name="connsiteY310" fmla="*/ 1755787 h 2590799"/>
              <a:gd name="connsiteX311" fmla="*/ 2350453 w 10596152"/>
              <a:gd name="connsiteY311" fmla="*/ 1728706 h 2590799"/>
              <a:gd name="connsiteX312" fmla="*/ 2392204 w 10596152"/>
              <a:gd name="connsiteY312" fmla="*/ 1700495 h 2590799"/>
              <a:gd name="connsiteX313" fmla="*/ 2400102 w 10596152"/>
              <a:gd name="connsiteY313" fmla="*/ 1700495 h 2590799"/>
              <a:gd name="connsiteX314" fmla="*/ 2400102 w 10596152"/>
              <a:gd name="connsiteY314" fmla="*/ 1694853 h 2590799"/>
              <a:gd name="connsiteX315" fmla="*/ 2424927 w 10596152"/>
              <a:gd name="connsiteY315" fmla="*/ 1694853 h 2590799"/>
              <a:gd name="connsiteX316" fmla="*/ 2424927 w 10596152"/>
              <a:gd name="connsiteY316" fmla="*/ 1700495 h 2590799"/>
              <a:gd name="connsiteX317" fmla="*/ 2436211 w 10596152"/>
              <a:gd name="connsiteY317" fmla="*/ 1700495 h 2590799"/>
              <a:gd name="connsiteX318" fmla="*/ 2436211 w 10596152"/>
              <a:gd name="connsiteY318" fmla="*/ 1680184 h 2590799"/>
              <a:gd name="connsiteX319" fmla="*/ 2446367 w 10596152"/>
              <a:gd name="connsiteY319" fmla="*/ 1680184 h 2590799"/>
              <a:gd name="connsiteX320" fmla="*/ 2527611 w 10596152"/>
              <a:gd name="connsiteY320" fmla="*/ 1649718 h 2590799"/>
              <a:gd name="connsiteX321" fmla="*/ 2629167 w 10596152"/>
              <a:gd name="connsiteY321" fmla="*/ 1630535 h 2590799"/>
              <a:gd name="connsiteX322" fmla="*/ 2629167 w 10596152"/>
              <a:gd name="connsiteY322" fmla="*/ 1620380 h 2590799"/>
              <a:gd name="connsiteX323" fmla="*/ 2730723 w 10596152"/>
              <a:gd name="connsiteY323" fmla="*/ 1620380 h 2590799"/>
              <a:gd name="connsiteX324" fmla="*/ 2730723 w 10596152"/>
              <a:gd name="connsiteY324" fmla="*/ 1613608 h 2590799"/>
              <a:gd name="connsiteX325" fmla="*/ 2723953 w 10596152"/>
              <a:gd name="connsiteY325" fmla="*/ 1609095 h 2590799"/>
              <a:gd name="connsiteX326" fmla="*/ 2723953 w 10596152"/>
              <a:gd name="connsiteY326" fmla="*/ 1597812 h 2590799"/>
              <a:gd name="connsiteX327" fmla="*/ 2751034 w 10596152"/>
              <a:gd name="connsiteY327" fmla="*/ 1597812 h 2590799"/>
              <a:gd name="connsiteX328" fmla="*/ 2751034 w 10596152"/>
              <a:gd name="connsiteY328" fmla="*/ 1562831 h 2590799"/>
              <a:gd name="connsiteX329" fmla="*/ 2755548 w 10596152"/>
              <a:gd name="connsiteY329" fmla="*/ 1562831 h 2590799"/>
              <a:gd name="connsiteX330" fmla="*/ 2772474 w 10596152"/>
              <a:gd name="connsiteY330" fmla="*/ 1579757 h 2590799"/>
              <a:gd name="connsiteX331" fmla="*/ 2780372 w 10596152"/>
              <a:gd name="connsiteY331" fmla="*/ 1579757 h 2590799"/>
              <a:gd name="connsiteX332" fmla="*/ 2780372 w 10596152"/>
              <a:gd name="connsiteY332" fmla="*/ 1630535 h 2590799"/>
              <a:gd name="connsiteX333" fmla="*/ 2804069 w 10596152"/>
              <a:gd name="connsiteY333" fmla="*/ 1630535 h 2590799"/>
              <a:gd name="connsiteX334" fmla="*/ 2804069 w 10596152"/>
              <a:gd name="connsiteY334" fmla="*/ 1569601 h 2590799"/>
              <a:gd name="connsiteX335" fmla="*/ 2809711 w 10596152"/>
              <a:gd name="connsiteY335" fmla="*/ 1569601 h 2590799"/>
              <a:gd name="connsiteX336" fmla="*/ 2809711 w 10596152"/>
              <a:gd name="connsiteY336" fmla="*/ 1630535 h 2590799"/>
              <a:gd name="connsiteX337" fmla="*/ 2823251 w 10596152"/>
              <a:gd name="connsiteY337" fmla="*/ 1630535 h 2590799"/>
              <a:gd name="connsiteX338" fmla="*/ 2828894 w 10596152"/>
              <a:gd name="connsiteY338" fmla="*/ 1621508 h 2590799"/>
              <a:gd name="connsiteX339" fmla="*/ 2936092 w 10596152"/>
              <a:gd name="connsiteY339" fmla="*/ 1633920 h 2590799"/>
              <a:gd name="connsiteX340" fmla="*/ 3046674 w 10596152"/>
              <a:gd name="connsiteY340" fmla="*/ 1683570 h 2590799"/>
              <a:gd name="connsiteX341" fmla="*/ 3046674 w 10596152"/>
              <a:gd name="connsiteY341" fmla="*/ 1705010 h 2590799"/>
              <a:gd name="connsiteX342" fmla="*/ 3063600 w 10596152"/>
              <a:gd name="connsiteY342" fmla="*/ 1705010 h 2590799"/>
              <a:gd name="connsiteX343" fmla="*/ 3074885 w 10596152"/>
              <a:gd name="connsiteY343" fmla="*/ 1741118 h 2590799"/>
              <a:gd name="connsiteX344" fmla="*/ 3074885 w 10596152"/>
              <a:gd name="connsiteY344" fmla="*/ 1767071 h 2590799"/>
              <a:gd name="connsiteX345" fmla="*/ 3069243 w 10596152"/>
              <a:gd name="connsiteY345" fmla="*/ 1767071 h 2590799"/>
              <a:gd name="connsiteX346" fmla="*/ 3069243 w 10596152"/>
              <a:gd name="connsiteY346" fmla="*/ 1881040 h 2590799"/>
              <a:gd name="connsiteX347" fmla="*/ 3072628 w 10596152"/>
              <a:gd name="connsiteY347" fmla="*/ 1881040 h 2590799"/>
              <a:gd name="connsiteX348" fmla="*/ 3072628 w 10596152"/>
              <a:gd name="connsiteY348" fmla="*/ 2025474 h 2590799"/>
              <a:gd name="connsiteX349" fmla="*/ 3138075 w 10596152"/>
              <a:gd name="connsiteY349" fmla="*/ 2025474 h 2590799"/>
              <a:gd name="connsiteX350" fmla="*/ 3138075 w 10596152"/>
              <a:gd name="connsiteY350" fmla="*/ 2013062 h 2590799"/>
              <a:gd name="connsiteX351" fmla="*/ 3152743 w 10596152"/>
              <a:gd name="connsiteY351" fmla="*/ 2013062 h 2590799"/>
              <a:gd name="connsiteX352" fmla="*/ 3152743 w 10596152"/>
              <a:gd name="connsiteY352" fmla="*/ 1983723 h 2590799"/>
              <a:gd name="connsiteX353" fmla="*/ 3191109 w 10596152"/>
              <a:gd name="connsiteY353" fmla="*/ 1983723 h 2590799"/>
              <a:gd name="connsiteX354" fmla="*/ 3191109 w 10596152"/>
              <a:gd name="connsiteY354" fmla="*/ 1936331 h 2590799"/>
              <a:gd name="connsiteX355" fmla="*/ 3245273 w 10596152"/>
              <a:gd name="connsiteY355" fmla="*/ 1936331 h 2590799"/>
              <a:gd name="connsiteX356" fmla="*/ 3245273 w 10596152"/>
              <a:gd name="connsiteY356" fmla="*/ 1928432 h 2590799"/>
              <a:gd name="connsiteX357" fmla="*/ 3257684 w 10596152"/>
              <a:gd name="connsiteY357" fmla="*/ 1928432 h 2590799"/>
              <a:gd name="connsiteX358" fmla="*/ 3257684 w 10596152"/>
              <a:gd name="connsiteY358" fmla="*/ 1936331 h 2590799"/>
              <a:gd name="connsiteX359" fmla="*/ 3297179 w 10596152"/>
              <a:gd name="connsiteY359" fmla="*/ 1936331 h 2590799"/>
              <a:gd name="connsiteX360" fmla="*/ 3297179 w 10596152"/>
              <a:gd name="connsiteY360" fmla="*/ 1949872 h 2590799"/>
              <a:gd name="connsiteX361" fmla="*/ 3308462 w 10596152"/>
              <a:gd name="connsiteY361" fmla="*/ 1960027 h 2590799"/>
              <a:gd name="connsiteX362" fmla="*/ 3329902 w 10596152"/>
              <a:gd name="connsiteY362" fmla="*/ 1960027 h 2590799"/>
              <a:gd name="connsiteX363" fmla="*/ 3329902 w 10596152"/>
              <a:gd name="connsiteY363" fmla="*/ 1970183 h 2590799"/>
              <a:gd name="connsiteX364" fmla="*/ 3355855 w 10596152"/>
              <a:gd name="connsiteY364" fmla="*/ 1970183 h 2590799"/>
              <a:gd name="connsiteX365" fmla="*/ 3355855 w 10596152"/>
              <a:gd name="connsiteY365" fmla="*/ 1982595 h 2590799"/>
              <a:gd name="connsiteX366" fmla="*/ 3386322 w 10596152"/>
              <a:gd name="connsiteY366" fmla="*/ 1982595 h 2590799"/>
              <a:gd name="connsiteX367" fmla="*/ 3395348 w 10596152"/>
              <a:gd name="connsiteY367" fmla="*/ 1995008 h 2590799"/>
              <a:gd name="connsiteX368" fmla="*/ 3399862 w 10596152"/>
              <a:gd name="connsiteY368" fmla="*/ 1999521 h 2590799"/>
              <a:gd name="connsiteX369" fmla="*/ 3399862 w 10596152"/>
              <a:gd name="connsiteY369" fmla="*/ 1958899 h 2590799"/>
              <a:gd name="connsiteX370" fmla="*/ 3456283 w 10596152"/>
              <a:gd name="connsiteY370" fmla="*/ 1958899 h 2590799"/>
              <a:gd name="connsiteX371" fmla="*/ 3456283 w 10596152"/>
              <a:gd name="connsiteY371" fmla="*/ 1887810 h 2590799"/>
              <a:gd name="connsiteX372" fmla="*/ 3448385 w 10596152"/>
              <a:gd name="connsiteY372" fmla="*/ 1887810 h 2590799"/>
              <a:gd name="connsiteX373" fmla="*/ 3448385 w 10596152"/>
              <a:gd name="connsiteY373" fmla="*/ 1862985 h 2590799"/>
              <a:gd name="connsiteX374" fmla="*/ 3486748 w 10596152"/>
              <a:gd name="connsiteY374" fmla="*/ 1862985 h 2590799"/>
              <a:gd name="connsiteX375" fmla="*/ 3486748 w 10596152"/>
              <a:gd name="connsiteY375" fmla="*/ 1840417 h 2590799"/>
              <a:gd name="connsiteX376" fmla="*/ 3516088 w 10596152"/>
              <a:gd name="connsiteY376" fmla="*/ 1808821 h 2590799"/>
              <a:gd name="connsiteX377" fmla="*/ 3516088 w 10596152"/>
              <a:gd name="connsiteY377" fmla="*/ 1790767 h 2590799"/>
              <a:gd name="connsiteX378" fmla="*/ 3526243 w 10596152"/>
              <a:gd name="connsiteY378" fmla="*/ 1790767 h 2590799"/>
              <a:gd name="connsiteX379" fmla="*/ 3526243 w 10596152"/>
              <a:gd name="connsiteY379" fmla="*/ 1584271 h 2590799"/>
              <a:gd name="connsiteX380" fmla="*/ 3543170 w 10596152"/>
              <a:gd name="connsiteY380" fmla="*/ 1584271 h 2590799"/>
              <a:gd name="connsiteX381" fmla="*/ 3543170 w 10596152"/>
              <a:gd name="connsiteY381" fmla="*/ 1396957 h 2590799"/>
              <a:gd name="connsiteX382" fmla="*/ 3586049 w 10596152"/>
              <a:gd name="connsiteY382" fmla="*/ 1396957 h 2590799"/>
              <a:gd name="connsiteX383" fmla="*/ 3586049 w 10596152"/>
              <a:gd name="connsiteY383" fmla="*/ 1378903 h 2590799"/>
              <a:gd name="connsiteX384" fmla="*/ 3602975 w 10596152"/>
              <a:gd name="connsiteY384" fmla="*/ 1364233 h 2590799"/>
              <a:gd name="connsiteX385" fmla="*/ 3602975 w 10596152"/>
              <a:gd name="connsiteY385" fmla="*/ 1354078 h 2590799"/>
              <a:gd name="connsiteX386" fmla="*/ 3734997 w 10596152"/>
              <a:gd name="connsiteY386" fmla="*/ 1229954 h 2590799"/>
              <a:gd name="connsiteX387" fmla="*/ 3746281 w 10596152"/>
              <a:gd name="connsiteY387" fmla="*/ 1229954 h 2590799"/>
              <a:gd name="connsiteX388" fmla="*/ 3746281 w 10596152"/>
              <a:gd name="connsiteY388" fmla="*/ 1258163 h 2590799"/>
              <a:gd name="connsiteX389" fmla="*/ 3765464 w 10596152"/>
              <a:gd name="connsiteY389" fmla="*/ 1280731 h 2590799"/>
              <a:gd name="connsiteX390" fmla="*/ 3765464 w 10596152"/>
              <a:gd name="connsiteY390" fmla="*/ 1322482 h 2590799"/>
              <a:gd name="connsiteX391" fmla="*/ 3801573 w 10596152"/>
              <a:gd name="connsiteY391" fmla="*/ 1346178 h 2590799"/>
              <a:gd name="connsiteX392" fmla="*/ 3801573 w 10596152"/>
              <a:gd name="connsiteY392" fmla="*/ 1272833 h 2590799"/>
              <a:gd name="connsiteX393" fmla="*/ 3806086 w 10596152"/>
              <a:gd name="connsiteY393" fmla="*/ 1272833 h 2590799"/>
              <a:gd name="connsiteX394" fmla="*/ 3806086 w 10596152"/>
              <a:gd name="connsiteY394" fmla="*/ 1394699 h 2590799"/>
              <a:gd name="connsiteX395" fmla="*/ 3841066 w 10596152"/>
              <a:gd name="connsiteY395" fmla="*/ 1394699 h 2590799"/>
              <a:gd name="connsiteX396" fmla="*/ 3841066 w 10596152"/>
              <a:gd name="connsiteY396" fmla="*/ 1636176 h 2590799"/>
              <a:gd name="connsiteX397" fmla="*/ 3879431 w 10596152"/>
              <a:gd name="connsiteY397" fmla="*/ 1636176 h 2590799"/>
              <a:gd name="connsiteX398" fmla="*/ 3879431 w 10596152"/>
              <a:gd name="connsiteY398" fmla="*/ 2004034 h 2590799"/>
              <a:gd name="connsiteX399" fmla="*/ 3921182 w 10596152"/>
              <a:gd name="connsiteY399" fmla="*/ 2004034 h 2590799"/>
              <a:gd name="connsiteX400" fmla="*/ 3921182 w 10596152"/>
              <a:gd name="connsiteY400" fmla="*/ 2045785 h 2590799"/>
              <a:gd name="connsiteX401" fmla="*/ 3952778 w 10596152"/>
              <a:gd name="connsiteY401" fmla="*/ 2045785 h 2590799"/>
              <a:gd name="connsiteX402" fmla="*/ 3952778 w 10596152"/>
              <a:gd name="connsiteY402" fmla="*/ 1796410 h 2590799"/>
              <a:gd name="connsiteX403" fmla="*/ 3987758 w 10596152"/>
              <a:gd name="connsiteY403" fmla="*/ 1796410 h 2590799"/>
              <a:gd name="connsiteX404" fmla="*/ 3987758 w 10596152"/>
              <a:gd name="connsiteY404" fmla="*/ 1570729 h 2590799"/>
              <a:gd name="connsiteX405" fmla="*/ 4001299 w 10596152"/>
              <a:gd name="connsiteY405" fmla="*/ 1570729 h 2590799"/>
              <a:gd name="connsiteX406" fmla="*/ 4001299 w 10596152"/>
              <a:gd name="connsiteY406" fmla="*/ 1653103 h 2590799"/>
              <a:gd name="connsiteX407" fmla="*/ 4058848 w 10596152"/>
              <a:gd name="connsiteY407" fmla="*/ 1653103 h 2590799"/>
              <a:gd name="connsiteX408" fmla="*/ 4058848 w 10596152"/>
              <a:gd name="connsiteY408" fmla="*/ 1595555 h 2590799"/>
              <a:gd name="connsiteX409" fmla="*/ 4075772 w 10596152"/>
              <a:gd name="connsiteY409" fmla="*/ 1595555 h 2590799"/>
              <a:gd name="connsiteX410" fmla="*/ 4075772 w 10596152"/>
              <a:gd name="connsiteY410" fmla="*/ 1069722 h 2590799"/>
              <a:gd name="connsiteX411" fmla="*/ 4468455 w 10596152"/>
              <a:gd name="connsiteY411" fmla="*/ 1069722 h 2590799"/>
              <a:gd name="connsiteX412" fmla="*/ 4468455 w 10596152"/>
              <a:gd name="connsiteY412" fmla="*/ 1578629 h 2590799"/>
              <a:gd name="connsiteX413" fmla="*/ 4519233 w 10596152"/>
              <a:gd name="connsiteY413" fmla="*/ 1578629 h 2590799"/>
              <a:gd name="connsiteX414" fmla="*/ 4519233 w 10596152"/>
              <a:gd name="connsiteY414" fmla="*/ 1101316 h 2590799"/>
              <a:gd name="connsiteX415" fmla="*/ 4621917 w 10596152"/>
              <a:gd name="connsiteY415" fmla="*/ 1101316 h 2590799"/>
              <a:gd name="connsiteX416" fmla="*/ 4621917 w 10596152"/>
              <a:gd name="connsiteY416" fmla="*/ 633032 h 2590799"/>
              <a:gd name="connsiteX417" fmla="*/ 4782150 w 10596152"/>
              <a:gd name="connsiteY417" fmla="*/ 633032 h 2590799"/>
              <a:gd name="connsiteX418" fmla="*/ 4782150 w 10596152"/>
              <a:gd name="connsiteY418" fmla="*/ 616105 h 2590799"/>
              <a:gd name="connsiteX419" fmla="*/ 4793434 w 10596152"/>
              <a:gd name="connsiteY419" fmla="*/ 616105 h 2590799"/>
              <a:gd name="connsiteX420" fmla="*/ 4793434 w 10596152"/>
              <a:gd name="connsiteY420" fmla="*/ 649958 h 2590799"/>
              <a:gd name="connsiteX421" fmla="*/ 4994289 w 10596152"/>
              <a:gd name="connsiteY421" fmla="*/ 649958 h 2590799"/>
              <a:gd name="connsiteX422" fmla="*/ 4994289 w 10596152"/>
              <a:gd name="connsiteY422" fmla="*/ 1426295 h 2590799"/>
              <a:gd name="connsiteX423" fmla="*/ 5063121 w 10596152"/>
              <a:gd name="connsiteY423" fmla="*/ 1426295 h 2590799"/>
              <a:gd name="connsiteX424" fmla="*/ 5063121 w 10596152"/>
              <a:gd name="connsiteY424" fmla="*/ 1439835 h 2590799"/>
              <a:gd name="connsiteX425" fmla="*/ 5074406 w 10596152"/>
              <a:gd name="connsiteY425" fmla="*/ 1439835 h 2590799"/>
              <a:gd name="connsiteX426" fmla="*/ 5074406 w 10596152"/>
              <a:gd name="connsiteY426" fmla="*/ 1413882 h 2590799"/>
              <a:gd name="connsiteX427" fmla="*/ 5152264 w 10596152"/>
              <a:gd name="connsiteY427" fmla="*/ 1390186 h 2590799"/>
              <a:gd name="connsiteX428" fmla="*/ 5194015 w 10596152"/>
              <a:gd name="connsiteY428" fmla="*/ 1390186 h 2590799"/>
              <a:gd name="connsiteX429" fmla="*/ 5194015 w 10596152"/>
              <a:gd name="connsiteY429" fmla="*/ 1361976 h 2590799"/>
              <a:gd name="connsiteX430" fmla="*/ 5232381 w 10596152"/>
              <a:gd name="connsiteY430" fmla="*/ 1361976 h 2590799"/>
              <a:gd name="connsiteX431" fmla="*/ 5232381 w 10596152"/>
              <a:gd name="connsiteY431" fmla="*/ 1286374 h 2590799"/>
              <a:gd name="connsiteX432" fmla="*/ 5236894 w 10596152"/>
              <a:gd name="connsiteY432" fmla="*/ 1286374 h 2590799"/>
              <a:gd name="connsiteX433" fmla="*/ 5236894 w 10596152"/>
              <a:gd name="connsiteY433" fmla="*/ 1360848 h 2590799"/>
              <a:gd name="connsiteX434" fmla="*/ 5312496 w 10596152"/>
              <a:gd name="connsiteY434" fmla="*/ 1360848 h 2590799"/>
              <a:gd name="connsiteX435" fmla="*/ 5312496 w 10596152"/>
              <a:gd name="connsiteY435" fmla="*/ 1341665 h 2590799"/>
              <a:gd name="connsiteX436" fmla="*/ 5383586 w 10596152"/>
              <a:gd name="connsiteY436" fmla="*/ 1341665 h 2590799"/>
              <a:gd name="connsiteX437" fmla="*/ 5383586 w 10596152"/>
              <a:gd name="connsiteY437" fmla="*/ 1337152 h 2590799"/>
              <a:gd name="connsiteX438" fmla="*/ 5408411 w 10596152"/>
              <a:gd name="connsiteY438" fmla="*/ 1337152 h 2590799"/>
              <a:gd name="connsiteX439" fmla="*/ 5408411 w 10596152"/>
              <a:gd name="connsiteY439" fmla="*/ 1342793 h 2590799"/>
              <a:gd name="connsiteX440" fmla="*/ 5432107 w 10596152"/>
              <a:gd name="connsiteY440" fmla="*/ 1342793 h 2590799"/>
              <a:gd name="connsiteX441" fmla="*/ 5432107 w 10596152"/>
              <a:gd name="connsiteY441" fmla="*/ 1331510 h 2590799"/>
              <a:gd name="connsiteX442" fmla="*/ 5456932 w 10596152"/>
              <a:gd name="connsiteY442" fmla="*/ 1331510 h 2590799"/>
              <a:gd name="connsiteX443" fmla="*/ 5456932 w 10596152"/>
              <a:gd name="connsiteY443" fmla="*/ 1504154 h 2590799"/>
              <a:gd name="connsiteX444" fmla="*/ 5488526 w 10596152"/>
              <a:gd name="connsiteY444" fmla="*/ 1504154 h 2590799"/>
              <a:gd name="connsiteX445" fmla="*/ 5488526 w 10596152"/>
              <a:gd name="connsiteY445" fmla="*/ 1490614 h 2590799"/>
              <a:gd name="connsiteX446" fmla="*/ 5498683 w 10596152"/>
              <a:gd name="connsiteY446" fmla="*/ 1490614 h 2590799"/>
              <a:gd name="connsiteX447" fmla="*/ 5498683 w 10596152"/>
              <a:gd name="connsiteY447" fmla="*/ 1679055 h 2590799"/>
              <a:gd name="connsiteX448" fmla="*/ 5540434 w 10596152"/>
              <a:gd name="connsiteY448" fmla="*/ 1679055 h 2590799"/>
              <a:gd name="connsiteX449" fmla="*/ 5540434 w 10596152"/>
              <a:gd name="connsiteY449" fmla="*/ 1653103 h 2590799"/>
              <a:gd name="connsiteX450" fmla="*/ 5585569 w 10596152"/>
              <a:gd name="connsiteY450" fmla="*/ 1653103 h 2590799"/>
              <a:gd name="connsiteX451" fmla="*/ 5585569 w 10596152"/>
              <a:gd name="connsiteY451" fmla="*/ 1675671 h 2590799"/>
              <a:gd name="connsiteX452" fmla="*/ 5608137 w 10596152"/>
              <a:gd name="connsiteY452" fmla="*/ 1675671 h 2590799"/>
              <a:gd name="connsiteX453" fmla="*/ 5608137 w 10596152"/>
              <a:gd name="connsiteY453" fmla="*/ 1664387 h 2590799"/>
              <a:gd name="connsiteX454" fmla="*/ 5705179 w 10596152"/>
              <a:gd name="connsiteY454" fmla="*/ 1664387 h 2590799"/>
              <a:gd name="connsiteX455" fmla="*/ 5705179 w 10596152"/>
              <a:gd name="connsiteY455" fmla="*/ 1689212 h 2590799"/>
              <a:gd name="connsiteX456" fmla="*/ 5774011 w 10596152"/>
              <a:gd name="connsiteY456" fmla="*/ 1689212 h 2590799"/>
              <a:gd name="connsiteX457" fmla="*/ 5774011 w 10596152"/>
              <a:gd name="connsiteY457" fmla="*/ 1404856 h 2590799"/>
              <a:gd name="connsiteX458" fmla="*/ 5857513 w 10596152"/>
              <a:gd name="connsiteY458" fmla="*/ 1404856 h 2590799"/>
              <a:gd name="connsiteX459" fmla="*/ 5857513 w 10596152"/>
              <a:gd name="connsiteY459" fmla="*/ 1385673 h 2590799"/>
              <a:gd name="connsiteX460" fmla="*/ 6051597 w 10596152"/>
              <a:gd name="connsiteY460" fmla="*/ 1385673 h 2590799"/>
              <a:gd name="connsiteX461" fmla="*/ 6051597 w 10596152"/>
              <a:gd name="connsiteY461" fmla="*/ 1368746 h 2590799"/>
              <a:gd name="connsiteX462" fmla="*/ 6122686 w 10596152"/>
              <a:gd name="connsiteY462" fmla="*/ 1368746 h 2590799"/>
              <a:gd name="connsiteX463" fmla="*/ 6122686 w 10596152"/>
              <a:gd name="connsiteY463" fmla="*/ 1328124 h 2590799"/>
              <a:gd name="connsiteX464" fmla="*/ 6144125 w 10596152"/>
              <a:gd name="connsiteY464" fmla="*/ 1328124 h 2590799"/>
              <a:gd name="connsiteX465" fmla="*/ 6144125 w 10596152"/>
              <a:gd name="connsiteY465" fmla="*/ 1343922 h 2590799"/>
              <a:gd name="connsiteX466" fmla="*/ 6152025 w 10596152"/>
              <a:gd name="connsiteY466" fmla="*/ 1343922 h 2590799"/>
              <a:gd name="connsiteX467" fmla="*/ 6152025 w 10596152"/>
              <a:gd name="connsiteY467" fmla="*/ 1338280 h 2590799"/>
              <a:gd name="connsiteX468" fmla="*/ 6297588 w 10596152"/>
              <a:gd name="connsiteY468" fmla="*/ 1338280 h 2590799"/>
              <a:gd name="connsiteX469" fmla="*/ 6297588 w 10596152"/>
              <a:gd name="connsiteY469" fmla="*/ 1363105 h 2590799"/>
              <a:gd name="connsiteX470" fmla="*/ 6361907 w 10596152"/>
              <a:gd name="connsiteY470" fmla="*/ 1363105 h 2590799"/>
              <a:gd name="connsiteX471" fmla="*/ 6361907 w 10596152"/>
              <a:gd name="connsiteY471" fmla="*/ 1380031 h 2590799"/>
              <a:gd name="connsiteX472" fmla="*/ 6384474 w 10596152"/>
              <a:gd name="connsiteY472" fmla="*/ 1380031 h 2590799"/>
              <a:gd name="connsiteX473" fmla="*/ 6391246 w 10596152"/>
              <a:gd name="connsiteY473" fmla="*/ 1390186 h 2590799"/>
              <a:gd name="connsiteX474" fmla="*/ 6391246 w 10596152"/>
              <a:gd name="connsiteY474" fmla="*/ 1770457 h 2590799"/>
              <a:gd name="connsiteX475" fmla="*/ 6439767 w 10596152"/>
              <a:gd name="connsiteY475" fmla="*/ 1773842 h 2590799"/>
              <a:gd name="connsiteX476" fmla="*/ 6439767 w 10596152"/>
              <a:gd name="connsiteY476" fmla="*/ 1615866 h 2590799"/>
              <a:gd name="connsiteX477" fmla="*/ 6449922 w 10596152"/>
              <a:gd name="connsiteY477" fmla="*/ 1615866 h 2590799"/>
              <a:gd name="connsiteX478" fmla="*/ 6449922 w 10596152"/>
              <a:gd name="connsiteY478" fmla="*/ 1700495 h 2590799"/>
              <a:gd name="connsiteX479" fmla="*/ 6589843 w 10596152"/>
              <a:gd name="connsiteY479" fmla="*/ 1700495 h 2590799"/>
              <a:gd name="connsiteX480" fmla="*/ 6589843 w 10596152"/>
              <a:gd name="connsiteY480" fmla="*/ 1732091 h 2590799"/>
              <a:gd name="connsiteX481" fmla="*/ 6612412 w 10596152"/>
              <a:gd name="connsiteY481" fmla="*/ 1732091 h 2590799"/>
              <a:gd name="connsiteX482" fmla="*/ 6612412 w 10596152"/>
              <a:gd name="connsiteY482" fmla="*/ 1760301 h 2590799"/>
              <a:gd name="connsiteX483" fmla="*/ 6628208 w 10596152"/>
              <a:gd name="connsiteY483" fmla="*/ 1760301 h 2590799"/>
              <a:gd name="connsiteX484" fmla="*/ 6628208 w 10596152"/>
              <a:gd name="connsiteY484" fmla="*/ 1270576 h 2590799"/>
              <a:gd name="connsiteX485" fmla="*/ 6681242 w 10596152"/>
              <a:gd name="connsiteY485" fmla="*/ 1270576 h 2590799"/>
              <a:gd name="connsiteX486" fmla="*/ 6681242 w 10596152"/>
              <a:gd name="connsiteY486" fmla="*/ 1254778 h 2590799"/>
              <a:gd name="connsiteX487" fmla="*/ 6900152 w 10596152"/>
              <a:gd name="connsiteY487" fmla="*/ 1254778 h 2590799"/>
              <a:gd name="connsiteX488" fmla="*/ 6900152 w 10596152"/>
              <a:gd name="connsiteY488" fmla="*/ 1273961 h 2590799"/>
              <a:gd name="connsiteX489" fmla="*/ 6978011 w 10596152"/>
              <a:gd name="connsiteY489" fmla="*/ 1273961 h 2590799"/>
              <a:gd name="connsiteX490" fmla="*/ 6978011 w 10596152"/>
              <a:gd name="connsiteY490" fmla="*/ 2209404 h 2590799"/>
              <a:gd name="connsiteX491" fmla="*/ 7007350 w 10596152"/>
              <a:gd name="connsiteY491" fmla="*/ 2209404 h 2590799"/>
              <a:gd name="connsiteX492" fmla="*/ 7007350 w 10596152"/>
              <a:gd name="connsiteY492" fmla="*/ 1851701 h 2590799"/>
              <a:gd name="connsiteX493" fmla="*/ 7042330 w 10596152"/>
              <a:gd name="connsiteY493" fmla="*/ 1851701 h 2590799"/>
              <a:gd name="connsiteX494" fmla="*/ 7042330 w 10596152"/>
              <a:gd name="connsiteY494" fmla="*/ 1778355 h 2590799"/>
              <a:gd name="connsiteX495" fmla="*/ 7150656 w 10596152"/>
              <a:gd name="connsiteY495" fmla="*/ 1778355 h 2590799"/>
              <a:gd name="connsiteX496" fmla="*/ 7150656 w 10596152"/>
              <a:gd name="connsiteY496" fmla="*/ 1693725 h 2590799"/>
              <a:gd name="connsiteX497" fmla="*/ 7168711 w 10596152"/>
              <a:gd name="connsiteY497" fmla="*/ 1693725 h 2590799"/>
              <a:gd name="connsiteX498" fmla="*/ 7168711 w 10596152"/>
              <a:gd name="connsiteY498" fmla="*/ 1624893 h 2590799"/>
              <a:gd name="connsiteX499" fmla="*/ 7196920 w 10596152"/>
              <a:gd name="connsiteY499" fmla="*/ 1597812 h 2590799"/>
              <a:gd name="connsiteX500" fmla="*/ 7196920 w 10596152"/>
              <a:gd name="connsiteY500" fmla="*/ 1354078 h 2590799"/>
              <a:gd name="connsiteX501" fmla="*/ 7245441 w 10596152"/>
              <a:gd name="connsiteY501" fmla="*/ 1354078 h 2590799"/>
              <a:gd name="connsiteX502" fmla="*/ 7245441 w 10596152"/>
              <a:gd name="connsiteY502" fmla="*/ 1322482 h 2590799"/>
              <a:gd name="connsiteX503" fmla="*/ 7384235 w 10596152"/>
              <a:gd name="connsiteY503" fmla="*/ 1322482 h 2590799"/>
              <a:gd name="connsiteX504" fmla="*/ 7389876 w 10596152"/>
              <a:gd name="connsiteY504" fmla="*/ 1310071 h 2590799"/>
              <a:gd name="connsiteX505" fmla="*/ 7440654 w 10596152"/>
              <a:gd name="connsiteY505" fmla="*/ 1310071 h 2590799"/>
              <a:gd name="connsiteX506" fmla="*/ 7440654 w 10596152"/>
              <a:gd name="connsiteY506" fmla="*/ 1336023 h 2590799"/>
              <a:gd name="connsiteX507" fmla="*/ 7562522 w 10596152"/>
              <a:gd name="connsiteY507" fmla="*/ 1336023 h 2590799"/>
              <a:gd name="connsiteX508" fmla="*/ 7562522 w 10596152"/>
              <a:gd name="connsiteY508" fmla="*/ 1794153 h 2590799"/>
              <a:gd name="connsiteX509" fmla="*/ 7712599 w 10596152"/>
              <a:gd name="connsiteY509" fmla="*/ 1794153 h 2590799"/>
              <a:gd name="connsiteX510" fmla="*/ 7712599 w 10596152"/>
              <a:gd name="connsiteY510" fmla="*/ 1770457 h 2590799"/>
              <a:gd name="connsiteX511" fmla="*/ 7743065 w 10596152"/>
              <a:gd name="connsiteY511" fmla="*/ 1770457 h 2590799"/>
              <a:gd name="connsiteX512" fmla="*/ 7743065 w 10596152"/>
              <a:gd name="connsiteY512" fmla="*/ 1821234 h 2590799"/>
              <a:gd name="connsiteX513" fmla="*/ 7808512 w 10596152"/>
              <a:gd name="connsiteY513" fmla="*/ 1821234 h 2590799"/>
              <a:gd name="connsiteX514" fmla="*/ 7808512 w 10596152"/>
              <a:gd name="connsiteY514" fmla="*/ 1793025 h 2590799"/>
              <a:gd name="connsiteX515" fmla="*/ 7828824 w 10596152"/>
              <a:gd name="connsiteY515" fmla="*/ 1793025 h 2590799"/>
              <a:gd name="connsiteX516" fmla="*/ 7828824 w 10596152"/>
              <a:gd name="connsiteY516" fmla="*/ 1674542 h 2590799"/>
              <a:gd name="connsiteX517" fmla="*/ 7860418 w 10596152"/>
              <a:gd name="connsiteY517" fmla="*/ 1674542 h 2590799"/>
              <a:gd name="connsiteX518" fmla="*/ 7860418 w 10596152"/>
              <a:gd name="connsiteY518" fmla="*/ 967037 h 2590799"/>
              <a:gd name="connsiteX519" fmla="*/ 7886372 w 10596152"/>
              <a:gd name="connsiteY519" fmla="*/ 22568 h 2590799"/>
              <a:gd name="connsiteX520" fmla="*/ 7955204 w 10596152"/>
              <a:gd name="connsiteY520" fmla="*/ 22568 h 259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</a:cxnLst>
            <a:rect l="l" t="t" r="r" b="b"/>
            <a:pathLst>
              <a:path w="10596152" h="2590799">
                <a:moveTo>
                  <a:pt x="3398735" y="2000649"/>
                </a:moveTo>
                <a:lnTo>
                  <a:pt x="3398735" y="2018704"/>
                </a:lnTo>
                <a:lnTo>
                  <a:pt x="3402120" y="2018704"/>
                </a:lnTo>
                <a:lnTo>
                  <a:pt x="3402120" y="2000649"/>
                </a:lnTo>
                <a:close/>
                <a:moveTo>
                  <a:pt x="9288970" y="1138554"/>
                </a:moveTo>
                <a:lnTo>
                  <a:pt x="9216752" y="1674542"/>
                </a:lnTo>
                <a:lnTo>
                  <a:pt x="9228036" y="1674542"/>
                </a:lnTo>
                <a:lnTo>
                  <a:pt x="9228036" y="1662131"/>
                </a:lnTo>
                <a:lnTo>
                  <a:pt x="9242705" y="1662131"/>
                </a:lnTo>
                <a:lnTo>
                  <a:pt x="9242705" y="1683570"/>
                </a:lnTo>
                <a:lnTo>
                  <a:pt x="9278815" y="1683570"/>
                </a:lnTo>
                <a:lnTo>
                  <a:pt x="9278815" y="1734348"/>
                </a:lnTo>
                <a:lnTo>
                  <a:pt x="9301382" y="1734348"/>
                </a:lnTo>
                <a:lnTo>
                  <a:pt x="9301382" y="2026602"/>
                </a:lnTo>
                <a:lnTo>
                  <a:pt x="9461615" y="2026602"/>
                </a:lnTo>
                <a:lnTo>
                  <a:pt x="9461615" y="1997264"/>
                </a:lnTo>
                <a:lnTo>
                  <a:pt x="9441303" y="1997264"/>
                </a:lnTo>
                <a:lnTo>
                  <a:pt x="9441303" y="1983723"/>
                </a:lnTo>
                <a:lnTo>
                  <a:pt x="9498852" y="1983723"/>
                </a:lnTo>
                <a:lnTo>
                  <a:pt x="9498852" y="2033372"/>
                </a:lnTo>
                <a:lnTo>
                  <a:pt x="9558656" y="2033372"/>
                </a:lnTo>
                <a:lnTo>
                  <a:pt x="9577839" y="2015319"/>
                </a:lnTo>
                <a:lnTo>
                  <a:pt x="9577839" y="1999521"/>
                </a:lnTo>
                <a:lnTo>
                  <a:pt x="9622975" y="1999521"/>
                </a:lnTo>
                <a:lnTo>
                  <a:pt x="9538345" y="1138554"/>
                </a:lnTo>
                <a:close/>
                <a:moveTo>
                  <a:pt x="7955204" y="0"/>
                </a:moveTo>
                <a:lnTo>
                  <a:pt x="7972129" y="0"/>
                </a:lnTo>
                <a:lnTo>
                  <a:pt x="7972129" y="28210"/>
                </a:lnTo>
                <a:lnTo>
                  <a:pt x="8138004" y="28210"/>
                </a:lnTo>
                <a:lnTo>
                  <a:pt x="8138004" y="22568"/>
                </a:lnTo>
                <a:lnTo>
                  <a:pt x="8145902" y="22568"/>
                </a:lnTo>
                <a:lnTo>
                  <a:pt x="8196682" y="40623"/>
                </a:lnTo>
                <a:cubicBezTo>
                  <a:pt x="8196682" y="40623"/>
                  <a:pt x="8235046" y="564200"/>
                  <a:pt x="8255357" y="874509"/>
                </a:cubicBezTo>
                <a:cubicBezTo>
                  <a:pt x="8275668" y="1184818"/>
                  <a:pt x="8308392" y="1807693"/>
                  <a:pt x="8308392" y="1807693"/>
                </a:cubicBezTo>
                <a:lnTo>
                  <a:pt x="8387380" y="1807693"/>
                </a:lnTo>
                <a:lnTo>
                  <a:pt x="8387380" y="2098819"/>
                </a:lnTo>
                <a:lnTo>
                  <a:pt x="8398664" y="2098819"/>
                </a:lnTo>
                <a:lnTo>
                  <a:pt x="8398664" y="2168781"/>
                </a:lnTo>
                <a:lnTo>
                  <a:pt x="8457340" y="2168781"/>
                </a:lnTo>
                <a:lnTo>
                  <a:pt x="8457340" y="2200376"/>
                </a:lnTo>
                <a:lnTo>
                  <a:pt x="8511504" y="2200376"/>
                </a:lnTo>
                <a:lnTo>
                  <a:pt x="8511504" y="1857344"/>
                </a:lnTo>
                <a:lnTo>
                  <a:pt x="8543098" y="1857344"/>
                </a:lnTo>
                <a:lnTo>
                  <a:pt x="8543098" y="1735476"/>
                </a:lnTo>
                <a:lnTo>
                  <a:pt x="8535200" y="1735476"/>
                </a:lnTo>
                <a:lnTo>
                  <a:pt x="8535200" y="1708395"/>
                </a:lnTo>
                <a:lnTo>
                  <a:pt x="8641270" y="1708395"/>
                </a:lnTo>
                <a:lnTo>
                  <a:pt x="8641270" y="1598940"/>
                </a:lnTo>
                <a:lnTo>
                  <a:pt x="8730413" y="1598940"/>
                </a:lnTo>
                <a:lnTo>
                  <a:pt x="8730413" y="1584271"/>
                </a:lnTo>
                <a:lnTo>
                  <a:pt x="8754109" y="1584271"/>
                </a:lnTo>
                <a:lnTo>
                  <a:pt x="8754109" y="1689212"/>
                </a:lnTo>
                <a:lnTo>
                  <a:pt x="8767649" y="1689212"/>
                </a:lnTo>
                <a:lnTo>
                  <a:pt x="8767649" y="1729834"/>
                </a:lnTo>
                <a:lnTo>
                  <a:pt x="8804887" y="1729834"/>
                </a:lnTo>
                <a:lnTo>
                  <a:pt x="8927883" y="889177"/>
                </a:lnTo>
                <a:lnTo>
                  <a:pt x="9123096" y="740230"/>
                </a:lnTo>
                <a:lnTo>
                  <a:pt x="9949082" y="586767"/>
                </a:lnTo>
                <a:lnTo>
                  <a:pt x="10123984" y="2004034"/>
                </a:lnTo>
                <a:lnTo>
                  <a:pt x="10218769" y="2004034"/>
                </a:lnTo>
                <a:lnTo>
                  <a:pt x="10218769" y="1875397"/>
                </a:lnTo>
                <a:lnTo>
                  <a:pt x="10245851" y="1875397"/>
                </a:lnTo>
                <a:lnTo>
                  <a:pt x="10245851" y="1551548"/>
                </a:lnTo>
                <a:lnTo>
                  <a:pt x="10258263" y="1538006"/>
                </a:lnTo>
                <a:lnTo>
                  <a:pt x="10279703" y="1538006"/>
                </a:lnTo>
                <a:lnTo>
                  <a:pt x="10279703" y="1317969"/>
                </a:lnTo>
                <a:lnTo>
                  <a:pt x="10363204" y="1317969"/>
                </a:lnTo>
                <a:lnTo>
                  <a:pt x="10363204" y="1155480"/>
                </a:lnTo>
                <a:lnTo>
                  <a:pt x="10398185" y="1155480"/>
                </a:lnTo>
                <a:lnTo>
                  <a:pt x="10398185" y="1139682"/>
                </a:lnTo>
                <a:lnTo>
                  <a:pt x="10473787" y="1139682"/>
                </a:lnTo>
                <a:lnTo>
                  <a:pt x="10473787" y="1156608"/>
                </a:lnTo>
                <a:lnTo>
                  <a:pt x="10539234" y="1156608"/>
                </a:lnTo>
                <a:lnTo>
                  <a:pt x="10539234" y="1140810"/>
                </a:lnTo>
                <a:lnTo>
                  <a:pt x="10568572" y="1140810"/>
                </a:lnTo>
                <a:lnTo>
                  <a:pt x="10568572" y="1222056"/>
                </a:lnTo>
                <a:lnTo>
                  <a:pt x="10596152" y="1222056"/>
                </a:lnTo>
                <a:lnTo>
                  <a:pt x="10596152" y="2590799"/>
                </a:lnTo>
                <a:lnTo>
                  <a:pt x="0" y="2590799"/>
                </a:lnTo>
                <a:lnTo>
                  <a:pt x="0" y="2519713"/>
                </a:lnTo>
                <a:lnTo>
                  <a:pt x="18055" y="2519713"/>
                </a:lnTo>
                <a:lnTo>
                  <a:pt x="18055" y="2526483"/>
                </a:lnTo>
                <a:lnTo>
                  <a:pt x="29338" y="2526483"/>
                </a:lnTo>
                <a:lnTo>
                  <a:pt x="29338" y="2503915"/>
                </a:lnTo>
                <a:lnTo>
                  <a:pt x="157976" y="2503915"/>
                </a:lnTo>
                <a:lnTo>
                  <a:pt x="157976" y="2488117"/>
                </a:lnTo>
                <a:lnTo>
                  <a:pt x="150077" y="2488117"/>
                </a:lnTo>
                <a:lnTo>
                  <a:pt x="150077" y="2476834"/>
                </a:lnTo>
                <a:lnTo>
                  <a:pt x="169260" y="2476834"/>
                </a:lnTo>
                <a:lnTo>
                  <a:pt x="169260" y="2462164"/>
                </a:lnTo>
                <a:lnTo>
                  <a:pt x="285485" y="2462164"/>
                </a:lnTo>
                <a:lnTo>
                  <a:pt x="285485" y="2430569"/>
                </a:lnTo>
                <a:lnTo>
                  <a:pt x="354317" y="2430569"/>
                </a:lnTo>
                <a:lnTo>
                  <a:pt x="354317" y="2379791"/>
                </a:lnTo>
                <a:lnTo>
                  <a:pt x="354317" y="2371892"/>
                </a:lnTo>
                <a:lnTo>
                  <a:pt x="366730" y="2371892"/>
                </a:lnTo>
                <a:lnTo>
                  <a:pt x="366730" y="2353838"/>
                </a:lnTo>
                <a:lnTo>
                  <a:pt x="361087" y="2353838"/>
                </a:lnTo>
                <a:lnTo>
                  <a:pt x="361087" y="2341426"/>
                </a:lnTo>
                <a:lnTo>
                  <a:pt x="367858" y="2341426"/>
                </a:lnTo>
                <a:lnTo>
                  <a:pt x="367858" y="2331270"/>
                </a:lnTo>
                <a:lnTo>
                  <a:pt x="375757" y="2331270"/>
                </a:lnTo>
                <a:lnTo>
                  <a:pt x="375757" y="2336911"/>
                </a:lnTo>
                <a:lnTo>
                  <a:pt x="733458" y="2336911"/>
                </a:lnTo>
                <a:lnTo>
                  <a:pt x="739102" y="2331270"/>
                </a:lnTo>
                <a:lnTo>
                  <a:pt x="739102" y="2313215"/>
                </a:lnTo>
                <a:lnTo>
                  <a:pt x="744743" y="2313215"/>
                </a:lnTo>
                <a:lnTo>
                  <a:pt x="744743" y="2295161"/>
                </a:lnTo>
                <a:lnTo>
                  <a:pt x="679296" y="2281621"/>
                </a:lnTo>
                <a:lnTo>
                  <a:pt x="679296" y="2256796"/>
                </a:lnTo>
                <a:cubicBezTo>
                  <a:pt x="767311" y="2246640"/>
                  <a:pt x="795520" y="2226328"/>
                  <a:pt x="795520" y="2226328"/>
                </a:cubicBezTo>
                <a:lnTo>
                  <a:pt x="795520" y="2219559"/>
                </a:lnTo>
                <a:lnTo>
                  <a:pt x="805677" y="2219559"/>
                </a:lnTo>
                <a:lnTo>
                  <a:pt x="805677" y="2191349"/>
                </a:lnTo>
                <a:lnTo>
                  <a:pt x="768439" y="2191349"/>
                </a:lnTo>
                <a:lnTo>
                  <a:pt x="762798" y="2181193"/>
                </a:lnTo>
                <a:lnTo>
                  <a:pt x="744743" y="2181193"/>
                </a:lnTo>
                <a:lnTo>
                  <a:pt x="744743" y="2175551"/>
                </a:lnTo>
                <a:lnTo>
                  <a:pt x="749256" y="2175551"/>
                </a:lnTo>
                <a:lnTo>
                  <a:pt x="749256" y="2155240"/>
                </a:lnTo>
                <a:lnTo>
                  <a:pt x="800034" y="2155240"/>
                </a:lnTo>
                <a:lnTo>
                  <a:pt x="800034" y="2142827"/>
                </a:lnTo>
                <a:lnTo>
                  <a:pt x="804549" y="2136057"/>
                </a:lnTo>
                <a:lnTo>
                  <a:pt x="819217" y="2136057"/>
                </a:lnTo>
                <a:lnTo>
                  <a:pt x="819217" y="2146213"/>
                </a:lnTo>
                <a:cubicBezTo>
                  <a:pt x="819217" y="2146213"/>
                  <a:pt x="871124" y="2136057"/>
                  <a:pt x="924158" y="2107847"/>
                </a:cubicBezTo>
                <a:cubicBezTo>
                  <a:pt x="976064" y="2079638"/>
                  <a:pt x="1011045" y="2028859"/>
                  <a:pt x="1011045" y="2028859"/>
                </a:cubicBezTo>
                <a:lnTo>
                  <a:pt x="1011045" y="2016447"/>
                </a:lnTo>
                <a:lnTo>
                  <a:pt x="1004275" y="2016447"/>
                </a:lnTo>
                <a:lnTo>
                  <a:pt x="1004275" y="2009676"/>
                </a:lnTo>
                <a:lnTo>
                  <a:pt x="1011045" y="2009676"/>
                </a:lnTo>
                <a:lnTo>
                  <a:pt x="1011045" y="1999521"/>
                </a:lnTo>
                <a:lnTo>
                  <a:pt x="1014430" y="1997264"/>
                </a:lnTo>
                <a:lnTo>
                  <a:pt x="1022328" y="1997264"/>
                </a:lnTo>
                <a:lnTo>
                  <a:pt x="1022328" y="1980338"/>
                </a:lnTo>
                <a:lnTo>
                  <a:pt x="1030228" y="1980338"/>
                </a:lnTo>
                <a:lnTo>
                  <a:pt x="1030228" y="1996136"/>
                </a:lnTo>
                <a:lnTo>
                  <a:pt x="1040383" y="1996136"/>
                </a:lnTo>
                <a:lnTo>
                  <a:pt x="1040383" y="1980338"/>
                </a:lnTo>
                <a:lnTo>
                  <a:pt x="1047154" y="1980338"/>
                </a:lnTo>
                <a:lnTo>
                  <a:pt x="1047154" y="2011934"/>
                </a:lnTo>
                <a:lnTo>
                  <a:pt x="1055052" y="2011934"/>
                </a:lnTo>
                <a:lnTo>
                  <a:pt x="1055052" y="2018704"/>
                </a:lnTo>
                <a:lnTo>
                  <a:pt x="1271705" y="2018704"/>
                </a:lnTo>
                <a:lnTo>
                  <a:pt x="1483843" y="2018704"/>
                </a:lnTo>
                <a:lnTo>
                  <a:pt x="1483843" y="2011934"/>
                </a:lnTo>
                <a:lnTo>
                  <a:pt x="1491742" y="2011934"/>
                </a:lnTo>
                <a:lnTo>
                  <a:pt x="1491742" y="1980338"/>
                </a:lnTo>
                <a:lnTo>
                  <a:pt x="1498513" y="1980338"/>
                </a:lnTo>
                <a:lnTo>
                  <a:pt x="1498513" y="1996136"/>
                </a:lnTo>
                <a:lnTo>
                  <a:pt x="1508669" y="1996136"/>
                </a:lnTo>
                <a:lnTo>
                  <a:pt x="1508669" y="1980338"/>
                </a:lnTo>
                <a:lnTo>
                  <a:pt x="1516567" y="1980338"/>
                </a:lnTo>
                <a:lnTo>
                  <a:pt x="1516567" y="1997264"/>
                </a:lnTo>
                <a:lnTo>
                  <a:pt x="1524465" y="1997264"/>
                </a:lnTo>
                <a:lnTo>
                  <a:pt x="1527850" y="1999521"/>
                </a:lnTo>
                <a:lnTo>
                  <a:pt x="1527850" y="2009676"/>
                </a:lnTo>
                <a:lnTo>
                  <a:pt x="1534622" y="2009676"/>
                </a:lnTo>
                <a:lnTo>
                  <a:pt x="1534622" y="2016447"/>
                </a:lnTo>
                <a:lnTo>
                  <a:pt x="1527850" y="2016447"/>
                </a:lnTo>
                <a:lnTo>
                  <a:pt x="1527850" y="2028859"/>
                </a:lnTo>
                <a:cubicBezTo>
                  <a:pt x="1527850" y="2028859"/>
                  <a:pt x="1562831" y="2080766"/>
                  <a:pt x="1614737" y="2107847"/>
                </a:cubicBezTo>
                <a:cubicBezTo>
                  <a:pt x="1666644" y="2136057"/>
                  <a:pt x="1719679" y="2146213"/>
                  <a:pt x="1719679" y="2146213"/>
                </a:cubicBezTo>
                <a:lnTo>
                  <a:pt x="1719679" y="2136057"/>
                </a:lnTo>
                <a:lnTo>
                  <a:pt x="1734348" y="2136057"/>
                </a:lnTo>
                <a:lnTo>
                  <a:pt x="1738861" y="2142827"/>
                </a:lnTo>
                <a:lnTo>
                  <a:pt x="1738861" y="2155240"/>
                </a:lnTo>
                <a:lnTo>
                  <a:pt x="1789639" y="2155240"/>
                </a:lnTo>
                <a:lnTo>
                  <a:pt x="1789639" y="2175551"/>
                </a:lnTo>
                <a:lnTo>
                  <a:pt x="1793024" y="2175551"/>
                </a:lnTo>
                <a:lnTo>
                  <a:pt x="1793024" y="2181193"/>
                </a:lnTo>
                <a:lnTo>
                  <a:pt x="1774970" y="2181193"/>
                </a:lnTo>
                <a:lnTo>
                  <a:pt x="1769327" y="2191349"/>
                </a:lnTo>
                <a:lnTo>
                  <a:pt x="1732091" y="2191349"/>
                </a:lnTo>
                <a:lnTo>
                  <a:pt x="1732091" y="2219559"/>
                </a:lnTo>
                <a:lnTo>
                  <a:pt x="1742246" y="2219559"/>
                </a:lnTo>
                <a:lnTo>
                  <a:pt x="1742246" y="2226328"/>
                </a:lnTo>
                <a:cubicBezTo>
                  <a:pt x="1742246" y="2226328"/>
                  <a:pt x="1770456" y="2246640"/>
                  <a:pt x="1858471" y="2256796"/>
                </a:cubicBezTo>
                <a:lnTo>
                  <a:pt x="1858471" y="2282749"/>
                </a:lnTo>
                <a:lnTo>
                  <a:pt x="1793024" y="2296289"/>
                </a:lnTo>
                <a:lnTo>
                  <a:pt x="1793024" y="2314343"/>
                </a:lnTo>
                <a:lnTo>
                  <a:pt x="1798667" y="2314343"/>
                </a:lnTo>
                <a:lnTo>
                  <a:pt x="1798667" y="2332398"/>
                </a:lnTo>
                <a:lnTo>
                  <a:pt x="1804308" y="2338040"/>
                </a:lnTo>
                <a:lnTo>
                  <a:pt x="1877654" y="2338040"/>
                </a:lnTo>
                <a:lnTo>
                  <a:pt x="1877654" y="2325628"/>
                </a:lnTo>
                <a:lnTo>
                  <a:pt x="1902480" y="2325628"/>
                </a:lnTo>
                <a:lnTo>
                  <a:pt x="1902480" y="2260181"/>
                </a:lnTo>
                <a:lnTo>
                  <a:pt x="1920533" y="2260181"/>
                </a:lnTo>
                <a:lnTo>
                  <a:pt x="1957770" y="1428552"/>
                </a:lnTo>
                <a:lnTo>
                  <a:pt x="1937459" y="1421782"/>
                </a:lnTo>
                <a:lnTo>
                  <a:pt x="1937459" y="1360848"/>
                </a:lnTo>
                <a:lnTo>
                  <a:pt x="1929561" y="1350692"/>
                </a:lnTo>
                <a:lnTo>
                  <a:pt x="1929561" y="1311199"/>
                </a:lnTo>
                <a:lnTo>
                  <a:pt x="1908121" y="1298786"/>
                </a:lnTo>
                <a:lnTo>
                  <a:pt x="1896837" y="1289759"/>
                </a:lnTo>
                <a:lnTo>
                  <a:pt x="1877654" y="1246880"/>
                </a:lnTo>
                <a:lnTo>
                  <a:pt x="1877654" y="1211899"/>
                </a:lnTo>
                <a:lnTo>
                  <a:pt x="1883297" y="1209643"/>
                </a:lnTo>
                <a:lnTo>
                  <a:pt x="1883297" y="1200616"/>
                </a:lnTo>
                <a:lnTo>
                  <a:pt x="1886682" y="1198358"/>
                </a:lnTo>
                <a:lnTo>
                  <a:pt x="1886682" y="1194973"/>
                </a:lnTo>
                <a:lnTo>
                  <a:pt x="1890067" y="1192716"/>
                </a:lnTo>
                <a:lnTo>
                  <a:pt x="1890067" y="1187075"/>
                </a:lnTo>
                <a:lnTo>
                  <a:pt x="1930689" y="1178048"/>
                </a:lnTo>
                <a:lnTo>
                  <a:pt x="1928432" y="1173533"/>
                </a:lnTo>
                <a:lnTo>
                  <a:pt x="1919404" y="1138554"/>
                </a:lnTo>
                <a:lnTo>
                  <a:pt x="1919404" y="1132912"/>
                </a:lnTo>
                <a:lnTo>
                  <a:pt x="1922789" y="1132912"/>
                </a:lnTo>
                <a:lnTo>
                  <a:pt x="1922789" y="1136297"/>
                </a:lnTo>
                <a:lnTo>
                  <a:pt x="1954385" y="1117114"/>
                </a:lnTo>
                <a:lnTo>
                  <a:pt x="1954385" y="1087776"/>
                </a:lnTo>
                <a:lnTo>
                  <a:pt x="1960027" y="1087776"/>
                </a:lnTo>
                <a:lnTo>
                  <a:pt x="1960027" y="1079877"/>
                </a:lnTo>
                <a:lnTo>
                  <a:pt x="1972440" y="1077620"/>
                </a:lnTo>
                <a:lnTo>
                  <a:pt x="1974697" y="904975"/>
                </a:lnTo>
                <a:lnTo>
                  <a:pt x="1972440" y="901590"/>
                </a:lnTo>
                <a:lnTo>
                  <a:pt x="1972440" y="895948"/>
                </a:lnTo>
                <a:lnTo>
                  <a:pt x="1978082" y="893692"/>
                </a:lnTo>
                <a:lnTo>
                  <a:pt x="1974697" y="754898"/>
                </a:lnTo>
                <a:lnTo>
                  <a:pt x="1971312" y="745871"/>
                </a:lnTo>
                <a:lnTo>
                  <a:pt x="1976954" y="742486"/>
                </a:lnTo>
                <a:lnTo>
                  <a:pt x="1976954" y="735715"/>
                </a:lnTo>
                <a:lnTo>
                  <a:pt x="1981467" y="732330"/>
                </a:lnTo>
                <a:lnTo>
                  <a:pt x="1982595" y="587896"/>
                </a:lnTo>
                <a:lnTo>
                  <a:pt x="1974697" y="587896"/>
                </a:lnTo>
                <a:lnTo>
                  <a:pt x="1974697" y="581124"/>
                </a:lnTo>
                <a:lnTo>
                  <a:pt x="1981467" y="581124"/>
                </a:lnTo>
                <a:lnTo>
                  <a:pt x="1981467" y="577739"/>
                </a:lnTo>
                <a:lnTo>
                  <a:pt x="1976954" y="575483"/>
                </a:lnTo>
                <a:lnTo>
                  <a:pt x="1976954" y="573226"/>
                </a:lnTo>
                <a:lnTo>
                  <a:pt x="1975825" y="570970"/>
                </a:lnTo>
                <a:lnTo>
                  <a:pt x="1975825" y="566456"/>
                </a:lnTo>
                <a:lnTo>
                  <a:pt x="1983723" y="565328"/>
                </a:lnTo>
                <a:lnTo>
                  <a:pt x="1983723" y="403966"/>
                </a:lnTo>
                <a:lnTo>
                  <a:pt x="1982595" y="403966"/>
                </a:lnTo>
                <a:lnTo>
                  <a:pt x="1982595" y="400581"/>
                </a:lnTo>
                <a:lnTo>
                  <a:pt x="1985980" y="400581"/>
                </a:lnTo>
                <a:lnTo>
                  <a:pt x="1985980" y="375757"/>
                </a:lnTo>
                <a:lnTo>
                  <a:pt x="1989365" y="373500"/>
                </a:lnTo>
                <a:lnTo>
                  <a:pt x="1992751" y="375757"/>
                </a:lnTo>
                <a:lnTo>
                  <a:pt x="1992751" y="400581"/>
                </a:lnTo>
                <a:lnTo>
                  <a:pt x="1996136" y="400581"/>
                </a:lnTo>
                <a:lnTo>
                  <a:pt x="1996136" y="403966"/>
                </a:lnTo>
                <a:lnTo>
                  <a:pt x="1995008" y="403966"/>
                </a:lnTo>
                <a:lnTo>
                  <a:pt x="1995008" y="564200"/>
                </a:lnTo>
                <a:lnTo>
                  <a:pt x="2001778" y="565328"/>
                </a:lnTo>
                <a:lnTo>
                  <a:pt x="2001778" y="569841"/>
                </a:lnTo>
                <a:lnTo>
                  <a:pt x="2000650" y="572098"/>
                </a:lnTo>
                <a:lnTo>
                  <a:pt x="2000650" y="575483"/>
                </a:lnTo>
                <a:lnTo>
                  <a:pt x="1996136" y="577739"/>
                </a:lnTo>
                <a:lnTo>
                  <a:pt x="1996136" y="581124"/>
                </a:lnTo>
                <a:lnTo>
                  <a:pt x="2005163" y="581124"/>
                </a:lnTo>
                <a:lnTo>
                  <a:pt x="2005163" y="587896"/>
                </a:lnTo>
                <a:lnTo>
                  <a:pt x="1997265" y="587896"/>
                </a:lnTo>
                <a:lnTo>
                  <a:pt x="1998393" y="731202"/>
                </a:lnTo>
                <a:lnTo>
                  <a:pt x="2002907" y="734587"/>
                </a:lnTo>
                <a:lnTo>
                  <a:pt x="2002907" y="741358"/>
                </a:lnTo>
                <a:lnTo>
                  <a:pt x="2008548" y="744743"/>
                </a:lnTo>
                <a:lnTo>
                  <a:pt x="2005163" y="753770"/>
                </a:lnTo>
                <a:lnTo>
                  <a:pt x="2001778" y="892563"/>
                </a:lnTo>
                <a:lnTo>
                  <a:pt x="2007419" y="894820"/>
                </a:lnTo>
                <a:lnTo>
                  <a:pt x="2007419" y="900462"/>
                </a:lnTo>
                <a:lnTo>
                  <a:pt x="2005163" y="903847"/>
                </a:lnTo>
                <a:lnTo>
                  <a:pt x="2007419" y="1076492"/>
                </a:lnTo>
                <a:lnTo>
                  <a:pt x="2019832" y="1078748"/>
                </a:lnTo>
                <a:lnTo>
                  <a:pt x="2019832" y="1086647"/>
                </a:lnTo>
                <a:lnTo>
                  <a:pt x="2026602" y="1086647"/>
                </a:lnTo>
                <a:lnTo>
                  <a:pt x="2026602" y="1114858"/>
                </a:lnTo>
                <a:lnTo>
                  <a:pt x="2058197" y="1134040"/>
                </a:lnTo>
                <a:lnTo>
                  <a:pt x="2058197" y="1130654"/>
                </a:lnTo>
                <a:lnTo>
                  <a:pt x="2061583" y="1130654"/>
                </a:lnTo>
                <a:lnTo>
                  <a:pt x="2061583" y="1136297"/>
                </a:lnTo>
                <a:lnTo>
                  <a:pt x="2052555" y="1171277"/>
                </a:lnTo>
                <a:lnTo>
                  <a:pt x="2049170" y="1175790"/>
                </a:lnTo>
                <a:lnTo>
                  <a:pt x="2089793" y="1184818"/>
                </a:lnTo>
                <a:lnTo>
                  <a:pt x="2089793" y="1190460"/>
                </a:lnTo>
                <a:lnTo>
                  <a:pt x="2093178" y="1192716"/>
                </a:lnTo>
                <a:lnTo>
                  <a:pt x="2093178" y="1196101"/>
                </a:lnTo>
                <a:lnTo>
                  <a:pt x="2096563" y="1198358"/>
                </a:lnTo>
                <a:lnTo>
                  <a:pt x="2096563" y="1207386"/>
                </a:lnTo>
                <a:lnTo>
                  <a:pt x="2102206" y="1209643"/>
                </a:lnTo>
                <a:lnTo>
                  <a:pt x="2102206" y="1244623"/>
                </a:lnTo>
                <a:lnTo>
                  <a:pt x="2083023" y="1287503"/>
                </a:lnTo>
                <a:lnTo>
                  <a:pt x="2071738" y="1296529"/>
                </a:lnTo>
                <a:lnTo>
                  <a:pt x="2050299" y="1308942"/>
                </a:lnTo>
                <a:lnTo>
                  <a:pt x="2050299" y="1346178"/>
                </a:lnTo>
                <a:lnTo>
                  <a:pt x="2042400" y="1356335"/>
                </a:lnTo>
                <a:lnTo>
                  <a:pt x="2042400" y="1417267"/>
                </a:lnTo>
                <a:lnTo>
                  <a:pt x="2022089" y="1424038"/>
                </a:lnTo>
                <a:lnTo>
                  <a:pt x="2054812" y="2151855"/>
                </a:lnTo>
                <a:lnTo>
                  <a:pt x="2103334" y="2151855"/>
                </a:lnTo>
                <a:lnTo>
                  <a:pt x="2103334" y="2053683"/>
                </a:lnTo>
                <a:lnTo>
                  <a:pt x="2145085" y="2053683"/>
                </a:lnTo>
                <a:lnTo>
                  <a:pt x="2145085" y="2029987"/>
                </a:lnTo>
                <a:lnTo>
                  <a:pt x="2138314" y="2029987"/>
                </a:lnTo>
                <a:lnTo>
                  <a:pt x="2138314" y="2000649"/>
                </a:lnTo>
                <a:lnTo>
                  <a:pt x="2174423" y="2000649"/>
                </a:lnTo>
                <a:lnTo>
                  <a:pt x="2174423" y="2014191"/>
                </a:lnTo>
                <a:lnTo>
                  <a:pt x="2178936" y="2014191"/>
                </a:lnTo>
                <a:lnTo>
                  <a:pt x="2178936" y="2009676"/>
                </a:lnTo>
                <a:lnTo>
                  <a:pt x="2192478" y="2009676"/>
                </a:lnTo>
                <a:lnTo>
                  <a:pt x="2192478" y="2001778"/>
                </a:lnTo>
                <a:lnTo>
                  <a:pt x="2229714" y="2001778"/>
                </a:lnTo>
                <a:lnTo>
                  <a:pt x="2229714" y="1995008"/>
                </a:lnTo>
                <a:lnTo>
                  <a:pt x="2239870" y="1995008"/>
                </a:lnTo>
                <a:lnTo>
                  <a:pt x="2239870" y="1981466"/>
                </a:lnTo>
                <a:lnTo>
                  <a:pt x="2314344" y="1981466"/>
                </a:lnTo>
                <a:lnTo>
                  <a:pt x="2314344" y="1875397"/>
                </a:lnTo>
                <a:lnTo>
                  <a:pt x="2321114" y="1875397"/>
                </a:lnTo>
                <a:lnTo>
                  <a:pt x="2321114" y="1755787"/>
                </a:lnTo>
                <a:cubicBezTo>
                  <a:pt x="2321114" y="1755787"/>
                  <a:pt x="2331270" y="1743374"/>
                  <a:pt x="2350453" y="1728706"/>
                </a:cubicBezTo>
                <a:cubicBezTo>
                  <a:pt x="2369636" y="1712908"/>
                  <a:pt x="2392204" y="1700495"/>
                  <a:pt x="2392204" y="1700495"/>
                </a:cubicBezTo>
                <a:lnTo>
                  <a:pt x="2400102" y="1700495"/>
                </a:lnTo>
                <a:lnTo>
                  <a:pt x="2400102" y="1694853"/>
                </a:lnTo>
                <a:lnTo>
                  <a:pt x="2424927" y="1694853"/>
                </a:lnTo>
                <a:lnTo>
                  <a:pt x="2424927" y="1700495"/>
                </a:lnTo>
                <a:lnTo>
                  <a:pt x="2436211" y="1700495"/>
                </a:lnTo>
                <a:lnTo>
                  <a:pt x="2436211" y="1680184"/>
                </a:lnTo>
                <a:lnTo>
                  <a:pt x="2446367" y="1680184"/>
                </a:lnTo>
                <a:cubicBezTo>
                  <a:pt x="2446367" y="1680184"/>
                  <a:pt x="2490374" y="1659874"/>
                  <a:pt x="2527611" y="1649718"/>
                </a:cubicBezTo>
                <a:cubicBezTo>
                  <a:pt x="2564849" y="1640691"/>
                  <a:pt x="2629167" y="1630535"/>
                  <a:pt x="2629167" y="1630535"/>
                </a:cubicBezTo>
                <a:lnTo>
                  <a:pt x="2629167" y="1620380"/>
                </a:lnTo>
                <a:lnTo>
                  <a:pt x="2730723" y="1620380"/>
                </a:lnTo>
                <a:lnTo>
                  <a:pt x="2730723" y="1613608"/>
                </a:lnTo>
                <a:lnTo>
                  <a:pt x="2723953" y="1609095"/>
                </a:lnTo>
                <a:lnTo>
                  <a:pt x="2723953" y="1597812"/>
                </a:lnTo>
                <a:lnTo>
                  <a:pt x="2751034" y="1597812"/>
                </a:lnTo>
                <a:lnTo>
                  <a:pt x="2751034" y="1562831"/>
                </a:lnTo>
                <a:lnTo>
                  <a:pt x="2755548" y="1562831"/>
                </a:lnTo>
                <a:lnTo>
                  <a:pt x="2772474" y="1579757"/>
                </a:lnTo>
                <a:lnTo>
                  <a:pt x="2780372" y="1579757"/>
                </a:lnTo>
                <a:lnTo>
                  <a:pt x="2780372" y="1630535"/>
                </a:lnTo>
                <a:lnTo>
                  <a:pt x="2804069" y="1630535"/>
                </a:lnTo>
                <a:lnTo>
                  <a:pt x="2804069" y="1569601"/>
                </a:lnTo>
                <a:lnTo>
                  <a:pt x="2809711" y="1569601"/>
                </a:lnTo>
                <a:lnTo>
                  <a:pt x="2809711" y="1630535"/>
                </a:lnTo>
                <a:lnTo>
                  <a:pt x="2823251" y="1630535"/>
                </a:lnTo>
                <a:lnTo>
                  <a:pt x="2828894" y="1621508"/>
                </a:lnTo>
                <a:cubicBezTo>
                  <a:pt x="2828894" y="1621508"/>
                  <a:pt x="2868387" y="1620380"/>
                  <a:pt x="2936092" y="1633920"/>
                </a:cubicBezTo>
                <a:cubicBezTo>
                  <a:pt x="3003795" y="1647461"/>
                  <a:pt x="3046674" y="1683570"/>
                  <a:pt x="3046674" y="1683570"/>
                </a:cubicBezTo>
                <a:lnTo>
                  <a:pt x="3046674" y="1705010"/>
                </a:lnTo>
                <a:lnTo>
                  <a:pt x="3063600" y="1705010"/>
                </a:lnTo>
                <a:cubicBezTo>
                  <a:pt x="3076013" y="1705010"/>
                  <a:pt x="3074885" y="1741118"/>
                  <a:pt x="3074885" y="1741118"/>
                </a:cubicBezTo>
                <a:lnTo>
                  <a:pt x="3074885" y="1767071"/>
                </a:lnTo>
                <a:lnTo>
                  <a:pt x="3069243" y="1767071"/>
                </a:lnTo>
                <a:lnTo>
                  <a:pt x="3069243" y="1881040"/>
                </a:lnTo>
                <a:lnTo>
                  <a:pt x="3072628" y="1881040"/>
                </a:lnTo>
                <a:lnTo>
                  <a:pt x="3072628" y="2025474"/>
                </a:lnTo>
                <a:lnTo>
                  <a:pt x="3138075" y="2025474"/>
                </a:lnTo>
                <a:lnTo>
                  <a:pt x="3138075" y="2013062"/>
                </a:lnTo>
                <a:lnTo>
                  <a:pt x="3152743" y="2013062"/>
                </a:lnTo>
                <a:lnTo>
                  <a:pt x="3152743" y="1983723"/>
                </a:lnTo>
                <a:lnTo>
                  <a:pt x="3191109" y="1983723"/>
                </a:lnTo>
                <a:lnTo>
                  <a:pt x="3191109" y="1936331"/>
                </a:lnTo>
                <a:lnTo>
                  <a:pt x="3245273" y="1936331"/>
                </a:lnTo>
                <a:lnTo>
                  <a:pt x="3245273" y="1928432"/>
                </a:lnTo>
                <a:lnTo>
                  <a:pt x="3257684" y="1928432"/>
                </a:lnTo>
                <a:lnTo>
                  <a:pt x="3257684" y="1936331"/>
                </a:lnTo>
                <a:lnTo>
                  <a:pt x="3297179" y="1936331"/>
                </a:lnTo>
                <a:lnTo>
                  <a:pt x="3297179" y="1949872"/>
                </a:lnTo>
                <a:lnTo>
                  <a:pt x="3308462" y="1960027"/>
                </a:lnTo>
                <a:lnTo>
                  <a:pt x="3329902" y="1960027"/>
                </a:lnTo>
                <a:lnTo>
                  <a:pt x="3329902" y="1970183"/>
                </a:lnTo>
                <a:lnTo>
                  <a:pt x="3355855" y="1970183"/>
                </a:lnTo>
                <a:lnTo>
                  <a:pt x="3355855" y="1982595"/>
                </a:lnTo>
                <a:lnTo>
                  <a:pt x="3386322" y="1982595"/>
                </a:lnTo>
                <a:lnTo>
                  <a:pt x="3395348" y="1995008"/>
                </a:lnTo>
                <a:lnTo>
                  <a:pt x="3399862" y="1999521"/>
                </a:lnTo>
                <a:lnTo>
                  <a:pt x="3399862" y="1958899"/>
                </a:lnTo>
                <a:lnTo>
                  <a:pt x="3456283" y="1958899"/>
                </a:lnTo>
                <a:lnTo>
                  <a:pt x="3456283" y="1887810"/>
                </a:lnTo>
                <a:lnTo>
                  <a:pt x="3448385" y="1887810"/>
                </a:lnTo>
                <a:lnTo>
                  <a:pt x="3448385" y="1862985"/>
                </a:lnTo>
                <a:lnTo>
                  <a:pt x="3486748" y="1862985"/>
                </a:lnTo>
                <a:lnTo>
                  <a:pt x="3486748" y="1840417"/>
                </a:lnTo>
                <a:lnTo>
                  <a:pt x="3516088" y="1808821"/>
                </a:lnTo>
                <a:lnTo>
                  <a:pt x="3516088" y="1790767"/>
                </a:lnTo>
                <a:lnTo>
                  <a:pt x="3526243" y="1790767"/>
                </a:lnTo>
                <a:lnTo>
                  <a:pt x="3526243" y="1584271"/>
                </a:lnTo>
                <a:lnTo>
                  <a:pt x="3543170" y="1584271"/>
                </a:lnTo>
                <a:lnTo>
                  <a:pt x="3543170" y="1396957"/>
                </a:lnTo>
                <a:lnTo>
                  <a:pt x="3586049" y="1396957"/>
                </a:lnTo>
                <a:lnTo>
                  <a:pt x="3586049" y="1378903"/>
                </a:lnTo>
                <a:lnTo>
                  <a:pt x="3602975" y="1364233"/>
                </a:lnTo>
                <a:lnTo>
                  <a:pt x="3602975" y="1354078"/>
                </a:lnTo>
                <a:lnTo>
                  <a:pt x="3734997" y="1229954"/>
                </a:lnTo>
                <a:lnTo>
                  <a:pt x="3746281" y="1229954"/>
                </a:lnTo>
                <a:lnTo>
                  <a:pt x="3746281" y="1258163"/>
                </a:lnTo>
                <a:lnTo>
                  <a:pt x="3765464" y="1280731"/>
                </a:lnTo>
                <a:lnTo>
                  <a:pt x="3765464" y="1322482"/>
                </a:lnTo>
                <a:lnTo>
                  <a:pt x="3801573" y="1346178"/>
                </a:lnTo>
                <a:lnTo>
                  <a:pt x="3801573" y="1272833"/>
                </a:lnTo>
                <a:lnTo>
                  <a:pt x="3806086" y="1272833"/>
                </a:lnTo>
                <a:lnTo>
                  <a:pt x="3806086" y="1394699"/>
                </a:lnTo>
                <a:lnTo>
                  <a:pt x="3841066" y="1394699"/>
                </a:lnTo>
                <a:lnTo>
                  <a:pt x="3841066" y="1636176"/>
                </a:lnTo>
                <a:lnTo>
                  <a:pt x="3879431" y="1636176"/>
                </a:lnTo>
                <a:lnTo>
                  <a:pt x="3879431" y="2004034"/>
                </a:lnTo>
                <a:lnTo>
                  <a:pt x="3921182" y="2004034"/>
                </a:lnTo>
                <a:lnTo>
                  <a:pt x="3921182" y="2045785"/>
                </a:lnTo>
                <a:lnTo>
                  <a:pt x="3952778" y="2045785"/>
                </a:lnTo>
                <a:lnTo>
                  <a:pt x="3952778" y="1796410"/>
                </a:lnTo>
                <a:lnTo>
                  <a:pt x="3987758" y="1796410"/>
                </a:lnTo>
                <a:lnTo>
                  <a:pt x="3987758" y="1570729"/>
                </a:lnTo>
                <a:lnTo>
                  <a:pt x="4001299" y="1570729"/>
                </a:lnTo>
                <a:lnTo>
                  <a:pt x="4001299" y="1653103"/>
                </a:lnTo>
                <a:lnTo>
                  <a:pt x="4058848" y="1653103"/>
                </a:lnTo>
                <a:lnTo>
                  <a:pt x="4058848" y="1595555"/>
                </a:lnTo>
                <a:lnTo>
                  <a:pt x="4075772" y="1595555"/>
                </a:lnTo>
                <a:lnTo>
                  <a:pt x="4075772" y="1069722"/>
                </a:lnTo>
                <a:lnTo>
                  <a:pt x="4468455" y="1069722"/>
                </a:lnTo>
                <a:lnTo>
                  <a:pt x="4468455" y="1578629"/>
                </a:lnTo>
                <a:lnTo>
                  <a:pt x="4519233" y="1578629"/>
                </a:lnTo>
                <a:lnTo>
                  <a:pt x="4519233" y="1101316"/>
                </a:lnTo>
                <a:lnTo>
                  <a:pt x="4621917" y="1101316"/>
                </a:lnTo>
                <a:lnTo>
                  <a:pt x="4621917" y="633032"/>
                </a:lnTo>
                <a:lnTo>
                  <a:pt x="4782150" y="633032"/>
                </a:lnTo>
                <a:lnTo>
                  <a:pt x="4782150" y="616105"/>
                </a:lnTo>
                <a:lnTo>
                  <a:pt x="4793434" y="616105"/>
                </a:lnTo>
                <a:lnTo>
                  <a:pt x="4793434" y="649958"/>
                </a:lnTo>
                <a:lnTo>
                  <a:pt x="4994289" y="649958"/>
                </a:lnTo>
                <a:lnTo>
                  <a:pt x="4994289" y="1426295"/>
                </a:lnTo>
                <a:lnTo>
                  <a:pt x="5063121" y="1426295"/>
                </a:lnTo>
                <a:lnTo>
                  <a:pt x="5063121" y="1439835"/>
                </a:lnTo>
                <a:lnTo>
                  <a:pt x="5074406" y="1439835"/>
                </a:lnTo>
                <a:lnTo>
                  <a:pt x="5074406" y="1413882"/>
                </a:lnTo>
                <a:lnTo>
                  <a:pt x="5152264" y="1390186"/>
                </a:lnTo>
                <a:lnTo>
                  <a:pt x="5194015" y="1390186"/>
                </a:lnTo>
                <a:lnTo>
                  <a:pt x="5194015" y="1361976"/>
                </a:lnTo>
                <a:lnTo>
                  <a:pt x="5232381" y="1361976"/>
                </a:lnTo>
                <a:lnTo>
                  <a:pt x="5232381" y="1286374"/>
                </a:lnTo>
                <a:lnTo>
                  <a:pt x="5236894" y="1286374"/>
                </a:lnTo>
                <a:lnTo>
                  <a:pt x="5236894" y="1360848"/>
                </a:lnTo>
                <a:lnTo>
                  <a:pt x="5312496" y="1360848"/>
                </a:lnTo>
                <a:lnTo>
                  <a:pt x="5312496" y="1341665"/>
                </a:lnTo>
                <a:lnTo>
                  <a:pt x="5383586" y="1341665"/>
                </a:lnTo>
                <a:lnTo>
                  <a:pt x="5383586" y="1337152"/>
                </a:lnTo>
                <a:lnTo>
                  <a:pt x="5408411" y="1337152"/>
                </a:lnTo>
                <a:lnTo>
                  <a:pt x="5408411" y="1342793"/>
                </a:lnTo>
                <a:lnTo>
                  <a:pt x="5432107" y="1342793"/>
                </a:lnTo>
                <a:lnTo>
                  <a:pt x="5432107" y="1331510"/>
                </a:lnTo>
                <a:lnTo>
                  <a:pt x="5456932" y="1331510"/>
                </a:lnTo>
                <a:lnTo>
                  <a:pt x="5456932" y="1504154"/>
                </a:lnTo>
                <a:lnTo>
                  <a:pt x="5488526" y="1504154"/>
                </a:lnTo>
                <a:lnTo>
                  <a:pt x="5488526" y="1490614"/>
                </a:lnTo>
                <a:lnTo>
                  <a:pt x="5498683" y="1490614"/>
                </a:lnTo>
                <a:lnTo>
                  <a:pt x="5498683" y="1679055"/>
                </a:lnTo>
                <a:lnTo>
                  <a:pt x="5540434" y="1679055"/>
                </a:lnTo>
                <a:lnTo>
                  <a:pt x="5540434" y="1653103"/>
                </a:lnTo>
                <a:lnTo>
                  <a:pt x="5585569" y="1653103"/>
                </a:lnTo>
                <a:lnTo>
                  <a:pt x="5585569" y="1675671"/>
                </a:lnTo>
                <a:lnTo>
                  <a:pt x="5608137" y="1675671"/>
                </a:lnTo>
                <a:lnTo>
                  <a:pt x="5608137" y="1664387"/>
                </a:lnTo>
                <a:lnTo>
                  <a:pt x="5705179" y="1664387"/>
                </a:lnTo>
                <a:lnTo>
                  <a:pt x="5705179" y="1689212"/>
                </a:lnTo>
                <a:lnTo>
                  <a:pt x="5774011" y="1689212"/>
                </a:lnTo>
                <a:lnTo>
                  <a:pt x="5774011" y="1404856"/>
                </a:lnTo>
                <a:lnTo>
                  <a:pt x="5857513" y="1404856"/>
                </a:lnTo>
                <a:lnTo>
                  <a:pt x="5857513" y="1385673"/>
                </a:lnTo>
                <a:lnTo>
                  <a:pt x="6051597" y="1385673"/>
                </a:lnTo>
                <a:lnTo>
                  <a:pt x="6051597" y="1368746"/>
                </a:lnTo>
                <a:lnTo>
                  <a:pt x="6122686" y="1368746"/>
                </a:lnTo>
                <a:lnTo>
                  <a:pt x="6122686" y="1328124"/>
                </a:lnTo>
                <a:lnTo>
                  <a:pt x="6144125" y="1328124"/>
                </a:lnTo>
                <a:lnTo>
                  <a:pt x="6144125" y="1343922"/>
                </a:lnTo>
                <a:lnTo>
                  <a:pt x="6152025" y="1343922"/>
                </a:lnTo>
                <a:lnTo>
                  <a:pt x="6152025" y="1338280"/>
                </a:lnTo>
                <a:lnTo>
                  <a:pt x="6297588" y="1338280"/>
                </a:lnTo>
                <a:lnTo>
                  <a:pt x="6297588" y="1363105"/>
                </a:lnTo>
                <a:lnTo>
                  <a:pt x="6361907" y="1363105"/>
                </a:lnTo>
                <a:lnTo>
                  <a:pt x="6361907" y="1380031"/>
                </a:lnTo>
                <a:lnTo>
                  <a:pt x="6384474" y="1380031"/>
                </a:lnTo>
                <a:lnTo>
                  <a:pt x="6391246" y="1390186"/>
                </a:lnTo>
                <a:lnTo>
                  <a:pt x="6391246" y="1770457"/>
                </a:lnTo>
                <a:lnTo>
                  <a:pt x="6439767" y="1773842"/>
                </a:lnTo>
                <a:lnTo>
                  <a:pt x="6439767" y="1615866"/>
                </a:lnTo>
                <a:lnTo>
                  <a:pt x="6449922" y="1615866"/>
                </a:lnTo>
                <a:lnTo>
                  <a:pt x="6449922" y="1700495"/>
                </a:lnTo>
                <a:lnTo>
                  <a:pt x="6589843" y="1700495"/>
                </a:lnTo>
                <a:lnTo>
                  <a:pt x="6589843" y="1732091"/>
                </a:lnTo>
                <a:lnTo>
                  <a:pt x="6612412" y="1732091"/>
                </a:lnTo>
                <a:lnTo>
                  <a:pt x="6612412" y="1760301"/>
                </a:lnTo>
                <a:lnTo>
                  <a:pt x="6628208" y="1760301"/>
                </a:lnTo>
                <a:lnTo>
                  <a:pt x="6628208" y="1270576"/>
                </a:lnTo>
                <a:lnTo>
                  <a:pt x="6681242" y="1270576"/>
                </a:lnTo>
                <a:lnTo>
                  <a:pt x="6681242" y="1254778"/>
                </a:lnTo>
                <a:lnTo>
                  <a:pt x="6900152" y="1254778"/>
                </a:lnTo>
                <a:lnTo>
                  <a:pt x="6900152" y="1273961"/>
                </a:lnTo>
                <a:lnTo>
                  <a:pt x="6978011" y="1273961"/>
                </a:lnTo>
                <a:lnTo>
                  <a:pt x="6978011" y="2209404"/>
                </a:lnTo>
                <a:lnTo>
                  <a:pt x="7007350" y="2209404"/>
                </a:lnTo>
                <a:lnTo>
                  <a:pt x="7007350" y="1851701"/>
                </a:lnTo>
                <a:lnTo>
                  <a:pt x="7042330" y="1851701"/>
                </a:lnTo>
                <a:lnTo>
                  <a:pt x="7042330" y="1778355"/>
                </a:lnTo>
                <a:lnTo>
                  <a:pt x="7150656" y="1778355"/>
                </a:lnTo>
                <a:lnTo>
                  <a:pt x="7150656" y="1693725"/>
                </a:lnTo>
                <a:lnTo>
                  <a:pt x="7168711" y="1693725"/>
                </a:lnTo>
                <a:lnTo>
                  <a:pt x="7168711" y="1624893"/>
                </a:lnTo>
                <a:lnTo>
                  <a:pt x="7196920" y="1597812"/>
                </a:lnTo>
                <a:lnTo>
                  <a:pt x="7196920" y="1354078"/>
                </a:lnTo>
                <a:lnTo>
                  <a:pt x="7245441" y="1354078"/>
                </a:lnTo>
                <a:lnTo>
                  <a:pt x="7245441" y="1322482"/>
                </a:lnTo>
                <a:lnTo>
                  <a:pt x="7384235" y="1322482"/>
                </a:lnTo>
                <a:lnTo>
                  <a:pt x="7389876" y="1310071"/>
                </a:lnTo>
                <a:lnTo>
                  <a:pt x="7440654" y="1310071"/>
                </a:lnTo>
                <a:lnTo>
                  <a:pt x="7440654" y="1336023"/>
                </a:lnTo>
                <a:lnTo>
                  <a:pt x="7562522" y="1336023"/>
                </a:lnTo>
                <a:lnTo>
                  <a:pt x="7562522" y="1794153"/>
                </a:lnTo>
                <a:lnTo>
                  <a:pt x="7712599" y="1794153"/>
                </a:lnTo>
                <a:lnTo>
                  <a:pt x="7712599" y="1770457"/>
                </a:lnTo>
                <a:lnTo>
                  <a:pt x="7743065" y="1770457"/>
                </a:lnTo>
                <a:lnTo>
                  <a:pt x="7743065" y="1821234"/>
                </a:lnTo>
                <a:lnTo>
                  <a:pt x="7808512" y="1821234"/>
                </a:lnTo>
                <a:lnTo>
                  <a:pt x="7808512" y="1793025"/>
                </a:lnTo>
                <a:lnTo>
                  <a:pt x="7828824" y="1793025"/>
                </a:lnTo>
                <a:lnTo>
                  <a:pt x="7828824" y="1674542"/>
                </a:lnTo>
                <a:lnTo>
                  <a:pt x="7860418" y="1674542"/>
                </a:lnTo>
                <a:cubicBezTo>
                  <a:pt x="7860418" y="1674542"/>
                  <a:pt x="7857033" y="1158865"/>
                  <a:pt x="7860418" y="967037"/>
                </a:cubicBezTo>
                <a:cubicBezTo>
                  <a:pt x="7863804" y="774081"/>
                  <a:pt x="7886372" y="22568"/>
                  <a:pt x="7886372" y="22568"/>
                </a:cubicBezTo>
                <a:lnTo>
                  <a:pt x="7955204" y="22568"/>
                </a:lnTo>
                <a:close/>
              </a:path>
            </a:pathLst>
          </a:custGeom>
          <a:blipFill dpi="0" rotWithShape="1">
            <a:blip r:embed="rId7"/>
            <a:srcRect/>
            <a:tile tx="-2413000" ty="-1485900" sx="100000" sy="100000" flip="none" algn="tl"/>
          </a:blip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577" name="千图PPT彼岸天：ID 8661124库_Freeform: Shape 53">
            <a:extLst>
              <a:ext uri="{FF2B5EF4-FFF2-40B4-BE49-F238E27FC236}">
                <a16:creationId xmlns:a16="http://schemas.microsoft.com/office/drawing/2014/main" id="{35F17713-34E7-950F-42E1-D45CEAAD8726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1038538" y="541619"/>
            <a:ext cx="2944075" cy="6231962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gradFill>
            <a:gsLst>
              <a:gs pos="0">
                <a:srgbClr val="5B6EFB"/>
              </a:gs>
              <a:gs pos="100000">
                <a:srgbClr val="39A8FA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14" name="组合 613">
            <a:extLst>
              <a:ext uri="{FF2B5EF4-FFF2-40B4-BE49-F238E27FC236}">
                <a16:creationId xmlns:a16="http://schemas.microsoft.com/office/drawing/2014/main" id="{68C9C9DD-17DE-5A5B-7F3F-96A8BB2F5B76}"/>
              </a:ext>
            </a:extLst>
          </p:cNvPr>
          <p:cNvGrpSpPr/>
          <p:nvPr/>
        </p:nvGrpSpPr>
        <p:grpSpPr>
          <a:xfrm>
            <a:off x="4784519" y="1333653"/>
            <a:ext cx="4906725" cy="1446550"/>
            <a:chOff x="4428919" y="-1514868"/>
            <a:chExt cx="4906725" cy="1446550"/>
          </a:xfrm>
        </p:grpSpPr>
        <p:sp>
          <p:nvSpPr>
            <p:cNvPr id="584" name="文本框 583">
              <a:extLst>
                <a:ext uri="{FF2B5EF4-FFF2-40B4-BE49-F238E27FC236}">
                  <a16:creationId xmlns:a16="http://schemas.microsoft.com/office/drawing/2014/main" id="{03BAF264-6F7B-A9E3-2389-1C9748FD1A9B}"/>
                </a:ext>
              </a:extLst>
            </p:cNvPr>
            <p:cNvSpPr txBox="1"/>
            <p:nvPr/>
          </p:nvSpPr>
          <p:spPr>
            <a:xfrm>
              <a:off x="4428919" y="-1514868"/>
              <a:ext cx="1450263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述</a:t>
              </a:r>
              <a:endParaRPr lang="zh-CN" altLang="en-US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85" name="文本框 584">
              <a:extLst>
                <a:ext uri="{FF2B5EF4-FFF2-40B4-BE49-F238E27FC236}">
                  <a16:creationId xmlns:a16="http://schemas.microsoft.com/office/drawing/2014/main" id="{574FE09B-9666-3D03-8CBD-B1E3C69635C2}"/>
                </a:ext>
              </a:extLst>
            </p:cNvPr>
            <p:cNvSpPr txBox="1"/>
            <p:nvPr/>
          </p:nvSpPr>
          <p:spPr>
            <a:xfrm>
              <a:off x="5597414" y="-1514868"/>
              <a:ext cx="1450263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职</a:t>
              </a:r>
              <a:endParaRPr lang="zh-CN" altLang="en-US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86" name="文本框 585">
              <a:extLst>
                <a:ext uri="{FF2B5EF4-FFF2-40B4-BE49-F238E27FC236}">
                  <a16:creationId xmlns:a16="http://schemas.microsoft.com/office/drawing/2014/main" id="{60D7970C-14C4-3FC9-E900-3B6758196274}"/>
                </a:ext>
              </a:extLst>
            </p:cNvPr>
            <p:cNvSpPr txBox="1"/>
            <p:nvPr/>
          </p:nvSpPr>
          <p:spPr>
            <a:xfrm>
              <a:off x="6767686" y="-1514868"/>
              <a:ext cx="1450263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报</a:t>
              </a:r>
              <a:endParaRPr lang="zh-CN" altLang="en-US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87" name="文本框 586">
              <a:extLst>
                <a:ext uri="{FF2B5EF4-FFF2-40B4-BE49-F238E27FC236}">
                  <a16:creationId xmlns:a16="http://schemas.microsoft.com/office/drawing/2014/main" id="{7FEB1EC6-1901-20A6-98AB-6888175E06C7}"/>
                </a:ext>
              </a:extLst>
            </p:cNvPr>
            <p:cNvSpPr txBox="1"/>
            <p:nvPr/>
          </p:nvSpPr>
          <p:spPr>
            <a:xfrm>
              <a:off x="7885381" y="-1514868"/>
              <a:ext cx="1450263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告</a:t>
              </a:r>
              <a:endParaRPr lang="zh-CN" altLang="en-US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617" name="文本框 616">
            <a:extLst>
              <a:ext uri="{FF2B5EF4-FFF2-40B4-BE49-F238E27FC236}">
                <a16:creationId xmlns:a16="http://schemas.microsoft.com/office/drawing/2014/main" id="{4C264D17-9276-AD1A-839A-01739107365E}"/>
              </a:ext>
            </a:extLst>
          </p:cNvPr>
          <p:cNvSpPr txBox="1"/>
          <p:nvPr/>
        </p:nvSpPr>
        <p:spPr>
          <a:xfrm>
            <a:off x="4892963" y="2590798"/>
            <a:ext cx="46666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Debriefing report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22" name="文本框 621">
            <a:extLst>
              <a:ext uri="{FF2B5EF4-FFF2-40B4-BE49-F238E27FC236}">
                <a16:creationId xmlns:a16="http://schemas.microsoft.com/office/drawing/2014/main" id="{C2FF1C85-9110-3392-C6EF-13A2A9F6D766}"/>
              </a:ext>
            </a:extLst>
          </p:cNvPr>
          <p:cNvSpPr txBox="1"/>
          <p:nvPr/>
        </p:nvSpPr>
        <p:spPr>
          <a:xfrm>
            <a:off x="3299126" y="3737266"/>
            <a:ext cx="7854336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latin typeface="HarmonyOS Sans SC" panose="00000500000000000000" pitchFamily="2" charset="-122"/>
                <a:ea typeface="HarmonyOS Sans SC" panose="00000500000000000000" pitchFamily="2" charset="-122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623" name="文本框 622">
            <a:extLst>
              <a:ext uri="{FF2B5EF4-FFF2-40B4-BE49-F238E27FC236}">
                <a16:creationId xmlns:a16="http://schemas.microsoft.com/office/drawing/2014/main" id="{7A5C7FBF-30F5-6025-79B4-988701922683}"/>
              </a:ext>
            </a:extLst>
          </p:cNvPr>
          <p:cNvSpPr txBox="1"/>
          <p:nvPr/>
        </p:nvSpPr>
        <p:spPr>
          <a:xfrm>
            <a:off x="5817895" y="4642348"/>
            <a:ext cx="28167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述职人：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模板网  时间：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2022.07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32" name="椭圆 631">
            <a:extLst>
              <a:ext uri="{FF2B5EF4-FFF2-40B4-BE49-F238E27FC236}">
                <a16:creationId xmlns:a16="http://schemas.microsoft.com/office/drawing/2014/main" id="{37CBE3B1-D7BD-8559-6730-AEBB0C5828DC}"/>
              </a:ext>
            </a:extLst>
          </p:cNvPr>
          <p:cNvSpPr/>
          <p:nvPr/>
        </p:nvSpPr>
        <p:spPr>
          <a:xfrm>
            <a:off x="359745" y="4919347"/>
            <a:ext cx="957448" cy="957448"/>
          </a:xfrm>
          <a:prstGeom prst="ellipse">
            <a:avLst/>
          </a:prstGeom>
          <a:noFill/>
          <a:ln w="38100"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7" name="椭圆 636">
            <a:extLst>
              <a:ext uri="{FF2B5EF4-FFF2-40B4-BE49-F238E27FC236}">
                <a16:creationId xmlns:a16="http://schemas.microsoft.com/office/drawing/2014/main" id="{6CCA06C7-C7A3-7135-4A4E-4E452557CF48}"/>
              </a:ext>
            </a:extLst>
          </p:cNvPr>
          <p:cNvSpPr/>
          <p:nvPr/>
        </p:nvSpPr>
        <p:spPr>
          <a:xfrm>
            <a:off x="3663990" y="-333153"/>
            <a:ext cx="733544" cy="733544"/>
          </a:xfrm>
          <a:prstGeom prst="ellipse">
            <a:avLst/>
          </a:prstGeom>
          <a:gradFill>
            <a:gsLst>
              <a:gs pos="0">
                <a:srgbClr val="39A8FA"/>
              </a:gs>
              <a:gs pos="100000">
                <a:srgbClr val="5B6EF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3193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自我评价</a:t>
            </a:r>
          </a:p>
        </p:txBody>
      </p:sp>
      <p:grpSp>
        <p:nvGrpSpPr>
          <p:cNvPr id="7" name="组合 20">
            <a:extLst>
              <a:ext uri="{FF2B5EF4-FFF2-40B4-BE49-F238E27FC236}">
                <a16:creationId xmlns:a16="http://schemas.microsoft.com/office/drawing/2014/main" id="{3AD67B17-A847-765D-C73E-E1AED7193AE8}"/>
              </a:ext>
            </a:extLst>
          </p:cNvPr>
          <p:cNvGrpSpPr/>
          <p:nvPr/>
        </p:nvGrpSpPr>
        <p:grpSpPr>
          <a:xfrm>
            <a:off x="6893240" y="3604165"/>
            <a:ext cx="847280" cy="708903"/>
            <a:chOff x="4178300" y="4422775"/>
            <a:chExt cx="388938" cy="325438"/>
          </a:xfrm>
          <a:solidFill>
            <a:srgbClr val="121F36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8A679D5-7F83-BA8E-68E0-B06FE3AB94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>
                <a:cs typeface="+mn-ea"/>
                <a:sym typeface="+mn-lt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5576F9E3-CF6A-55F4-7688-9132E5DDC5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>
                <a:cs typeface="+mn-ea"/>
                <a:sym typeface="+mn-lt"/>
              </a:endParaRPr>
            </a:p>
          </p:txBody>
        </p:sp>
      </p:grpSp>
      <p:sp>
        <p:nvSpPr>
          <p:cNvPr id="10" name="Freeform 5">
            <a:extLst>
              <a:ext uri="{FF2B5EF4-FFF2-40B4-BE49-F238E27FC236}">
                <a16:creationId xmlns:a16="http://schemas.microsoft.com/office/drawing/2014/main" id="{EDF5A72A-C020-A072-05E8-BA97C61BC8C6}"/>
              </a:ext>
            </a:extLst>
          </p:cNvPr>
          <p:cNvSpPr>
            <a:spLocks/>
          </p:cNvSpPr>
          <p:nvPr/>
        </p:nvSpPr>
        <p:spPr bwMode="auto">
          <a:xfrm>
            <a:off x="1128685" y="2667371"/>
            <a:ext cx="5165227" cy="1900629"/>
          </a:xfrm>
          <a:custGeom>
            <a:avLst/>
            <a:gdLst>
              <a:gd name="T0" fmla="*/ 216 w 7286"/>
              <a:gd name="T1" fmla="*/ 1382 h 2663"/>
              <a:gd name="T2" fmla="*/ 2168 w 7286"/>
              <a:gd name="T3" fmla="*/ 0 h 2663"/>
              <a:gd name="T4" fmla="*/ 4038 w 7286"/>
              <a:gd name="T5" fmla="*/ 1184 h 2663"/>
              <a:gd name="T6" fmla="*/ 4038 w 7286"/>
              <a:gd name="T7" fmla="*/ 1184 h 2663"/>
              <a:gd name="T8" fmla="*/ 4040 w 7286"/>
              <a:gd name="T9" fmla="*/ 1189 h 2663"/>
              <a:gd name="T10" fmla="*/ 4041 w 7286"/>
              <a:gd name="T11" fmla="*/ 1191 h 2663"/>
              <a:gd name="T12" fmla="*/ 4041 w 7286"/>
              <a:gd name="T13" fmla="*/ 1191 h 2663"/>
              <a:gd name="T14" fmla="*/ 5413 w 7286"/>
              <a:gd name="T15" fmla="*/ 2090 h 2663"/>
              <a:gd name="T16" fmla="*/ 6787 w 7286"/>
              <a:gd name="T17" fmla="*/ 1186 h 2663"/>
              <a:gd name="T18" fmla="*/ 7286 w 7286"/>
              <a:gd name="T19" fmla="*/ 1475 h 2663"/>
              <a:gd name="T20" fmla="*/ 5413 w 7286"/>
              <a:gd name="T21" fmla="*/ 2663 h 2663"/>
              <a:gd name="T22" fmla="*/ 3543 w 7286"/>
              <a:gd name="T23" fmla="*/ 1479 h 2663"/>
              <a:gd name="T24" fmla="*/ 3542 w 7286"/>
              <a:gd name="T25" fmla="*/ 1479 h 2663"/>
              <a:gd name="T26" fmla="*/ 3540 w 7286"/>
              <a:gd name="T27" fmla="*/ 1474 h 2663"/>
              <a:gd name="T28" fmla="*/ 3539 w 7286"/>
              <a:gd name="T29" fmla="*/ 1472 h 2663"/>
              <a:gd name="T30" fmla="*/ 3539 w 7286"/>
              <a:gd name="T31" fmla="*/ 1472 h 2663"/>
              <a:gd name="T32" fmla="*/ 2168 w 7286"/>
              <a:gd name="T33" fmla="*/ 573 h 2663"/>
              <a:gd name="T34" fmla="*/ 750 w 7286"/>
              <a:gd name="T35" fmla="*/ 1590 h 2663"/>
              <a:gd name="T36" fmla="*/ 883 w 7286"/>
              <a:gd name="T37" fmla="*/ 1642 h 2663"/>
              <a:gd name="T38" fmla="*/ 882 w 7286"/>
              <a:gd name="T39" fmla="*/ 1727 h 2663"/>
              <a:gd name="T40" fmla="*/ 255 w 7286"/>
              <a:gd name="T41" fmla="*/ 2165 h 2663"/>
              <a:gd name="T42" fmla="*/ 181 w 7286"/>
              <a:gd name="T43" fmla="*/ 2136 h 2663"/>
              <a:gd name="T44" fmla="*/ 10 w 7286"/>
              <a:gd name="T45" fmla="*/ 1387 h 2663"/>
              <a:gd name="T46" fmla="*/ 71 w 7286"/>
              <a:gd name="T47" fmla="*/ 1326 h 2663"/>
              <a:gd name="T48" fmla="*/ 216 w 7286"/>
              <a:gd name="T49" fmla="*/ 1382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286" h="2663">
                <a:moveTo>
                  <a:pt x="216" y="1382"/>
                </a:moveTo>
                <a:cubicBezTo>
                  <a:pt x="499" y="577"/>
                  <a:pt x="1266" y="0"/>
                  <a:pt x="2168" y="0"/>
                </a:cubicBezTo>
                <a:cubicBezTo>
                  <a:pt x="2993" y="0"/>
                  <a:pt x="3706" y="484"/>
                  <a:pt x="4038" y="1184"/>
                </a:cubicBezTo>
                <a:lnTo>
                  <a:pt x="4038" y="1184"/>
                </a:lnTo>
                <a:lnTo>
                  <a:pt x="4040" y="1189"/>
                </a:lnTo>
                <a:lnTo>
                  <a:pt x="4041" y="1191"/>
                </a:lnTo>
                <a:lnTo>
                  <a:pt x="4041" y="1191"/>
                </a:lnTo>
                <a:cubicBezTo>
                  <a:pt x="4272" y="1720"/>
                  <a:pt x="4799" y="2090"/>
                  <a:pt x="5413" y="2090"/>
                </a:cubicBezTo>
                <a:cubicBezTo>
                  <a:pt x="6029" y="2090"/>
                  <a:pt x="6558" y="1718"/>
                  <a:pt x="6787" y="1186"/>
                </a:cubicBezTo>
                <a:lnTo>
                  <a:pt x="7286" y="1475"/>
                </a:lnTo>
                <a:cubicBezTo>
                  <a:pt x="6955" y="2177"/>
                  <a:pt x="6241" y="2663"/>
                  <a:pt x="5413" y="2663"/>
                </a:cubicBezTo>
                <a:cubicBezTo>
                  <a:pt x="4587" y="2663"/>
                  <a:pt x="3874" y="2179"/>
                  <a:pt x="3543" y="1479"/>
                </a:cubicBezTo>
                <a:lnTo>
                  <a:pt x="3542" y="1479"/>
                </a:lnTo>
                <a:lnTo>
                  <a:pt x="3540" y="1474"/>
                </a:lnTo>
                <a:lnTo>
                  <a:pt x="3539" y="1472"/>
                </a:lnTo>
                <a:lnTo>
                  <a:pt x="3539" y="1472"/>
                </a:lnTo>
                <a:cubicBezTo>
                  <a:pt x="3309" y="943"/>
                  <a:pt x="2781" y="573"/>
                  <a:pt x="2168" y="573"/>
                </a:cubicBezTo>
                <a:cubicBezTo>
                  <a:pt x="1509" y="573"/>
                  <a:pt x="950" y="999"/>
                  <a:pt x="750" y="1590"/>
                </a:cubicBezTo>
                <a:lnTo>
                  <a:pt x="883" y="1642"/>
                </a:lnTo>
                <a:cubicBezTo>
                  <a:pt x="922" y="1657"/>
                  <a:pt x="914" y="1704"/>
                  <a:pt x="882" y="1727"/>
                </a:cubicBezTo>
                <a:lnTo>
                  <a:pt x="255" y="2165"/>
                </a:lnTo>
                <a:cubicBezTo>
                  <a:pt x="229" y="2183"/>
                  <a:pt x="188" y="2166"/>
                  <a:pt x="181" y="2136"/>
                </a:cubicBezTo>
                <a:lnTo>
                  <a:pt x="10" y="1387"/>
                </a:lnTo>
                <a:cubicBezTo>
                  <a:pt x="0" y="1342"/>
                  <a:pt x="33" y="1311"/>
                  <a:pt x="71" y="1326"/>
                </a:cubicBezTo>
                <a:lnTo>
                  <a:pt x="216" y="1382"/>
                </a:lnTo>
                <a:close/>
              </a:path>
            </a:pathLst>
          </a:custGeom>
          <a:solidFill>
            <a:srgbClr val="39A8FA"/>
          </a:solidFill>
          <a:ln>
            <a:noFill/>
          </a:ln>
        </p:spPr>
        <p:txBody>
          <a:bodyPr vert="horz" wrap="square" lIns="68577" tIns="34289" rIns="68577" bIns="34289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>
              <a:cs typeface="+mn-ea"/>
              <a:sym typeface="+mn-lt"/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ECDC02D7-ADC5-0916-76CB-27CEF997A772}"/>
              </a:ext>
            </a:extLst>
          </p:cNvPr>
          <p:cNvSpPr>
            <a:spLocks/>
          </p:cNvSpPr>
          <p:nvPr/>
        </p:nvSpPr>
        <p:spPr bwMode="auto">
          <a:xfrm>
            <a:off x="5939361" y="2667372"/>
            <a:ext cx="5165227" cy="1899158"/>
          </a:xfrm>
          <a:custGeom>
            <a:avLst/>
            <a:gdLst>
              <a:gd name="T0" fmla="*/ 1873 w 7286"/>
              <a:gd name="T1" fmla="*/ 0 h 2661"/>
              <a:gd name="T2" fmla="*/ 3743 w 7286"/>
              <a:gd name="T3" fmla="*/ 1183 h 2661"/>
              <a:gd name="T4" fmla="*/ 3743 w 7286"/>
              <a:gd name="T5" fmla="*/ 1182 h 2661"/>
              <a:gd name="T6" fmla="*/ 5118 w 7286"/>
              <a:gd name="T7" fmla="*/ 2088 h 2661"/>
              <a:gd name="T8" fmla="*/ 6536 w 7286"/>
              <a:gd name="T9" fmla="*/ 1071 h 2661"/>
              <a:gd name="T10" fmla="*/ 6403 w 7286"/>
              <a:gd name="T11" fmla="*/ 1020 h 2661"/>
              <a:gd name="T12" fmla="*/ 6404 w 7286"/>
              <a:gd name="T13" fmla="*/ 935 h 2661"/>
              <a:gd name="T14" fmla="*/ 7031 w 7286"/>
              <a:gd name="T15" fmla="*/ 496 h 2661"/>
              <a:gd name="T16" fmla="*/ 7105 w 7286"/>
              <a:gd name="T17" fmla="*/ 525 h 2661"/>
              <a:gd name="T18" fmla="*/ 7276 w 7286"/>
              <a:gd name="T19" fmla="*/ 1274 h 2661"/>
              <a:gd name="T20" fmla="*/ 7215 w 7286"/>
              <a:gd name="T21" fmla="*/ 1336 h 2661"/>
              <a:gd name="T22" fmla="*/ 7070 w 7286"/>
              <a:gd name="T23" fmla="*/ 1279 h 2661"/>
              <a:gd name="T24" fmla="*/ 5118 w 7286"/>
              <a:gd name="T25" fmla="*/ 2661 h 2661"/>
              <a:gd name="T26" fmla="*/ 3248 w 7286"/>
              <a:gd name="T27" fmla="*/ 1479 h 2661"/>
              <a:gd name="T28" fmla="*/ 3248 w 7286"/>
              <a:gd name="T29" fmla="*/ 1479 h 2661"/>
              <a:gd name="T30" fmla="*/ 1873 w 7286"/>
              <a:gd name="T31" fmla="*/ 573 h 2661"/>
              <a:gd name="T32" fmla="*/ 499 w 7286"/>
              <a:gd name="T33" fmla="*/ 1477 h 2661"/>
              <a:gd name="T34" fmla="*/ 0 w 7286"/>
              <a:gd name="T35" fmla="*/ 1189 h 2661"/>
              <a:gd name="T36" fmla="*/ 1873 w 7286"/>
              <a:gd name="T37" fmla="*/ 0 h 2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86" h="2661">
                <a:moveTo>
                  <a:pt x="1873" y="0"/>
                </a:moveTo>
                <a:cubicBezTo>
                  <a:pt x="2698" y="0"/>
                  <a:pt x="3411" y="484"/>
                  <a:pt x="3743" y="1183"/>
                </a:cubicBezTo>
                <a:lnTo>
                  <a:pt x="3743" y="1182"/>
                </a:lnTo>
                <a:cubicBezTo>
                  <a:pt x="3972" y="1715"/>
                  <a:pt x="4502" y="2088"/>
                  <a:pt x="5118" y="2088"/>
                </a:cubicBezTo>
                <a:cubicBezTo>
                  <a:pt x="5777" y="2088"/>
                  <a:pt x="6336" y="1663"/>
                  <a:pt x="6536" y="1071"/>
                </a:cubicBezTo>
                <a:lnTo>
                  <a:pt x="6403" y="1020"/>
                </a:lnTo>
                <a:cubicBezTo>
                  <a:pt x="6363" y="1004"/>
                  <a:pt x="6372" y="957"/>
                  <a:pt x="6404" y="935"/>
                </a:cubicBezTo>
                <a:lnTo>
                  <a:pt x="7031" y="496"/>
                </a:lnTo>
                <a:cubicBezTo>
                  <a:pt x="7056" y="479"/>
                  <a:pt x="7098" y="495"/>
                  <a:pt x="7105" y="525"/>
                </a:cubicBezTo>
                <a:lnTo>
                  <a:pt x="7276" y="1274"/>
                </a:lnTo>
                <a:cubicBezTo>
                  <a:pt x="7286" y="1319"/>
                  <a:pt x="7253" y="1350"/>
                  <a:pt x="7215" y="1336"/>
                </a:cubicBezTo>
                <a:lnTo>
                  <a:pt x="7070" y="1279"/>
                </a:lnTo>
                <a:cubicBezTo>
                  <a:pt x="6787" y="2084"/>
                  <a:pt x="6020" y="2661"/>
                  <a:pt x="5118" y="2661"/>
                </a:cubicBezTo>
                <a:cubicBezTo>
                  <a:pt x="4293" y="2661"/>
                  <a:pt x="3581" y="2178"/>
                  <a:pt x="3248" y="1479"/>
                </a:cubicBezTo>
                <a:lnTo>
                  <a:pt x="3248" y="1479"/>
                </a:lnTo>
                <a:cubicBezTo>
                  <a:pt x="3019" y="946"/>
                  <a:pt x="2490" y="573"/>
                  <a:pt x="1873" y="573"/>
                </a:cubicBezTo>
                <a:cubicBezTo>
                  <a:pt x="1258" y="573"/>
                  <a:pt x="729" y="945"/>
                  <a:pt x="499" y="1477"/>
                </a:cubicBezTo>
                <a:lnTo>
                  <a:pt x="0" y="1189"/>
                </a:lnTo>
                <a:cubicBezTo>
                  <a:pt x="331" y="486"/>
                  <a:pt x="1045" y="0"/>
                  <a:pt x="1873" y="0"/>
                </a:cubicBezTo>
                <a:close/>
              </a:path>
            </a:pathLst>
          </a:custGeom>
          <a:solidFill>
            <a:srgbClr val="5B6EFB"/>
          </a:solidFill>
          <a:ln>
            <a:noFill/>
          </a:ln>
        </p:spPr>
        <p:txBody>
          <a:bodyPr vert="horz" wrap="square" lIns="68577" tIns="34289" rIns="68577" bIns="34289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>
              <a:cs typeface="+mn-ea"/>
              <a:sym typeface="+mn-lt"/>
            </a:endParaRPr>
          </a:p>
        </p:txBody>
      </p:sp>
      <p:sp>
        <p:nvSpPr>
          <p:cNvPr id="17" name="Freeform 10">
            <a:extLst>
              <a:ext uri="{FF2B5EF4-FFF2-40B4-BE49-F238E27FC236}">
                <a16:creationId xmlns:a16="http://schemas.microsoft.com/office/drawing/2014/main" id="{4FE5F8AE-D2EF-1491-7F5D-165DEB54BBC4}"/>
              </a:ext>
            </a:extLst>
          </p:cNvPr>
          <p:cNvSpPr>
            <a:spLocks noEditPoints="1"/>
          </p:cNvSpPr>
          <p:nvPr/>
        </p:nvSpPr>
        <p:spPr bwMode="auto">
          <a:xfrm>
            <a:off x="9245817" y="2945295"/>
            <a:ext cx="653591" cy="656098"/>
          </a:xfrm>
          <a:custGeom>
            <a:avLst/>
            <a:gdLst>
              <a:gd name="T0" fmla="*/ 40 w 395"/>
              <a:gd name="T1" fmla="*/ 0 h 399"/>
              <a:gd name="T2" fmla="*/ 212 w 395"/>
              <a:gd name="T3" fmla="*/ 0 h 399"/>
              <a:gd name="T4" fmla="*/ 246 w 395"/>
              <a:gd name="T5" fmla="*/ 20 h 399"/>
              <a:gd name="T6" fmla="*/ 151 w 395"/>
              <a:gd name="T7" fmla="*/ 20 h 399"/>
              <a:gd name="T8" fmla="*/ 99 w 395"/>
              <a:gd name="T9" fmla="*/ 41 h 399"/>
              <a:gd name="T10" fmla="*/ 31 w 395"/>
              <a:gd name="T11" fmla="*/ 41 h 399"/>
              <a:gd name="T12" fmla="*/ 31 w 395"/>
              <a:gd name="T13" fmla="*/ 345 h 399"/>
              <a:gd name="T14" fmla="*/ 222 w 395"/>
              <a:gd name="T15" fmla="*/ 345 h 399"/>
              <a:gd name="T16" fmla="*/ 222 w 395"/>
              <a:gd name="T17" fmla="*/ 266 h 399"/>
              <a:gd name="T18" fmla="*/ 251 w 395"/>
              <a:gd name="T19" fmla="*/ 266 h 399"/>
              <a:gd name="T20" fmla="*/ 251 w 395"/>
              <a:gd name="T21" fmla="*/ 360 h 399"/>
              <a:gd name="T22" fmla="*/ 212 w 395"/>
              <a:gd name="T23" fmla="*/ 399 h 399"/>
              <a:gd name="T24" fmla="*/ 40 w 395"/>
              <a:gd name="T25" fmla="*/ 399 h 399"/>
              <a:gd name="T26" fmla="*/ 0 w 395"/>
              <a:gd name="T27" fmla="*/ 360 h 399"/>
              <a:gd name="T28" fmla="*/ 0 w 395"/>
              <a:gd name="T29" fmla="*/ 40 h 399"/>
              <a:gd name="T30" fmla="*/ 40 w 395"/>
              <a:gd name="T31" fmla="*/ 0 h 399"/>
              <a:gd name="T32" fmla="*/ 251 w 395"/>
              <a:gd name="T33" fmla="*/ 122 h 399"/>
              <a:gd name="T34" fmla="*/ 234 w 395"/>
              <a:gd name="T35" fmla="*/ 140 h 399"/>
              <a:gd name="T36" fmla="*/ 251 w 395"/>
              <a:gd name="T37" fmla="*/ 158 h 399"/>
              <a:gd name="T38" fmla="*/ 269 w 395"/>
              <a:gd name="T39" fmla="*/ 140 h 399"/>
              <a:gd name="T40" fmla="*/ 251 w 395"/>
              <a:gd name="T41" fmla="*/ 122 h 399"/>
              <a:gd name="T42" fmla="*/ 329 w 395"/>
              <a:gd name="T43" fmla="*/ 122 h 399"/>
              <a:gd name="T44" fmla="*/ 347 w 395"/>
              <a:gd name="T45" fmla="*/ 140 h 399"/>
              <a:gd name="T46" fmla="*/ 329 w 395"/>
              <a:gd name="T47" fmla="*/ 158 h 399"/>
              <a:gd name="T48" fmla="*/ 311 w 395"/>
              <a:gd name="T49" fmla="*/ 140 h 399"/>
              <a:gd name="T50" fmla="*/ 329 w 395"/>
              <a:gd name="T51" fmla="*/ 122 h 399"/>
              <a:gd name="T52" fmla="*/ 177 w 395"/>
              <a:gd name="T53" fmla="*/ 122 h 399"/>
              <a:gd name="T54" fmla="*/ 160 w 395"/>
              <a:gd name="T55" fmla="*/ 140 h 399"/>
              <a:gd name="T56" fmla="*/ 177 w 395"/>
              <a:gd name="T57" fmla="*/ 158 h 399"/>
              <a:gd name="T58" fmla="*/ 195 w 395"/>
              <a:gd name="T59" fmla="*/ 140 h 399"/>
              <a:gd name="T60" fmla="*/ 177 w 395"/>
              <a:gd name="T61" fmla="*/ 122 h 399"/>
              <a:gd name="T62" fmla="*/ 151 w 395"/>
              <a:gd name="T63" fmla="*/ 46 h 399"/>
              <a:gd name="T64" fmla="*/ 101 w 395"/>
              <a:gd name="T65" fmla="*/ 97 h 399"/>
              <a:gd name="T66" fmla="*/ 101 w 395"/>
              <a:gd name="T67" fmla="*/ 190 h 399"/>
              <a:gd name="T68" fmla="*/ 151 w 395"/>
              <a:gd name="T69" fmla="*/ 240 h 399"/>
              <a:gd name="T70" fmla="*/ 158 w 395"/>
              <a:gd name="T71" fmla="*/ 240 h 399"/>
              <a:gd name="T72" fmla="*/ 158 w 395"/>
              <a:gd name="T73" fmla="*/ 282 h 399"/>
              <a:gd name="T74" fmla="*/ 200 w 395"/>
              <a:gd name="T75" fmla="*/ 240 h 399"/>
              <a:gd name="T76" fmla="*/ 344 w 395"/>
              <a:gd name="T77" fmla="*/ 240 h 399"/>
              <a:gd name="T78" fmla="*/ 395 w 395"/>
              <a:gd name="T79" fmla="*/ 190 h 399"/>
              <a:gd name="T80" fmla="*/ 395 w 395"/>
              <a:gd name="T81" fmla="*/ 97 h 399"/>
              <a:gd name="T82" fmla="*/ 344 w 395"/>
              <a:gd name="T83" fmla="*/ 46 h 399"/>
              <a:gd name="T84" fmla="*/ 151 w 395"/>
              <a:gd name="T85" fmla="*/ 46 h 399"/>
              <a:gd name="T86" fmla="*/ 101 w 395"/>
              <a:gd name="T87" fmla="*/ 359 h 399"/>
              <a:gd name="T88" fmla="*/ 101 w 395"/>
              <a:gd name="T89" fmla="*/ 385 h 399"/>
              <a:gd name="T90" fmla="*/ 150 w 395"/>
              <a:gd name="T91" fmla="*/ 385 h 399"/>
              <a:gd name="T92" fmla="*/ 150 w 395"/>
              <a:gd name="T93" fmla="*/ 359 h 399"/>
              <a:gd name="T94" fmla="*/ 101 w 395"/>
              <a:gd name="T95" fmla="*/ 3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5" h="399">
                <a:moveTo>
                  <a:pt x="40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26" y="0"/>
                  <a:pt x="239" y="8"/>
                  <a:pt x="246" y="20"/>
                </a:cubicBezTo>
                <a:cubicBezTo>
                  <a:pt x="151" y="20"/>
                  <a:pt x="151" y="20"/>
                  <a:pt x="151" y="20"/>
                </a:cubicBezTo>
                <a:cubicBezTo>
                  <a:pt x="131" y="20"/>
                  <a:pt x="112" y="28"/>
                  <a:pt x="99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45"/>
                  <a:pt x="31" y="345"/>
                  <a:pt x="31" y="345"/>
                </a:cubicBezTo>
                <a:cubicBezTo>
                  <a:pt x="222" y="345"/>
                  <a:pt x="222" y="345"/>
                  <a:pt x="222" y="345"/>
                </a:cubicBezTo>
                <a:cubicBezTo>
                  <a:pt x="222" y="266"/>
                  <a:pt x="222" y="266"/>
                  <a:pt x="222" y="266"/>
                </a:cubicBezTo>
                <a:cubicBezTo>
                  <a:pt x="251" y="266"/>
                  <a:pt x="251" y="266"/>
                  <a:pt x="251" y="266"/>
                </a:cubicBezTo>
                <a:cubicBezTo>
                  <a:pt x="251" y="360"/>
                  <a:pt x="251" y="360"/>
                  <a:pt x="251" y="360"/>
                </a:cubicBezTo>
                <a:cubicBezTo>
                  <a:pt x="251" y="381"/>
                  <a:pt x="234" y="399"/>
                  <a:pt x="212" y="399"/>
                </a:cubicBezTo>
                <a:cubicBezTo>
                  <a:pt x="40" y="399"/>
                  <a:pt x="40" y="399"/>
                  <a:pt x="40" y="399"/>
                </a:cubicBezTo>
                <a:cubicBezTo>
                  <a:pt x="18" y="399"/>
                  <a:pt x="0" y="381"/>
                  <a:pt x="0" y="36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lose/>
                <a:moveTo>
                  <a:pt x="251" y="122"/>
                </a:moveTo>
                <a:cubicBezTo>
                  <a:pt x="242" y="122"/>
                  <a:pt x="234" y="130"/>
                  <a:pt x="234" y="140"/>
                </a:cubicBezTo>
                <a:cubicBezTo>
                  <a:pt x="234" y="150"/>
                  <a:pt x="242" y="158"/>
                  <a:pt x="251" y="158"/>
                </a:cubicBezTo>
                <a:cubicBezTo>
                  <a:pt x="261" y="158"/>
                  <a:pt x="269" y="150"/>
                  <a:pt x="269" y="140"/>
                </a:cubicBezTo>
                <a:cubicBezTo>
                  <a:pt x="269" y="130"/>
                  <a:pt x="261" y="122"/>
                  <a:pt x="251" y="122"/>
                </a:cubicBezTo>
                <a:close/>
                <a:moveTo>
                  <a:pt x="329" y="122"/>
                </a:moveTo>
                <a:cubicBezTo>
                  <a:pt x="339" y="122"/>
                  <a:pt x="347" y="130"/>
                  <a:pt x="347" y="140"/>
                </a:cubicBezTo>
                <a:cubicBezTo>
                  <a:pt x="347" y="150"/>
                  <a:pt x="339" y="158"/>
                  <a:pt x="329" y="158"/>
                </a:cubicBezTo>
                <a:cubicBezTo>
                  <a:pt x="319" y="158"/>
                  <a:pt x="311" y="150"/>
                  <a:pt x="311" y="140"/>
                </a:cubicBezTo>
                <a:cubicBezTo>
                  <a:pt x="311" y="130"/>
                  <a:pt x="319" y="122"/>
                  <a:pt x="329" y="122"/>
                </a:cubicBezTo>
                <a:close/>
                <a:moveTo>
                  <a:pt x="177" y="122"/>
                </a:moveTo>
                <a:cubicBezTo>
                  <a:pt x="167" y="122"/>
                  <a:pt x="160" y="130"/>
                  <a:pt x="160" y="140"/>
                </a:cubicBezTo>
                <a:cubicBezTo>
                  <a:pt x="160" y="150"/>
                  <a:pt x="167" y="158"/>
                  <a:pt x="177" y="158"/>
                </a:cubicBezTo>
                <a:cubicBezTo>
                  <a:pt x="187" y="158"/>
                  <a:pt x="195" y="150"/>
                  <a:pt x="195" y="140"/>
                </a:cubicBezTo>
                <a:cubicBezTo>
                  <a:pt x="195" y="130"/>
                  <a:pt x="187" y="122"/>
                  <a:pt x="177" y="122"/>
                </a:cubicBezTo>
                <a:close/>
                <a:moveTo>
                  <a:pt x="151" y="46"/>
                </a:moveTo>
                <a:cubicBezTo>
                  <a:pt x="123" y="46"/>
                  <a:pt x="101" y="69"/>
                  <a:pt x="101" y="97"/>
                </a:cubicBezTo>
                <a:cubicBezTo>
                  <a:pt x="101" y="190"/>
                  <a:pt x="101" y="190"/>
                  <a:pt x="101" y="190"/>
                </a:cubicBezTo>
                <a:cubicBezTo>
                  <a:pt x="101" y="218"/>
                  <a:pt x="123" y="240"/>
                  <a:pt x="151" y="240"/>
                </a:cubicBezTo>
                <a:cubicBezTo>
                  <a:pt x="158" y="240"/>
                  <a:pt x="158" y="240"/>
                  <a:pt x="158" y="240"/>
                </a:cubicBezTo>
                <a:cubicBezTo>
                  <a:pt x="158" y="282"/>
                  <a:pt x="158" y="282"/>
                  <a:pt x="158" y="282"/>
                </a:cubicBezTo>
                <a:cubicBezTo>
                  <a:pt x="200" y="240"/>
                  <a:pt x="200" y="240"/>
                  <a:pt x="200" y="240"/>
                </a:cubicBezTo>
                <a:cubicBezTo>
                  <a:pt x="344" y="240"/>
                  <a:pt x="344" y="240"/>
                  <a:pt x="344" y="240"/>
                </a:cubicBezTo>
                <a:cubicBezTo>
                  <a:pt x="372" y="240"/>
                  <a:pt x="395" y="218"/>
                  <a:pt x="395" y="190"/>
                </a:cubicBezTo>
                <a:cubicBezTo>
                  <a:pt x="395" y="97"/>
                  <a:pt x="395" y="97"/>
                  <a:pt x="395" y="97"/>
                </a:cubicBezTo>
                <a:cubicBezTo>
                  <a:pt x="395" y="69"/>
                  <a:pt x="372" y="46"/>
                  <a:pt x="344" y="46"/>
                </a:cubicBezTo>
                <a:cubicBezTo>
                  <a:pt x="151" y="46"/>
                  <a:pt x="151" y="46"/>
                  <a:pt x="151" y="46"/>
                </a:cubicBezTo>
                <a:close/>
                <a:moveTo>
                  <a:pt x="101" y="359"/>
                </a:moveTo>
                <a:cubicBezTo>
                  <a:pt x="101" y="385"/>
                  <a:pt x="101" y="385"/>
                  <a:pt x="101" y="385"/>
                </a:cubicBezTo>
                <a:cubicBezTo>
                  <a:pt x="150" y="385"/>
                  <a:pt x="150" y="385"/>
                  <a:pt x="150" y="385"/>
                </a:cubicBezTo>
                <a:cubicBezTo>
                  <a:pt x="150" y="359"/>
                  <a:pt x="150" y="359"/>
                  <a:pt x="150" y="359"/>
                </a:cubicBezTo>
                <a:lnTo>
                  <a:pt x="101" y="359"/>
                </a:lnTo>
                <a:close/>
              </a:path>
            </a:pathLst>
          </a:custGeom>
          <a:solidFill>
            <a:srgbClr val="121F36"/>
          </a:solidFill>
          <a:ln>
            <a:noFill/>
          </a:ln>
        </p:spPr>
        <p:txBody>
          <a:bodyPr vert="horz" wrap="square" lIns="68577" tIns="34289" rIns="68577" bIns="34289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>
              <a:cs typeface="+mn-ea"/>
              <a:sym typeface="+mn-lt"/>
            </a:endParaRPr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4B1C1996-A09C-E6B2-C1F1-11FA934F1CBE}"/>
              </a:ext>
            </a:extLst>
          </p:cNvPr>
          <p:cNvSpPr>
            <a:spLocks noEditPoints="1"/>
          </p:cNvSpPr>
          <p:nvPr/>
        </p:nvSpPr>
        <p:spPr bwMode="auto">
          <a:xfrm>
            <a:off x="4617880" y="2926222"/>
            <a:ext cx="556953" cy="694246"/>
          </a:xfrm>
          <a:custGeom>
            <a:avLst/>
            <a:gdLst>
              <a:gd name="T0" fmla="*/ 23 w 438"/>
              <a:gd name="T1" fmla="*/ 0 h 546"/>
              <a:gd name="T2" fmla="*/ 415 w 438"/>
              <a:gd name="T3" fmla="*/ 0 h 546"/>
              <a:gd name="T4" fmla="*/ 438 w 438"/>
              <a:gd name="T5" fmla="*/ 0 h 546"/>
              <a:gd name="T6" fmla="*/ 438 w 438"/>
              <a:gd name="T7" fmla="*/ 24 h 546"/>
              <a:gd name="T8" fmla="*/ 438 w 438"/>
              <a:gd name="T9" fmla="*/ 523 h 546"/>
              <a:gd name="T10" fmla="*/ 438 w 438"/>
              <a:gd name="T11" fmla="*/ 546 h 546"/>
              <a:gd name="T12" fmla="*/ 415 w 438"/>
              <a:gd name="T13" fmla="*/ 546 h 546"/>
              <a:gd name="T14" fmla="*/ 138 w 438"/>
              <a:gd name="T15" fmla="*/ 546 h 546"/>
              <a:gd name="T16" fmla="*/ 131 w 438"/>
              <a:gd name="T17" fmla="*/ 546 h 546"/>
              <a:gd name="T18" fmla="*/ 125 w 438"/>
              <a:gd name="T19" fmla="*/ 541 h 546"/>
              <a:gd name="T20" fmla="*/ 9 w 438"/>
              <a:gd name="T21" fmla="*/ 456 h 546"/>
              <a:gd name="T22" fmla="*/ 0 w 438"/>
              <a:gd name="T23" fmla="*/ 449 h 546"/>
              <a:gd name="T24" fmla="*/ 0 w 438"/>
              <a:gd name="T25" fmla="*/ 438 h 546"/>
              <a:gd name="T26" fmla="*/ 0 w 438"/>
              <a:gd name="T27" fmla="*/ 24 h 546"/>
              <a:gd name="T28" fmla="*/ 0 w 438"/>
              <a:gd name="T29" fmla="*/ 0 h 546"/>
              <a:gd name="T30" fmla="*/ 23 w 438"/>
              <a:gd name="T31" fmla="*/ 0 h 546"/>
              <a:gd name="T32" fmla="*/ 23 w 438"/>
              <a:gd name="T33" fmla="*/ 0 h 546"/>
              <a:gd name="T34" fmla="*/ 45 w 438"/>
              <a:gd name="T35" fmla="*/ 414 h 546"/>
              <a:gd name="T36" fmla="*/ 116 w 438"/>
              <a:gd name="T37" fmla="*/ 389 h 546"/>
              <a:gd name="T38" fmla="*/ 126 w 438"/>
              <a:gd name="T39" fmla="*/ 386 h 546"/>
              <a:gd name="T40" fmla="*/ 129 w 438"/>
              <a:gd name="T41" fmla="*/ 395 h 546"/>
              <a:gd name="T42" fmla="*/ 159 w 438"/>
              <a:gd name="T43" fmla="*/ 500 h 546"/>
              <a:gd name="T44" fmla="*/ 391 w 438"/>
              <a:gd name="T45" fmla="*/ 500 h 546"/>
              <a:gd name="T46" fmla="*/ 391 w 438"/>
              <a:gd name="T47" fmla="*/ 46 h 546"/>
              <a:gd name="T48" fmla="*/ 45 w 438"/>
              <a:gd name="T49" fmla="*/ 46 h 546"/>
              <a:gd name="T50" fmla="*/ 45 w 438"/>
              <a:gd name="T51" fmla="*/ 414 h 546"/>
              <a:gd name="T52" fmla="*/ 45 w 438"/>
              <a:gd name="T53" fmla="*/ 414 h 546"/>
              <a:gd name="T54" fmla="*/ 136 w 438"/>
              <a:gd name="T55" fmla="*/ 493 h 546"/>
              <a:gd name="T56" fmla="*/ 113 w 438"/>
              <a:gd name="T57" fmla="*/ 411 h 546"/>
              <a:gd name="T58" fmla="*/ 54 w 438"/>
              <a:gd name="T59" fmla="*/ 433 h 546"/>
              <a:gd name="T60" fmla="*/ 136 w 438"/>
              <a:gd name="T61" fmla="*/ 493 h 546"/>
              <a:gd name="T62" fmla="*/ 136 w 438"/>
              <a:gd name="T63" fmla="*/ 493 h 546"/>
              <a:gd name="T64" fmla="*/ 104 w 438"/>
              <a:gd name="T65" fmla="*/ 294 h 546"/>
              <a:gd name="T66" fmla="*/ 104 w 438"/>
              <a:gd name="T67" fmla="*/ 314 h 546"/>
              <a:gd name="T68" fmla="*/ 338 w 438"/>
              <a:gd name="T69" fmla="*/ 314 h 546"/>
              <a:gd name="T70" fmla="*/ 338 w 438"/>
              <a:gd name="T71" fmla="*/ 294 h 546"/>
              <a:gd name="T72" fmla="*/ 104 w 438"/>
              <a:gd name="T73" fmla="*/ 294 h 546"/>
              <a:gd name="T74" fmla="*/ 104 w 438"/>
              <a:gd name="T75" fmla="*/ 294 h 546"/>
              <a:gd name="T76" fmla="*/ 104 w 438"/>
              <a:gd name="T77" fmla="*/ 237 h 546"/>
              <a:gd name="T78" fmla="*/ 104 w 438"/>
              <a:gd name="T79" fmla="*/ 257 h 546"/>
              <a:gd name="T80" fmla="*/ 338 w 438"/>
              <a:gd name="T81" fmla="*/ 257 h 546"/>
              <a:gd name="T82" fmla="*/ 338 w 438"/>
              <a:gd name="T83" fmla="*/ 237 h 546"/>
              <a:gd name="T84" fmla="*/ 104 w 438"/>
              <a:gd name="T85" fmla="*/ 237 h 546"/>
              <a:gd name="T86" fmla="*/ 104 w 438"/>
              <a:gd name="T87" fmla="*/ 237 h 546"/>
              <a:gd name="T88" fmla="*/ 104 w 438"/>
              <a:gd name="T89" fmla="*/ 175 h 546"/>
              <a:gd name="T90" fmla="*/ 104 w 438"/>
              <a:gd name="T91" fmla="*/ 195 h 546"/>
              <a:gd name="T92" fmla="*/ 338 w 438"/>
              <a:gd name="T93" fmla="*/ 195 h 546"/>
              <a:gd name="T94" fmla="*/ 338 w 438"/>
              <a:gd name="T95" fmla="*/ 175 h 546"/>
              <a:gd name="T96" fmla="*/ 104 w 438"/>
              <a:gd name="T97" fmla="*/ 175 h 546"/>
              <a:gd name="T98" fmla="*/ 104 w 438"/>
              <a:gd name="T99" fmla="*/ 175 h 546"/>
              <a:gd name="T100" fmla="*/ 104 w 438"/>
              <a:gd name="T101" fmla="*/ 118 h 546"/>
              <a:gd name="T102" fmla="*/ 104 w 438"/>
              <a:gd name="T103" fmla="*/ 138 h 546"/>
              <a:gd name="T104" fmla="*/ 338 w 438"/>
              <a:gd name="T105" fmla="*/ 138 h 546"/>
              <a:gd name="T106" fmla="*/ 338 w 438"/>
              <a:gd name="T107" fmla="*/ 118 h 546"/>
              <a:gd name="T108" fmla="*/ 104 w 438"/>
              <a:gd name="T109" fmla="*/ 11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38" h="546">
                <a:moveTo>
                  <a:pt x="23" y="0"/>
                </a:moveTo>
                <a:lnTo>
                  <a:pt x="415" y="0"/>
                </a:lnTo>
                <a:lnTo>
                  <a:pt x="438" y="0"/>
                </a:lnTo>
                <a:lnTo>
                  <a:pt x="438" y="24"/>
                </a:lnTo>
                <a:lnTo>
                  <a:pt x="438" y="523"/>
                </a:lnTo>
                <a:lnTo>
                  <a:pt x="438" y="546"/>
                </a:lnTo>
                <a:lnTo>
                  <a:pt x="415" y="546"/>
                </a:lnTo>
                <a:lnTo>
                  <a:pt x="138" y="546"/>
                </a:lnTo>
                <a:lnTo>
                  <a:pt x="131" y="546"/>
                </a:lnTo>
                <a:lnTo>
                  <a:pt x="125" y="541"/>
                </a:lnTo>
                <a:lnTo>
                  <a:pt x="9" y="456"/>
                </a:lnTo>
                <a:lnTo>
                  <a:pt x="0" y="449"/>
                </a:lnTo>
                <a:lnTo>
                  <a:pt x="0" y="438"/>
                </a:lnTo>
                <a:lnTo>
                  <a:pt x="0" y="24"/>
                </a:lnTo>
                <a:lnTo>
                  <a:pt x="0" y="0"/>
                </a:lnTo>
                <a:lnTo>
                  <a:pt x="23" y="0"/>
                </a:lnTo>
                <a:lnTo>
                  <a:pt x="23" y="0"/>
                </a:lnTo>
                <a:close/>
                <a:moveTo>
                  <a:pt x="45" y="414"/>
                </a:moveTo>
                <a:lnTo>
                  <a:pt x="116" y="389"/>
                </a:lnTo>
                <a:lnTo>
                  <a:pt x="126" y="386"/>
                </a:lnTo>
                <a:lnTo>
                  <a:pt x="129" y="395"/>
                </a:lnTo>
                <a:lnTo>
                  <a:pt x="159" y="500"/>
                </a:lnTo>
                <a:lnTo>
                  <a:pt x="391" y="500"/>
                </a:lnTo>
                <a:lnTo>
                  <a:pt x="391" y="46"/>
                </a:lnTo>
                <a:lnTo>
                  <a:pt x="45" y="46"/>
                </a:lnTo>
                <a:lnTo>
                  <a:pt x="45" y="414"/>
                </a:lnTo>
                <a:lnTo>
                  <a:pt x="45" y="414"/>
                </a:lnTo>
                <a:close/>
                <a:moveTo>
                  <a:pt x="136" y="493"/>
                </a:moveTo>
                <a:lnTo>
                  <a:pt x="113" y="411"/>
                </a:lnTo>
                <a:lnTo>
                  <a:pt x="54" y="433"/>
                </a:lnTo>
                <a:lnTo>
                  <a:pt x="136" y="493"/>
                </a:lnTo>
                <a:lnTo>
                  <a:pt x="136" y="493"/>
                </a:lnTo>
                <a:close/>
                <a:moveTo>
                  <a:pt x="104" y="294"/>
                </a:moveTo>
                <a:lnTo>
                  <a:pt x="104" y="314"/>
                </a:lnTo>
                <a:lnTo>
                  <a:pt x="338" y="314"/>
                </a:lnTo>
                <a:lnTo>
                  <a:pt x="338" y="294"/>
                </a:lnTo>
                <a:lnTo>
                  <a:pt x="104" y="294"/>
                </a:lnTo>
                <a:lnTo>
                  <a:pt x="104" y="294"/>
                </a:lnTo>
                <a:close/>
                <a:moveTo>
                  <a:pt x="104" y="237"/>
                </a:moveTo>
                <a:lnTo>
                  <a:pt x="104" y="257"/>
                </a:lnTo>
                <a:lnTo>
                  <a:pt x="338" y="257"/>
                </a:lnTo>
                <a:lnTo>
                  <a:pt x="338" y="237"/>
                </a:lnTo>
                <a:lnTo>
                  <a:pt x="104" y="237"/>
                </a:lnTo>
                <a:lnTo>
                  <a:pt x="104" y="237"/>
                </a:lnTo>
                <a:close/>
                <a:moveTo>
                  <a:pt x="104" y="175"/>
                </a:moveTo>
                <a:lnTo>
                  <a:pt x="104" y="195"/>
                </a:lnTo>
                <a:lnTo>
                  <a:pt x="338" y="195"/>
                </a:lnTo>
                <a:lnTo>
                  <a:pt x="338" y="175"/>
                </a:lnTo>
                <a:lnTo>
                  <a:pt x="104" y="175"/>
                </a:lnTo>
                <a:lnTo>
                  <a:pt x="104" y="175"/>
                </a:lnTo>
                <a:close/>
                <a:moveTo>
                  <a:pt x="104" y="118"/>
                </a:moveTo>
                <a:lnTo>
                  <a:pt x="104" y="138"/>
                </a:lnTo>
                <a:lnTo>
                  <a:pt x="338" y="138"/>
                </a:lnTo>
                <a:lnTo>
                  <a:pt x="338" y="118"/>
                </a:lnTo>
                <a:lnTo>
                  <a:pt x="104" y="118"/>
                </a:lnTo>
                <a:close/>
              </a:path>
            </a:pathLst>
          </a:custGeom>
          <a:solidFill>
            <a:srgbClr val="121F36"/>
          </a:solidFill>
          <a:ln>
            <a:noFill/>
          </a:ln>
        </p:spPr>
        <p:txBody>
          <a:bodyPr vert="horz" wrap="square" lIns="68577" tIns="34289" rIns="68577" bIns="34289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>
              <a:cs typeface="+mn-ea"/>
              <a:sym typeface="+mn-lt"/>
            </a:endParaRPr>
          </a:p>
        </p:txBody>
      </p:sp>
      <p:sp>
        <p:nvSpPr>
          <p:cNvPr id="19" name="Freeform 12">
            <a:extLst>
              <a:ext uri="{FF2B5EF4-FFF2-40B4-BE49-F238E27FC236}">
                <a16:creationId xmlns:a16="http://schemas.microsoft.com/office/drawing/2014/main" id="{5708B3CE-872A-F8B2-BC83-FD9CED3DF81A}"/>
              </a:ext>
            </a:extLst>
          </p:cNvPr>
          <p:cNvSpPr>
            <a:spLocks noEditPoints="1"/>
          </p:cNvSpPr>
          <p:nvPr/>
        </p:nvSpPr>
        <p:spPr bwMode="auto">
          <a:xfrm>
            <a:off x="2555989" y="3653155"/>
            <a:ext cx="544236" cy="659915"/>
          </a:xfrm>
          <a:custGeom>
            <a:avLst/>
            <a:gdLst>
              <a:gd name="T0" fmla="*/ 151 w 329"/>
              <a:gd name="T1" fmla="*/ 374 h 401"/>
              <a:gd name="T2" fmla="*/ 329 w 329"/>
              <a:gd name="T3" fmla="*/ 374 h 401"/>
              <a:gd name="T4" fmla="*/ 329 w 329"/>
              <a:gd name="T5" fmla="*/ 401 h 401"/>
              <a:gd name="T6" fmla="*/ 94 w 329"/>
              <a:gd name="T7" fmla="*/ 401 h 401"/>
              <a:gd name="T8" fmla="*/ 151 w 329"/>
              <a:gd name="T9" fmla="*/ 374 h 401"/>
              <a:gd name="T10" fmla="*/ 251 w 329"/>
              <a:gd name="T11" fmla="*/ 132 h 401"/>
              <a:gd name="T12" fmla="*/ 259 w 329"/>
              <a:gd name="T13" fmla="*/ 117 h 401"/>
              <a:gd name="T14" fmla="*/ 259 w 329"/>
              <a:gd name="T15" fmla="*/ 117 h 401"/>
              <a:gd name="T16" fmla="*/ 262 w 329"/>
              <a:gd name="T17" fmla="*/ 96 h 401"/>
              <a:gd name="T18" fmla="*/ 249 w 329"/>
              <a:gd name="T19" fmla="*/ 79 h 401"/>
              <a:gd name="T20" fmla="*/ 168 w 329"/>
              <a:gd name="T21" fmla="*/ 32 h 401"/>
              <a:gd name="T22" fmla="*/ 147 w 329"/>
              <a:gd name="T23" fmla="*/ 29 h 401"/>
              <a:gd name="T24" fmla="*/ 147 w 329"/>
              <a:gd name="T25" fmla="*/ 29 h 401"/>
              <a:gd name="T26" fmla="*/ 130 w 329"/>
              <a:gd name="T27" fmla="*/ 42 h 401"/>
              <a:gd name="T28" fmla="*/ 130 w 329"/>
              <a:gd name="T29" fmla="*/ 42 h 401"/>
              <a:gd name="T30" fmla="*/ 121 w 329"/>
              <a:gd name="T31" fmla="*/ 57 h 401"/>
              <a:gd name="T32" fmla="*/ 124 w 329"/>
              <a:gd name="T33" fmla="*/ 59 h 401"/>
              <a:gd name="T34" fmla="*/ 156 w 329"/>
              <a:gd name="T35" fmla="*/ 78 h 401"/>
              <a:gd name="T36" fmla="*/ 215 w 329"/>
              <a:gd name="T37" fmla="*/ 112 h 401"/>
              <a:gd name="T38" fmla="*/ 248 w 329"/>
              <a:gd name="T39" fmla="*/ 130 h 401"/>
              <a:gd name="T40" fmla="*/ 251 w 329"/>
              <a:gd name="T41" fmla="*/ 132 h 401"/>
              <a:gd name="T42" fmla="*/ 286 w 329"/>
              <a:gd name="T43" fmla="*/ 125 h 401"/>
              <a:gd name="T44" fmla="*/ 286 w 329"/>
              <a:gd name="T45" fmla="*/ 125 h 401"/>
              <a:gd name="T46" fmla="*/ 272 w 329"/>
              <a:gd name="T47" fmla="*/ 148 h 401"/>
              <a:gd name="T48" fmla="*/ 266 w 329"/>
              <a:gd name="T49" fmla="*/ 159 h 401"/>
              <a:gd name="T50" fmla="*/ 264 w 329"/>
              <a:gd name="T51" fmla="*/ 162 h 401"/>
              <a:gd name="T52" fmla="*/ 263 w 329"/>
              <a:gd name="T53" fmla="*/ 164 h 401"/>
              <a:gd name="T54" fmla="*/ 263 w 329"/>
              <a:gd name="T55" fmla="*/ 164 h 401"/>
              <a:gd name="T56" fmla="*/ 178 w 329"/>
              <a:gd name="T57" fmla="*/ 312 h 401"/>
              <a:gd name="T58" fmla="*/ 175 w 329"/>
              <a:gd name="T59" fmla="*/ 316 h 401"/>
              <a:gd name="T60" fmla="*/ 170 w 329"/>
              <a:gd name="T61" fmla="*/ 319 h 401"/>
              <a:gd name="T62" fmla="*/ 126 w 329"/>
              <a:gd name="T63" fmla="*/ 320 h 401"/>
              <a:gd name="T64" fmla="*/ 112 w 329"/>
              <a:gd name="T65" fmla="*/ 299 h 401"/>
              <a:gd name="T66" fmla="*/ 76 w 329"/>
              <a:gd name="T67" fmla="*/ 291 h 401"/>
              <a:gd name="T68" fmla="*/ 47 w 329"/>
              <a:gd name="T69" fmla="*/ 261 h 401"/>
              <a:gd name="T70" fmla="*/ 22 w 329"/>
              <a:gd name="T71" fmla="*/ 260 h 401"/>
              <a:gd name="T72" fmla="*/ 1 w 329"/>
              <a:gd name="T73" fmla="*/ 220 h 401"/>
              <a:gd name="T74" fmla="*/ 0 w 329"/>
              <a:gd name="T75" fmla="*/ 215 h 401"/>
              <a:gd name="T76" fmla="*/ 3 w 329"/>
              <a:gd name="T77" fmla="*/ 211 h 401"/>
              <a:gd name="T78" fmla="*/ 88 w 329"/>
              <a:gd name="T79" fmla="*/ 63 h 401"/>
              <a:gd name="T80" fmla="*/ 88 w 329"/>
              <a:gd name="T81" fmla="*/ 63 h 401"/>
              <a:gd name="T82" fmla="*/ 91 w 329"/>
              <a:gd name="T83" fmla="*/ 58 h 401"/>
              <a:gd name="T84" fmla="*/ 97 w 329"/>
              <a:gd name="T85" fmla="*/ 48 h 401"/>
              <a:gd name="T86" fmla="*/ 97 w 329"/>
              <a:gd name="T87" fmla="*/ 48 h 401"/>
              <a:gd name="T88" fmla="*/ 111 w 329"/>
              <a:gd name="T89" fmla="*/ 24 h 401"/>
              <a:gd name="T90" fmla="*/ 111 w 329"/>
              <a:gd name="T91" fmla="*/ 24 h 401"/>
              <a:gd name="T92" fmla="*/ 138 w 329"/>
              <a:gd name="T93" fmla="*/ 3 h 401"/>
              <a:gd name="T94" fmla="*/ 138 w 329"/>
              <a:gd name="T95" fmla="*/ 3 h 401"/>
              <a:gd name="T96" fmla="*/ 173 w 329"/>
              <a:gd name="T97" fmla="*/ 7 h 401"/>
              <a:gd name="T98" fmla="*/ 269 w 329"/>
              <a:gd name="T99" fmla="*/ 63 h 401"/>
              <a:gd name="T100" fmla="*/ 290 w 329"/>
              <a:gd name="T101" fmla="*/ 90 h 401"/>
              <a:gd name="T102" fmla="*/ 286 w 329"/>
              <a:gd name="T103" fmla="*/ 125 h 401"/>
              <a:gd name="T104" fmla="*/ 4 w 329"/>
              <a:gd name="T105" fmla="*/ 291 h 401"/>
              <a:gd name="T106" fmla="*/ 7 w 329"/>
              <a:gd name="T107" fmla="*/ 373 h 401"/>
              <a:gd name="T108" fmla="*/ 44 w 329"/>
              <a:gd name="T109" fmla="*/ 394 h 401"/>
              <a:gd name="T110" fmla="*/ 116 w 329"/>
              <a:gd name="T111" fmla="*/ 355 h 401"/>
              <a:gd name="T112" fmla="*/ 4 w 329"/>
              <a:gd name="T113" fmla="*/ 29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9" h="401">
                <a:moveTo>
                  <a:pt x="151" y="374"/>
                </a:moveTo>
                <a:cubicBezTo>
                  <a:pt x="329" y="374"/>
                  <a:pt x="329" y="374"/>
                  <a:pt x="329" y="374"/>
                </a:cubicBezTo>
                <a:cubicBezTo>
                  <a:pt x="329" y="401"/>
                  <a:pt x="329" y="401"/>
                  <a:pt x="329" y="401"/>
                </a:cubicBezTo>
                <a:cubicBezTo>
                  <a:pt x="94" y="401"/>
                  <a:pt x="94" y="401"/>
                  <a:pt x="94" y="401"/>
                </a:cubicBezTo>
                <a:cubicBezTo>
                  <a:pt x="151" y="374"/>
                  <a:pt x="151" y="374"/>
                  <a:pt x="151" y="374"/>
                </a:cubicBezTo>
                <a:close/>
                <a:moveTo>
                  <a:pt x="251" y="132"/>
                </a:moveTo>
                <a:cubicBezTo>
                  <a:pt x="259" y="117"/>
                  <a:pt x="259" y="117"/>
                  <a:pt x="259" y="117"/>
                </a:cubicBezTo>
                <a:cubicBezTo>
                  <a:pt x="259" y="117"/>
                  <a:pt x="259" y="117"/>
                  <a:pt x="259" y="117"/>
                </a:cubicBezTo>
                <a:cubicBezTo>
                  <a:pt x="263" y="111"/>
                  <a:pt x="264" y="103"/>
                  <a:pt x="262" y="96"/>
                </a:cubicBezTo>
                <a:cubicBezTo>
                  <a:pt x="260" y="89"/>
                  <a:pt x="256" y="83"/>
                  <a:pt x="249" y="79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62" y="28"/>
                  <a:pt x="154" y="28"/>
                  <a:pt x="147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0" y="31"/>
                  <a:pt x="134" y="36"/>
                  <a:pt x="130" y="42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56" y="78"/>
                  <a:pt x="156" y="78"/>
                  <a:pt x="156" y="78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48" y="130"/>
                  <a:pt x="248" y="130"/>
                  <a:pt x="248" y="130"/>
                </a:cubicBezTo>
                <a:cubicBezTo>
                  <a:pt x="251" y="132"/>
                  <a:pt x="251" y="132"/>
                  <a:pt x="251" y="132"/>
                </a:cubicBezTo>
                <a:close/>
                <a:moveTo>
                  <a:pt x="286" y="125"/>
                </a:moveTo>
                <a:cubicBezTo>
                  <a:pt x="286" y="125"/>
                  <a:pt x="286" y="125"/>
                  <a:pt x="286" y="125"/>
                </a:cubicBezTo>
                <a:cubicBezTo>
                  <a:pt x="272" y="148"/>
                  <a:pt x="272" y="148"/>
                  <a:pt x="272" y="148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63" y="164"/>
                  <a:pt x="263" y="164"/>
                  <a:pt x="263" y="164"/>
                </a:cubicBezTo>
                <a:cubicBezTo>
                  <a:pt x="263" y="164"/>
                  <a:pt x="263" y="164"/>
                  <a:pt x="263" y="164"/>
                </a:cubicBezTo>
                <a:cubicBezTo>
                  <a:pt x="178" y="312"/>
                  <a:pt x="178" y="312"/>
                  <a:pt x="178" y="312"/>
                </a:cubicBezTo>
                <a:cubicBezTo>
                  <a:pt x="175" y="316"/>
                  <a:pt x="175" y="316"/>
                  <a:pt x="175" y="316"/>
                </a:cubicBezTo>
                <a:cubicBezTo>
                  <a:pt x="170" y="319"/>
                  <a:pt x="170" y="319"/>
                  <a:pt x="170" y="319"/>
                </a:cubicBezTo>
                <a:cubicBezTo>
                  <a:pt x="151" y="327"/>
                  <a:pt x="137" y="328"/>
                  <a:pt x="126" y="320"/>
                </a:cubicBezTo>
                <a:cubicBezTo>
                  <a:pt x="119" y="315"/>
                  <a:pt x="115" y="309"/>
                  <a:pt x="112" y="299"/>
                </a:cubicBezTo>
                <a:cubicBezTo>
                  <a:pt x="98" y="300"/>
                  <a:pt x="86" y="297"/>
                  <a:pt x="76" y="291"/>
                </a:cubicBezTo>
                <a:cubicBezTo>
                  <a:pt x="64" y="284"/>
                  <a:pt x="54" y="274"/>
                  <a:pt x="47" y="261"/>
                </a:cubicBezTo>
                <a:cubicBezTo>
                  <a:pt x="38" y="263"/>
                  <a:pt x="29" y="263"/>
                  <a:pt x="22" y="260"/>
                </a:cubicBezTo>
                <a:cubicBezTo>
                  <a:pt x="9" y="254"/>
                  <a:pt x="2" y="242"/>
                  <a:pt x="1" y="220"/>
                </a:cubicBezTo>
                <a:cubicBezTo>
                  <a:pt x="0" y="215"/>
                  <a:pt x="0" y="215"/>
                  <a:pt x="0" y="215"/>
                </a:cubicBezTo>
                <a:cubicBezTo>
                  <a:pt x="3" y="211"/>
                  <a:pt x="3" y="211"/>
                  <a:pt x="3" y="211"/>
                </a:cubicBezTo>
                <a:cubicBezTo>
                  <a:pt x="88" y="63"/>
                  <a:pt x="88" y="63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91" y="58"/>
                  <a:pt x="91" y="58"/>
                  <a:pt x="91" y="5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7" y="13"/>
                  <a:pt x="127" y="6"/>
                  <a:pt x="138" y="3"/>
                </a:cubicBezTo>
                <a:cubicBezTo>
                  <a:pt x="138" y="3"/>
                  <a:pt x="138" y="3"/>
                  <a:pt x="138" y="3"/>
                </a:cubicBezTo>
                <a:cubicBezTo>
                  <a:pt x="150" y="0"/>
                  <a:pt x="162" y="1"/>
                  <a:pt x="173" y="7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80" y="69"/>
                  <a:pt x="287" y="79"/>
                  <a:pt x="290" y="90"/>
                </a:cubicBezTo>
                <a:cubicBezTo>
                  <a:pt x="293" y="101"/>
                  <a:pt x="292" y="114"/>
                  <a:pt x="286" y="125"/>
                </a:cubicBezTo>
                <a:close/>
                <a:moveTo>
                  <a:pt x="4" y="291"/>
                </a:moveTo>
                <a:cubicBezTo>
                  <a:pt x="7" y="373"/>
                  <a:pt x="7" y="373"/>
                  <a:pt x="7" y="373"/>
                </a:cubicBezTo>
                <a:cubicBezTo>
                  <a:pt x="44" y="394"/>
                  <a:pt x="44" y="394"/>
                  <a:pt x="44" y="394"/>
                </a:cubicBezTo>
                <a:cubicBezTo>
                  <a:pt x="116" y="355"/>
                  <a:pt x="116" y="355"/>
                  <a:pt x="116" y="355"/>
                </a:cubicBezTo>
                <a:lnTo>
                  <a:pt x="4" y="291"/>
                </a:lnTo>
                <a:close/>
              </a:path>
            </a:pathLst>
          </a:custGeom>
          <a:solidFill>
            <a:srgbClr val="121F36"/>
          </a:solidFill>
          <a:ln>
            <a:noFill/>
          </a:ln>
        </p:spPr>
        <p:txBody>
          <a:bodyPr vert="horz" wrap="square" lIns="68577" tIns="34289" rIns="68577" bIns="34289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B43386B-4292-58FD-6987-2C24107728BF}"/>
              </a:ext>
            </a:extLst>
          </p:cNvPr>
          <p:cNvGrpSpPr/>
          <p:nvPr/>
        </p:nvGrpSpPr>
        <p:grpSpPr>
          <a:xfrm>
            <a:off x="3145171" y="1760924"/>
            <a:ext cx="3502372" cy="930909"/>
            <a:chOff x="4822563" y="1115163"/>
            <a:chExt cx="3502372" cy="93090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B7E013D-E693-F1FB-A6EC-CAC907DAC0CF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A3FC39C-F695-E16B-8CE9-5B1F9B5AB466}"/>
                </a:ext>
              </a:extLst>
            </p:cNvPr>
            <p:cNvSpPr txBox="1"/>
            <p:nvPr/>
          </p:nvSpPr>
          <p:spPr>
            <a:xfrm>
              <a:off x="4822563" y="1425646"/>
              <a:ext cx="35023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28F691F-7445-DDF1-83A2-B9A42538CF30}"/>
              </a:ext>
            </a:extLst>
          </p:cNvPr>
          <p:cNvGrpSpPr/>
          <p:nvPr/>
        </p:nvGrpSpPr>
        <p:grpSpPr>
          <a:xfrm>
            <a:off x="7821426" y="1760924"/>
            <a:ext cx="3502372" cy="930909"/>
            <a:chOff x="4822563" y="1115163"/>
            <a:chExt cx="3502372" cy="93090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0C86B68-3C27-121A-5058-FCEAD03D8D64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FE5EBB6-2412-F319-C933-DFB4278C580F}"/>
                </a:ext>
              </a:extLst>
            </p:cNvPr>
            <p:cNvSpPr txBox="1"/>
            <p:nvPr/>
          </p:nvSpPr>
          <p:spPr>
            <a:xfrm>
              <a:off x="4822563" y="1425646"/>
              <a:ext cx="35023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00AC7E2-5ED6-0A4A-4363-2831500CCCE5}"/>
              </a:ext>
            </a:extLst>
          </p:cNvPr>
          <p:cNvGrpSpPr/>
          <p:nvPr/>
        </p:nvGrpSpPr>
        <p:grpSpPr>
          <a:xfrm>
            <a:off x="876301" y="4545482"/>
            <a:ext cx="3502372" cy="930909"/>
            <a:chOff x="4822563" y="1115163"/>
            <a:chExt cx="3502372" cy="93090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545C3AE-D114-D519-D0DB-C52E1D14E284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9CA6219-6B0A-457F-88C8-3973F39ABD28}"/>
                </a:ext>
              </a:extLst>
            </p:cNvPr>
            <p:cNvSpPr txBox="1"/>
            <p:nvPr/>
          </p:nvSpPr>
          <p:spPr>
            <a:xfrm>
              <a:off x="4822563" y="1425646"/>
              <a:ext cx="35023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2F0242-1CD6-A36B-6AB8-0DEA91B29257}"/>
              </a:ext>
            </a:extLst>
          </p:cNvPr>
          <p:cNvGrpSpPr/>
          <p:nvPr/>
        </p:nvGrpSpPr>
        <p:grpSpPr>
          <a:xfrm>
            <a:off x="5731691" y="4545482"/>
            <a:ext cx="3502372" cy="930909"/>
            <a:chOff x="4822563" y="1115163"/>
            <a:chExt cx="3502372" cy="93090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9DCF84E-55F5-F188-5E69-6CFD74C89128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F1BB2EA-0006-C074-BFFF-E12EE8048FA5}"/>
                </a:ext>
              </a:extLst>
            </p:cNvPr>
            <p:cNvSpPr txBox="1"/>
            <p:nvPr/>
          </p:nvSpPr>
          <p:spPr>
            <a:xfrm>
              <a:off x="4822563" y="1425646"/>
              <a:ext cx="35023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37888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自我评价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532151-917F-9B6F-DBE8-DCB60ACA2D2B}"/>
              </a:ext>
            </a:extLst>
          </p:cNvPr>
          <p:cNvSpPr/>
          <p:nvPr/>
        </p:nvSpPr>
        <p:spPr>
          <a:xfrm>
            <a:off x="4788528" y="2153895"/>
            <a:ext cx="911539" cy="911538"/>
          </a:xfrm>
          <a:prstGeom prst="rect">
            <a:avLst/>
          </a:prstGeom>
          <a:solidFill>
            <a:srgbClr val="39A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EC44781-1ADA-84EA-5E7E-4923261088D2}"/>
              </a:ext>
            </a:extLst>
          </p:cNvPr>
          <p:cNvSpPr/>
          <p:nvPr/>
        </p:nvSpPr>
        <p:spPr>
          <a:xfrm>
            <a:off x="6475592" y="2153895"/>
            <a:ext cx="911539" cy="911538"/>
          </a:xfrm>
          <a:prstGeom prst="rect">
            <a:avLst/>
          </a:prstGeom>
          <a:solidFill>
            <a:srgbClr val="5B6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FA11B8D-91C0-AD59-ECD7-E54ACB8DB93F}"/>
              </a:ext>
            </a:extLst>
          </p:cNvPr>
          <p:cNvSpPr/>
          <p:nvPr/>
        </p:nvSpPr>
        <p:spPr>
          <a:xfrm>
            <a:off x="4788528" y="3800080"/>
            <a:ext cx="911539" cy="911538"/>
          </a:xfrm>
          <a:prstGeom prst="rect">
            <a:avLst/>
          </a:prstGeom>
          <a:solidFill>
            <a:srgbClr val="314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D6C1909-17B8-B022-709C-E1CF22539CE1}"/>
              </a:ext>
            </a:extLst>
          </p:cNvPr>
          <p:cNvSpPr/>
          <p:nvPr/>
        </p:nvSpPr>
        <p:spPr>
          <a:xfrm>
            <a:off x="6475592" y="3800080"/>
            <a:ext cx="911539" cy="911538"/>
          </a:xfrm>
          <a:prstGeom prst="rect">
            <a:avLst/>
          </a:prstGeom>
          <a:solidFill>
            <a:srgbClr val="12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4A9A922-771A-8A2C-79EB-A464E99F106C}"/>
              </a:ext>
            </a:extLst>
          </p:cNvPr>
          <p:cNvCxnSpPr>
            <a:cxnSpLocks/>
            <a:endCxn id="6" idx="1"/>
          </p:cNvCxnSpPr>
          <p:nvPr/>
        </p:nvCxnSpPr>
        <p:spPr>
          <a:xfrm>
            <a:off x="4005726" y="2609664"/>
            <a:ext cx="78280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66A073D-C409-9945-36CA-6A26AE7E64BA}"/>
              </a:ext>
            </a:extLst>
          </p:cNvPr>
          <p:cNvCxnSpPr>
            <a:cxnSpLocks/>
          </p:cNvCxnSpPr>
          <p:nvPr/>
        </p:nvCxnSpPr>
        <p:spPr>
          <a:xfrm>
            <a:off x="4005726" y="4282969"/>
            <a:ext cx="78280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AAD9E72-73D0-F507-EFFE-DCC61526799A}"/>
              </a:ext>
            </a:extLst>
          </p:cNvPr>
          <p:cNvCxnSpPr>
            <a:cxnSpLocks/>
          </p:cNvCxnSpPr>
          <p:nvPr/>
        </p:nvCxnSpPr>
        <p:spPr>
          <a:xfrm flipH="1">
            <a:off x="7390610" y="2609664"/>
            <a:ext cx="78280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2D3EAD3-EF00-4101-2CD8-C621E425EDF2}"/>
              </a:ext>
            </a:extLst>
          </p:cNvPr>
          <p:cNvCxnSpPr>
            <a:cxnSpLocks/>
          </p:cNvCxnSpPr>
          <p:nvPr/>
        </p:nvCxnSpPr>
        <p:spPr>
          <a:xfrm flipH="1">
            <a:off x="7390610" y="4282969"/>
            <a:ext cx="78280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6">
            <a:extLst>
              <a:ext uri="{FF2B5EF4-FFF2-40B4-BE49-F238E27FC236}">
                <a16:creationId xmlns:a16="http://schemas.microsoft.com/office/drawing/2014/main" id="{E8FA8888-0657-ABD7-742A-59B80FEB1DDD}"/>
              </a:ext>
            </a:extLst>
          </p:cNvPr>
          <p:cNvSpPr/>
          <p:nvPr/>
        </p:nvSpPr>
        <p:spPr>
          <a:xfrm>
            <a:off x="5056142" y="2429916"/>
            <a:ext cx="372836" cy="359494"/>
          </a:xfrm>
          <a:custGeom>
            <a:avLst/>
            <a:gdLst>
              <a:gd name="connsiteX0" fmla="*/ 174005 w 338138"/>
              <a:gd name="connsiteY0" fmla="*/ 18121 h 326038"/>
              <a:gd name="connsiteX1" fmla="*/ 160013 w 338138"/>
              <a:gd name="connsiteY1" fmla="*/ 19109 h 326038"/>
              <a:gd name="connsiteX2" fmla="*/ 160013 w 338138"/>
              <a:gd name="connsiteY2" fmla="*/ 70472 h 326038"/>
              <a:gd name="connsiteX3" fmla="*/ 92851 w 338138"/>
              <a:gd name="connsiteY3" fmla="*/ 149491 h 326038"/>
              <a:gd name="connsiteX4" fmla="*/ 88900 w 338138"/>
              <a:gd name="connsiteY4" fmla="*/ 149491 h 326038"/>
              <a:gd name="connsiteX5" fmla="*/ 88900 w 338138"/>
              <a:gd name="connsiteY5" fmla="*/ 279872 h 326038"/>
              <a:gd name="connsiteX6" fmla="*/ 119189 w 338138"/>
              <a:gd name="connsiteY6" fmla="*/ 310163 h 326038"/>
              <a:gd name="connsiteX7" fmla="*/ 262731 w 338138"/>
              <a:gd name="connsiteY7" fmla="*/ 310163 h 326038"/>
              <a:gd name="connsiteX8" fmla="*/ 300922 w 338138"/>
              <a:gd name="connsiteY8" fmla="*/ 278555 h 326038"/>
              <a:gd name="connsiteX9" fmla="*/ 320675 w 338138"/>
              <a:gd name="connsiteY9" fmla="*/ 157393 h 326038"/>
              <a:gd name="connsiteX10" fmla="*/ 320675 w 338138"/>
              <a:gd name="connsiteY10" fmla="*/ 156076 h 326038"/>
              <a:gd name="connsiteX11" fmla="*/ 290386 w 338138"/>
              <a:gd name="connsiteY11" fmla="*/ 127102 h 326038"/>
              <a:gd name="connsiteX12" fmla="*/ 210055 w 338138"/>
              <a:gd name="connsiteY12" fmla="*/ 127102 h 326038"/>
              <a:gd name="connsiteX13" fmla="*/ 200837 w 338138"/>
              <a:gd name="connsiteY13" fmla="*/ 117883 h 326038"/>
              <a:gd name="connsiteX14" fmla="*/ 200837 w 338138"/>
              <a:gd name="connsiteY14" fmla="*/ 57302 h 326038"/>
              <a:gd name="connsiteX15" fmla="*/ 188985 w 338138"/>
              <a:gd name="connsiteY15" fmla="*/ 23060 h 326038"/>
              <a:gd name="connsiteX16" fmla="*/ 174005 w 338138"/>
              <a:gd name="connsiteY16" fmla="*/ 18121 h 326038"/>
              <a:gd name="connsiteX17" fmla="*/ 166923 w 338138"/>
              <a:gd name="connsiteY17" fmla="*/ 10 h 326038"/>
              <a:gd name="connsiteX18" fmla="*/ 199449 w 338138"/>
              <a:gd name="connsiteY18" fmla="*/ 8733 h 326038"/>
              <a:gd name="connsiteX19" fmla="*/ 217941 w 338138"/>
              <a:gd name="connsiteY19" fmla="*/ 56131 h 326038"/>
              <a:gd name="connsiteX20" fmla="*/ 217941 w 338138"/>
              <a:gd name="connsiteY20" fmla="*/ 108796 h 326038"/>
              <a:gd name="connsiteX21" fmla="*/ 290588 w 338138"/>
              <a:gd name="connsiteY21" fmla="*/ 108796 h 326038"/>
              <a:gd name="connsiteX22" fmla="*/ 338138 w 338138"/>
              <a:gd name="connsiteY22" fmla="*/ 154878 h 326038"/>
              <a:gd name="connsiteX23" fmla="*/ 338138 w 338138"/>
              <a:gd name="connsiteY23" fmla="*/ 157511 h 326038"/>
              <a:gd name="connsiteX24" fmla="*/ 338138 w 338138"/>
              <a:gd name="connsiteY24" fmla="*/ 158828 h 326038"/>
              <a:gd name="connsiteX25" fmla="*/ 318325 w 338138"/>
              <a:gd name="connsiteY25" fmla="*/ 279956 h 326038"/>
              <a:gd name="connsiteX26" fmla="*/ 262850 w 338138"/>
              <a:gd name="connsiteY26" fmla="*/ 326038 h 326038"/>
              <a:gd name="connsiteX27" fmla="*/ 118877 w 338138"/>
              <a:gd name="connsiteY27" fmla="*/ 326038 h 326038"/>
              <a:gd name="connsiteX28" fmla="*/ 71326 w 338138"/>
              <a:gd name="connsiteY28" fmla="*/ 278640 h 326038"/>
              <a:gd name="connsiteX29" fmla="*/ 71326 w 338138"/>
              <a:gd name="connsiteY29" fmla="*/ 144345 h 326038"/>
              <a:gd name="connsiteX30" fmla="*/ 63401 w 338138"/>
              <a:gd name="connsiteY30" fmla="*/ 136445 h 326038"/>
              <a:gd name="connsiteX31" fmla="*/ 23775 w 338138"/>
              <a:gd name="connsiteY31" fmla="*/ 136445 h 326038"/>
              <a:gd name="connsiteX32" fmla="*/ 17171 w 338138"/>
              <a:gd name="connsiteY32" fmla="*/ 144345 h 326038"/>
              <a:gd name="connsiteX33" fmla="*/ 17171 w 338138"/>
              <a:gd name="connsiteY33" fmla="*/ 286540 h 326038"/>
              <a:gd name="connsiteX34" fmla="*/ 23775 w 338138"/>
              <a:gd name="connsiteY34" fmla="*/ 294439 h 326038"/>
              <a:gd name="connsiteX35" fmla="*/ 47550 w 338138"/>
              <a:gd name="connsiteY35" fmla="*/ 294439 h 326038"/>
              <a:gd name="connsiteX36" fmla="*/ 55476 w 338138"/>
              <a:gd name="connsiteY36" fmla="*/ 302339 h 326038"/>
              <a:gd name="connsiteX37" fmla="*/ 47550 w 338138"/>
              <a:gd name="connsiteY37" fmla="*/ 311555 h 326038"/>
              <a:gd name="connsiteX38" fmla="*/ 23775 w 338138"/>
              <a:gd name="connsiteY38" fmla="*/ 311555 h 326038"/>
              <a:gd name="connsiteX39" fmla="*/ 0 w 338138"/>
              <a:gd name="connsiteY39" fmla="*/ 286540 h 326038"/>
              <a:gd name="connsiteX40" fmla="*/ 0 w 338138"/>
              <a:gd name="connsiteY40" fmla="*/ 144345 h 326038"/>
              <a:gd name="connsiteX41" fmla="*/ 23775 w 338138"/>
              <a:gd name="connsiteY41" fmla="*/ 119329 h 326038"/>
              <a:gd name="connsiteX42" fmla="*/ 63401 w 338138"/>
              <a:gd name="connsiteY42" fmla="*/ 119329 h 326038"/>
              <a:gd name="connsiteX43" fmla="*/ 85855 w 338138"/>
              <a:gd name="connsiteY43" fmla="*/ 132495 h 326038"/>
              <a:gd name="connsiteX44" fmla="*/ 87176 w 338138"/>
              <a:gd name="connsiteY44" fmla="*/ 132495 h 326038"/>
              <a:gd name="connsiteX45" fmla="*/ 143973 w 338138"/>
              <a:gd name="connsiteY45" fmla="*/ 69297 h 326038"/>
              <a:gd name="connsiteX46" fmla="*/ 143973 w 338138"/>
              <a:gd name="connsiteY46" fmla="*/ 11366 h 326038"/>
              <a:gd name="connsiteX47" fmla="*/ 149256 w 338138"/>
              <a:gd name="connsiteY47" fmla="*/ 2150 h 326038"/>
              <a:gd name="connsiteX48" fmla="*/ 166923 w 338138"/>
              <a:gd name="connsiteY48" fmla="*/ 10 h 326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8" h="326038">
                <a:moveTo>
                  <a:pt x="174005" y="18121"/>
                </a:moveTo>
                <a:cubicBezTo>
                  <a:pt x="168902" y="17792"/>
                  <a:pt x="163964" y="18451"/>
                  <a:pt x="160013" y="19109"/>
                </a:cubicBezTo>
                <a:cubicBezTo>
                  <a:pt x="160013" y="19109"/>
                  <a:pt x="160013" y="19109"/>
                  <a:pt x="160013" y="70472"/>
                </a:cubicBezTo>
                <a:cubicBezTo>
                  <a:pt x="160013" y="129736"/>
                  <a:pt x="95485" y="149491"/>
                  <a:pt x="92851" y="149491"/>
                </a:cubicBezTo>
                <a:cubicBezTo>
                  <a:pt x="91534" y="149491"/>
                  <a:pt x="90217" y="149491"/>
                  <a:pt x="88900" y="149491"/>
                </a:cubicBezTo>
                <a:cubicBezTo>
                  <a:pt x="88900" y="149491"/>
                  <a:pt x="88900" y="149491"/>
                  <a:pt x="88900" y="279872"/>
                </a:cubicBezTo>
                <a:cubicBezTo>
                  <a:pt x="88900" y="296993"/>
                  <a:pt x="102069" y="310163"/>
                  <a:pt x="119189" y="310163"/>
                </a:cubicBezTo>
                <a:cubicBezTo>
                  <a:pt x="119189" y="310163"/>
                  <a:pt x="119189" y="310163"/>
                  <a:pt x="262731" y="310163"/>
                </a:cubicBezTo>
                <a:cubicBezTo>
                  <a:pt x="286436" y="310163"/>
                  <a:pt x="299605" y="299627"/>
                  <a:pt x="300922" y="278555"/>
                </a:cubicBezTo>
                <a:cubicBezTo>
                  <a:pt x="300922" y="278555"/>
                  <a:pt x="300922" y="278555"/>
                  <a:pt x="320675" y="157393"/>
                </a:cubicBezTo>
                <a:cubicBezTo>
                  <a:pt x="320675" y="157393"/>
                  <a:pt x="320675" y="157393"/>
                  <a:pt x="320675" y="156076"/>
                </a:cubicBezTo>
                <a:cubicBezTo>
                  <a:pt x="320675" y="140272"/>
                  <a:pt x="307506" y="127102"/>
                  <a:pt x="290386" y="127102"/>
                </a:cubicBezTo>
                <a:cubicBezTo>
                  <a:pt x="290386" y="127102"/>
                  <a:pt x="290386" y="127102"/>
                  <a:pt x="210055" y="127102"/>
                </a:cubicBezTo>
                <a:cubicBezTo>
                  <a:pt x="204788" y="127102"/>
                  <a:pt x="200837" y="123151"/>
                  <a:pt x="200837" y="117883"/>
                </a:cubicBezTo>
                <a:cubicBezTo>
                  <a:pt x="200837" y="117883"/>
                  <a:pt x="200837" y="117883"/>
                  <a:pt x="200837" y="57302"/>
                </a:cubicBezTo>
                <a:cubicBezTo>
                  <a:pt x="200837" y="40181"/>
                  <a:pt x="196886" y="29645"/>
                  <a:pt x="188985" y="23060"/>
                </a:cubicBezTo>
                <a:cubicBezTo>
                  <a:pt x="184376" y="19768"/>
                  <a:pt x="179108" y="18451"/>
                  <a:pt x="174005" y="18121"/>
                </a:cubicBezTo>
                <a:close/>
                <a:moveTo>
                  <a:pt x="166923" y="10"/>
                </a:moveTo>
                <a:cubicBezTo>
                  <a:pt x="176664" y="-154"/>
                  <a:pt x="188882" y="1491"/>
                  <a:pt x="199449" y="8733"/>
                </a:cubicBezTo>
                <a:cubicBezTo>
                  <a:pt x="211336" y="17949"/>
                  <a:pt x="217941" y="33749"/>
                  <a:pt x="217941" y="56131"/>
                </a:cubicBezTo>
                <a:cubicBezTo>
                  <a:pt x="217941" y="56131"/>
                  <a:pt x="217941" y="56131"/>
                  <a:pt x="217941" y="108796"/>
                </a:cubicBezTo>
                <a:cubicBezTo>
                  <a:pt x="217941" y="108796"/>
                  <a:pt x="217941" y="108796"/>
                  <a:pt x="290588" y="108796"/>
                </a:cubicBezTo>
                <a:cubicBezTo>
                  <a:pt x="317005" y="108796"/>
                  <a:pt x="338138" y="129862"/>
                  <a:pt x="338138" y="154878"/>
                </a:cubicBezTo>
                <a:cubicBezTo>
                  <a:pt x="338138" y="154878"/>
                  <a:pt x="338138" y="154878"/>
                  <a:pt x="338138" y="157511"/>
                </a:cubicBezTo>
                <a:cubicBezTo>
                  <a:pt x="338138" y="157511"/>
                  <a:pt x="338138" y="157511"/>
                  <a:pt x="338138" y="158828"/>
                </a:cubicBezTo>
                <a:cubicBezTo>
                  <a:pt x="338138" y="158828"/>
                  <a:pt x="338138" y="158828"/>
                  <a:pt x="318325" y="279956"/>
                </a:cubicBezTo>
                <a:cubicBezTo>
                  <a:pt x="314363" y="308922"/>
                  <a:pt x="294550" y="326038"/>
                  <a:pt x="262850" y="326038"/>
                </a:cubicBezTo>
                <a:cubicBezTo>
                  <a:pt x="262850" y="326038"/>
                  <a:pt x="262850" y="326038"/>
                  <a:pt x="118877" y="326038"/>
                </a:cubicBezTo>
                <a:cubicBezTo>
                  <a:pt x="92460" y="326038"/>
                  <a:pt x="71326" y="304972"/>
                  <a:pt x="71326" y="278640"/>
                </a:cubicBezTo>
                <a:cubicBezTo>
                  <a:pt x="71326" y="278640"/>
                  <a:pt x="71326" y="278640"/>
                  <a:pt x="71326" y="144345"/>
                </a:cubicBezTo>
                <a:cubicBezTo>
                  <a:pt x="71326" y="139078"/>
                  <a:pt x="67363" y="136445"/>
                  <a:pt x="63401" y="136445"/>
                </a:cubicBezTo>
                <a:cubicBezTo>
                  <a:pt x="63401" y="136445"/>
                  <a:pt x="63401" y="136445"/>
                  <a:pt x="23775" y="136445"/>
                </a:cubicBezTo>
                <a:cubicBezTo>
                  <a:pt x="19813" y="136445"/>
                  <a:pt x="17171" y="139078"/>
                  <a:pt x="17171" y="144345"/>
                </a:cubicBezTo>
                <a:cubicBezTo>
                  <a:pt x="17171" y="144345"/>
                  <a:pt x="17171" y="144345"/>
                  <a:pt x="17171" y="286540"/>
                </a:cubicBezTo>
                <a:cubicBezTo>
                  <a:pt x="17171" y="290489"/>
                  <a:pt x="19813" y="294439"/>
                  <a:pt x="23775" y="294439"/>
                </a:cubicBezTo>
                <a:cubicBezTo>
                  <a:pt x="23775" y="294439"/>
                  <a:pt x="23775" y="294439"/>
                  <a:pt x="47550" y="294439"/>
                </a:cubicBezTo>
                <a:cubicBezTo>
                  <a:pt x="51513" y="294439"/>
                  <a:pt x="55476" y="298389"/>
                  <a:pt x="55476" y="302339"/>
                </a:cubicBezTo>
                <a:cubicBezTo>
                  <a:pt x="55476" y="307605"/>
                  <a:pt x="51513" y="311555"/>
                  <a:pt x="47550" y="311555"/>
                </a:cubicBezTo>
                <a:cubicBezTo>
                  <a:pt x="47550" y="311555"/>
                  <a:pt x="47550" y="311555"/>
                  <a:pt x="23775" y="311555"/>
                </a:cubicBezTo>
                <a:cubicBezTo>
                  <a:pt x="10567" y="311555"/>
                  <a:pt x="0" y="299706"/>
                  <a:pt x="0" y="286540"/>
                </a:cubicBezTo>
                <a:cubicBezTo>
                  <a:pt x="0" y="286540"/>
                  <a:pt x="0" y="286540"/>
                  <a:pt x="0" y="144345"/>
                </a:cubicBezTo>
                <a:cubicBezTo>
                  <a:pt x="0" y="129862"/>
                  <a:pt x="10567" y="119329"/>
                  <a:pt x="23775" y="119329"/>
                </a:cubicBezTo>
                <a:cubicBezTo>
                  <a:pt x="23775" y="119329"/>
                  <a:pt x="23775" y="119329"/>
                  <a:pt x="63401" y="119329"/>
                </a:cubicBezTo>
                <a:cubicBezTo>
                  <a:pt x="72647" y="119329"/>
                  <a:pt x="81893" y="124595"/>
                  <a:pt x="85855" y="132495"/>
                </a:cubicBezTo>
                <a:cubicBezTo>
                  <a:pt x="85855" y="132495"/>
                  <a:pt x="87176" y="132495"/>
                  <a:pt x="87176" y="132495"/>
                </a:cubicBezTo>
                <a:cubicBezTo>
                  <a:pt x="89818" y="131179"/>
                  <a:pt x="143973" y="115379"/>
                  <a:pt x="143973" y="69297"/>
                </a:cubicBezTo>
                <a:cubicBezTo>
                  <a:pt x="143973" y="69297"/>
                  <a:pt x="143973" y="69297"/>
                  <a:pt x="143973" y="11366"/>
                </a:cubicBezTo>
                <a:cubicBezTo>
                  <a:pt x="143973" y="7416"/>
                  <a:pt x="146615" y="3466"/>
                  <a:pt x="149256" y="2150"/>
                </a:cubicBezTo>
                <a:cubicBezTo>
                  <a:pt x="149917" y="2150"/>
                  <a:pt x="157182" y="175"/>
                  <a:pt x="166923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16" name="椭圆 17">
            <a:extLst>
              <a:ext uri="{FF2B5EF4-FFF2-40B4-BE49-F238E27FC236}">
                <a16:creationId xmlns:a16="http://schemas.microsoft.com/office/drawing/2014/main" id="{C127668A-B54C-DC99-082E-3C63381B8AF6}"/>
              </a:ext>
            </a:extLst>
          </p:cNvPr>
          <p:cNvSpPr/>
          <p:nvPr/>
        </p:nvSpPr>
        <p:spPr>
          <a:xfrm>
            <a:off x="6810894" y="2423245"/>
            <a:ext cx="240936" cy="372836"/>
          </a:xfrm>
          <a:custGeom>
            <a:avLst/>
            <a:gdLst>
              <a:gd name="connsiteX0" fmla="*/ 143066 w 217488"/>
              <a:gd name="connsiteY0" fmla="*/ 166133 h 336550"/>
              <a:gd name="connsiteX1" fmla="*/ 156401 w 217488"/>
              <a:gd name="connsiteY1" fmla="*/ 167443 h 336550"/>
              <a:gd name="connsiteX2" fmla="*/ 179071 w 217488"/>
              <a:gd name="connsiteY2" fmla="*/ 239498 h 336550"/>
              <a:gd name="connsiteX3" fmla="*/ 133732 w 217488"/>
              <a:gd name="connsiteY3" fmla="*/ 297141 h 336550"/>
              <a:gd name="connsiteX4" fmla="*/ 129731 w 217488"/>
              <a:gd name="connsiteY4" fmla="*/ 298451 h 336550"/>
              <a:gd name="connsiteX5" fmla="*/ 121730 w 217488"/>
              <a:gd name="connsiteY5" fmla="*/ 293211 h 336550"/>
              <a:gd name="connsiteX6" fmla="*/ 124397 w 217488"/>
              <a:gd name="connsiteY6" fmla="*/ 281420 h 336550"/>
              <a:gd name="connsiteX7" fmla="*/ 161735 w 217488"/>
              <a:gd name="connsiteY7" fmla="*/ 236878 h 336550"/>
              <a:gd name="connsiteX8" fmla="*/ 156401 w 217488"/>
              <a:gd name="connsiteY8" fmla="*/ 204126 h 336550"/>
              <a:gd name="connsiteX9" fmla="*/ 151067 w 217488"/>
              <a:gd name="connsiteY9" fmla="*/ 191025 h 336550"/>
              <a:gd name="connsiteX10" fmla="*/ 141733 w 217488"/>
              <a:gd name="connsiteY10" fmla="*/ 179234 h 336550"/>
              <a:gd name="connsiteX11" fmla="*/ 143066 w 217488"/>
              <a:gd name="connsiteY11" fmla="*/ 166133 h 336550"/>
              <a:gd name="connsiteX12" fmla="*/ 108744 w 217488"/>
              <a:gd name="connsiteY12" fmla="*/ 26988 h 336550"/>
              <a:gd name="connsiteX13" fmla="*/ 52026 w 217488"/>
              <a:gd name="connsiteY13" fmla="*/ 132725 h 336550"/>
              <a:gd name="connsiteX14" fmla="*/ 28283 w 217488"/>
              <a:gd name="connsiteY14" fmla="*/ 189560 h 336550"/>
              <a:gd name="connsiteX15" fmla="*/ 19050 w 217488"/>
              <a:gd name="connsiteY15" fmla="*/ 229211 h 336550"/>
              <a:gd name="connsiteX16" fmla="*/ 30921 w 217488"/>
              <a:gd name="connsiteY16" fmla="*/ 274150 h 336550"/>
              <a:gd name="connsiteX17" fmla="*/ 63897 w 217488"/>
              <a:gd name="connsiteY17" fmla="*/ 307193 h 336550"/>
              <a:gd name="connsiteX18" fmla="*/ 108744 w 217488"/>
              <a:gd name="connsiteY18" fmla="*/ 319088 h 336550"/>
              <a:gd name="connsiteX19" fmla="*/ 153591 w 217488"/>
              <a:gd name="connsiteY19" fmla="*/ 307193 h 336550"/>
              <a:gd name="connsiteX20" fmla="*/ 186567 w 217488"/>
              <a:gd name="connsiteY20" fmla="*/ 274150 h 336550"/>
              <a:gd name="connsiteX21" fmla="*/ 198438 w 217488"/>
              <a:gd name="connsiteY21" fmla="*/ 229211 h 336550"/>
              <a:gd name="connsiteX22" fmla="*/ 189205 w 217488"/>
              <a:gd name="connsiteY22" fmla="*/ 189560 h 336550"/>
              <a:gd name="connsiteX23" fmla="*/ 165462 w 217488"/>
              <a:gd name="connsiteY23" fmla="*/ 132725 h 336550"/>
              <a:gd name="connsiteX24" fmla="*/ 108744 w 217488"/>
              <a:gd name="connsiteY24" fmla="*/ 26988 h 336550"/>
              <a:gd name="connsiteX25" fmla="*/ 108744 w 217488"/>
              <a:gd name="connsiteY25" fmla="*/ 0 h 336550"/>
              <a:gd name="connsiteX26" fmla="*/ 116701 w 217488"/>
              <a:gd name="connsiteY26" fmla="*/ 3944 h 336550"/>
              <a:gd name="connsiteX27" fmla="*/ 217488 w 217488"/>
              <a:gd name="connsiteY27" fmla="*/ 228749 h 336550"/>
              <a:gd name="connsiteX28" fmla="*/ 202901 w 217488"/>
              <a:gd name="connsiteY28" fmla="*/ 282650 h 336550"/>
              <a:gd name="connsiteX29" fmla="*/ 163116 w 217488"/>
              <a:gd name="connsiteY29" fmla="*/ 322089 h 336550"/>
              <a:gd name="connsiteX30" fmla="*/ 108744 w 217488"/>
              <a:gd name="connsiteY30" fmla="*/ 336550 h 336550"/>
              <a:gd name="connsiteX31" fmla="*/ 54372 w 217488"/>
              <a:gd name="connsiteY31" fmla="*/ 322089 h 336550"/>
              <a:gd name="connsiteX32" fmla="*/ 14587 w 217488"/>
              <a:gd name="connsiteY32" fmla="*/ 282650 h 336550"/>
              <a:gd name="connsiteX33" fmla="*/ 0 w 217488"/>
              <a:gd name="connsiteY33" fmla="*/ 228749 h 336550"/>
              <a:gd name="connsiteX34" fmla="*/ 100787 w 217488"/>
              <a:gd name="connsiteY34" fmla="*/ 3944 h 336550"/>
              <a:gd name="connsiteX35" fmla="*/ 108744 w 217488"/>
              <a:gd name="connsiteY3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17488" h="336550">
                <a:moveTo>
                  <a:pt x="143066" y="166133"/>
                </a:moveTo>
                <a:cubicBezTo>
                  <a:pt x="147067" y="163513"/>
                  <a:pt x="152401" y="163513"/>
                  <a:pt x="156401" y="167443"/>
                </a:cubicBezTo>
                <a:cubicBezTo>
                  <a:pt x="157735" y="168754"/>
                  <a:pt x="185738" y="202816"/>
                  <a:pt x="179071" y="239498"/>
                </a:cubicBezTo>
                <a:cubicBezTo>
                  <a:pt x="176404" y="263079"/>
                  <a:pt x="160402" y="281420"/>
                  <a:pt x="133732" y="297141"/>
                </a:cubicBezTo>
                <a:cubicBezTo>
                  <a:pt x="132398" y="297141"/>
                  <a:pt x="131065" y="298451"/>
                  <a:pt x="129731" y="298451"/>
                </a:cubicBezTo>
                <a:cubicBezTo>
                  <a:pt x="125731" y="298451"/>
                  <a:pt x="123064" y="295831"/>
                  <a:pt x="121730" y="293211"/>
                </a:cubicBezTo>
                <a:cubicBezTo>
                  <a:pt x="119063" y="289281"/>
                  <a:pt x="120397" y="284040"/>
                  <a:pt x="124397" y="281420"/>
                </a:cubicBezTo>
                <a:cubicBezTo>
                  <a:pt x="145733" y="268319"/>
                  <a:pt x="157735" y="253909"/>
                  <a:pt x="161735" y="236878"/>
                </a:cubicBezTo>
                <a:cubicBezTo>
                  <a:pt x="163069" y="225087"/>
                  <a:pt x="160402" y="213296"/>
                  <a:pt x="156401" y="204126"/>
                </a:cubicBezTo>
                <a:cubicBezTo>
                  <a:pt x="155068" y="198885"/>
                  <a:pt x="153734" y="194955"/>
                  <a:pt x="151067" y="191025"/>
                </a:cubicBezTo>
                <a:cubicBezTo>
                  <a:pt x="145733" y="183164"/>
                  <a:pt x="143066" y="180544"/>
                  <a:pt x="141733" y="179234"/>
                </a:cubicBezTo>
                <a:cubicBezTo>
                  <a:pt x="139066" y="175304"/>
                  <a:pt x="139066" y="168754"/>
                  <a:pt x="143066" y="166133"/>
                </a:cubicBezTo>
                <a:close/>
                <a:moveTo>
                  <a:pt x="108744" y="26988"/>
                </a:moveTo>
                <a:cubicBezTo>
                  <a:pt x="90277" y="57387"/>
                  <a:pt x="71811" y="91752"/>
                  <a:pt x="52026" y="132725"/>
                </a:cubicBezTo>
                <a:cubicBezTo>
                  <a:pt x="42792" y="152551"/>
                  <a:pt x="34878" y="172377"/>
                  <a:pt x="28283" y="189560"/>
                </a:cubicBezTo>
                <a:cubicBezTo>
                  <a:pt x="21688" y="206742"/>
                  <a:pt x="19050" y="219959"/>
                  <a:pt x="19050" y="229211"/>
                </a:cubicBezTo>
                <a:cubicBezTo>
                  <a:pt x="19050" y="245072"/>
                  <a:pt x="23007" y="260933"/>
                  <a:pt x="30921" y="274150"/>
                </a:cubicBezTo>
                <a:cubicBezTo>
                  <a:pt x="38835" y="288689"/>
                  <a:pt x="49388" y="299262"/>
                  <a:pt x="63897" y="307193"/>
                </a:cubicBezTo>
                <a:cubicBezTo>
                  <a:pt x="77087" y="315123"/>
                  <a:pt x="92916" y="319088"/>
                  <a:pt x="108744" y="319088"/>
                </a:cubicBezTo>
                <a:cubicBezTo>
                  <a:pt x="124572" y="319088"/>
                  <a:pt x="140401" y="315123"/>
                  <a:pt x="153591" y="307193"/>
                </a:cubicBezTo>
                <a:cubicBezTo>
                  <a:pt x="168100" y="299262"/>
                  <a:pt x="178653" y="288689"/>
                  <a:pt x="186567" y="274150"/>
                </a:cubicBezTo>
                <a:cubicBezTo>
                  <a:pt x="194481" y="260933"/>
                  <a:pt x="198438" y="245072"/>
                  <a:pt x="198438" y="229211"/>
                </a:cubicBezTo>
                <a:cubicBezTo>
                  <a:pt x="198438" y="219959"/>
                  <a:pt x="195800" y="206742"/>
                  <a:pt x="189205" y="189560"/>
                </a:cubicBezTo>
                <a:cubicBezTo>
                  <a:pt x="182610" y="172377"/>
                  <a:pt x="174696" y="152551"/>
                  <a:pt x="165462" y="132725"/>
                </a:cubicBezTo>
                <a:cubicBezTo>
                  <a:pt x="145677" y="91752"/>
                  <a:pt x="127211" y="57387"/>
                  <a:pt x="108744" y="26988"/>
                </a:cubicBezTo>
                <a:close/>
                <a:moveTo>
                  <a:pt x="108744" y="0"/>
                </a:moveTo>
                <a:cubicBezTo>
                  <a:pt x="112722" y="0"/>
                  <a:pt x="115375" y="1314"/>
                  <a:pt x="116701" y="3944"/>
                </a:cubicBezTo>
                <a:cubicBezTo>
                  <a:pt x="184334" y="119633"/>
                  <a:pt x="217488" y="194568"/>
                  <a:pt x="217488" y="228749"/>
                </a:cubicBezTo>
                <a:cubicBezTo>
                  <a:pt x="217488" y="248469"/>
                  <a:pt x="212184" y="265559"/>
                  <a:pt x="202901" y="282650"/>
                </a:cubicBezTo>
                <a:cubicBezTo>
                  <a:pt x="193617" y="299740"/>
                  <a:pt x="180356" y="312887"/>
                  <a:pt x="163116" y="322089"/>
                </a:cubicBezTo>
                <a:cubicBezTo>
                  <a:pt x="147202" y="331292"/>
                  <a:pt x="128636" y="336550"/>
                  <a:pt x="108744" y="336550"/>
                </a:cubicBezTo>
                <a:cubicBezTo>
                  <a:pt x="88852" y="336550"/>
                  <a:pt x="70286" y="331292"/>
                  <a:pt x="54372" y="322089"/>
                </a:cubicBezTo>
                <a:cubicBezTo>
                  <a:pt x="37132" y="312887"/>
                  <a:pt x="23871" y="299740"/>
                  <a:pt x="14587" y="282650"/>
                </a:cubicBezTo>
                <a:cubicBezTo>
                  <a:pt x="3978" y="266874"/>
                  <a:pt x="0" y="248469"/>
                  <a:pt x="0" y="228749"/>
                </a:cubicBezTo>
                <a:cubicBezTo>
                  <a:pt x="0" y="194568"/>
                  <a:pt x="33154" y="119633"/>
                  <a:pt x="100787" y="3944"/>
                </a:cubicBezTo>
                <a:cubicBezTo>
                  <a:pt x="102113" y="1314"/>
                  <a:pt x="104765" y="0"/>
                  <a:pt x="1087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17" name="椭圆 18">
            <a:extLst>
              <a:ext uri="{FF2B5EF4-FFF2-40B4-BE49-F238E27FC236}">
                <a16:creationId xmlns:a16="http://schemas.microsoft.com/office/drawing/2014/main" id="{85B8308B-AB87-68D0-3168-009FA852A17A}"/>
              </a:ext>
            </a:extLst>
          </p:cNvPr>
          <p:cNvSpPr/>
          <p:nvPr/>
        </p:nvSpPr>
        <p:spPr>
          <a:xfrm>
            <a:off x="5056142" y="4069431"/>
            <a:ext cx="372836" cy="372836"/>
          </a:xfrm>
          <a:custGeom>
            <a:avLst/>
            <a:gdLst>
              <a:gd name="connsiteX0" fmla="*/ 290513 w 331788"/>
              <a:gd name="connsiteY0" fmla="*/ 268288 h 331788"/>
              <a:gd name="connsiteX1" fmla="*/ 285353 w 331788"/>
              <a:gd name="connsiteY1" fmla="*/ 269628 h 331788"/>
              <a:gd name="connsiteX2" fmla="*/ 280194 w 331788"/>
              <a:gd name="connsiteY2" fmla="*/ 270967 h 331788"/>
              <a:gd name="connsiteX3" fmla="*/ 272455 w 331788"/>
              <a:gd name="connsiteY3" fmla="*/ 279004 h 331788"/>
              <a:gd name="connsiteX4" fmla="*/ 271165 w 331788"/>
              <a:gd name="connsiteY4" fmla="*/ 284362 h 331788"/>
              <a:gd name="connsiteX5" fmla="*/ 269875 w 331788"/>
              <a:gd name="connsiteY5" fmla="*/ 289720 h 331788"/>
              <a:gd name="connsiteX6" fmla="*/ 290513 w 331788"/>
              <a:gd name="connsiteY6" fmla="*/ 311151 h 331788"/>
              <a:gd name="connsiteX7" fmla="*/ 311150 w 331788"/>
              <a:gd name="connsiteY7" fmla="*/ 289720 h 331788"/>
              <a:gd name="connsiteX8" fmla="*/ 290513 w 331788"/>
              <a:gd name="connsiteY8" fmla="*/ 268288 h 331788"/>
              <a:gd name="connsiteX9" fmla="*/ 41276 w 331788"/>
              <a:gd name="connsiteY9" fmla="*/ 268288 h 331788"/>
              <a:gd name="connsiteX10" fmla="*/ 20638 w 331788"/>
              <a:gd name="connsiteY10" fmla="*/ 289720 h 331788"/>
              <a:gd name="connsiteX11" fmla="*/ 41276 w 331788"/>
              <a:gd name="connsiteY11" fmla="*/ 311151 h 331788"/>
              <a:gd name="connsiteX12" fmla="*/ 61913 w 331788"/>
              <a:gd name="connsiteY12" fmla="*/ 289720 h 331788"/>
              <a:gd name="connsiteX13" fmla="*/ 60623 w 331788"/>
              <a:gd name="connsiteY13" fmla="*/ 284362 h 331788"/>
              <a:gd name="connsiteX14" fmla="*/ 59333 w 331788"/>
              <a:gd name="connsiteY14" fmla="*/ 279004 h 331788"/>
              <a:gd name="connsiteX15" fmla="*/ 51594 w 331788"/>
              <a:gd name="connsiteY15" fmla="*/ 270967 h 331788"/>
              <a:gd name="connsiteX16" fmla="*/ 46435 w 331788"/>
              <a:gd name="connsiteY16" fmla="*/ 269628 h 331788"/>
              <a:gd name="connsiteX17" fmla="*/ 41276 w 331788"/>
              <a:gd name="connsiteY17" fmla="*/ 268288 h 331788"/>
              <a:gd name="connsiteX18" fmla="*/ 142093 w 331788"/>
              <a:gd name="connsiteY18" fmla="*/ 106363 h 331788"/>
              <a:gd name="connsiteX19" fmla="*/ 126560 w 331788"/>
              <a:gd name="connsiteY19" fmla="*/ 110212 h 331788"/>
              <a:gd name="connsiteX20" fmla="*/ 112322 w 331788"/>
              <a:gd name="connsiteY20" fmla="*/ 125609 h 331788"/>
              <a:gd name="connsiteX21" fmla="*/ 108438 w 331788"/>
              <a:gd name="connsiteY21" fmla="*/ 139722 h 331788"/>
              <a:gd name="connsiteX22" fmla="*/ 108438 w 331788"/>
              <a:gd name="connsiteY22" fmla="*/ 144855 h 331788"/>
              <a:gd name="connsiteX23" fmla="*/ 109733 w 331788"/>
              <a:gd name="connsiteY23" fmla="*/ 155119 h 331788"/>
              <a:gd name="connsiteX24" fmla="*/ 99378 w 331788"/>
              <a:gd name="connsiteY24" fmla="*/ 156402 h 331788"/>
              <a:gd name="connsiteX25" fmla="*/ 82550 w 331788"/>
              <a:gd name="connsiteY25" fmla="*/ 175648 h 331788"/>
              <a:gd name="connsiteX26" fmla="*/ 82550 w 331788"/>
              <a:gd name="connsiteY26" fmla="*/ 180780 h 331788"/>
              <a:gd name="connsiteX27" fmla="*/ 101966 w 331788"/>
              <a:gd name="connsiteY27" fmla="*/ 200026 h 331788"/>
              <a:gd name="connsiteX28" fmla="*/ 231409 w 331788"/>
              <a:gd name="connsiteY28" fmla="*/ 200026 h 331788"/>
              <a:gd name="connsiteX29" fmla="*/ 250825 w 331788"/>
              <a:gd name="connsiteY29" fmla="*/ 180780 h 331788"/>
              <a:gd name="connsiteX30" fmla="*/ 250825 w 331788"/>
              <a:gd name="connsiteY30" fmla="*/ 175648 h 331788"/>
              <a:gd name="connsiteX31" fmla="*/ 231409 w 331788"/>
              <a:gd name="connsiteY31" fmla="*/ 156402 h 331788"/>
              <a:gd name="connsiteX32" fmla="*/ 213287 w 331788"/>
              <a:gd name="connsiteY32" fmla="*/ 156402 h 331788"/>
              <a:gd name="connsiteX33" fmla="*/ 210698 w 331788"/>
              <a:gd name="connsiteY33" fmla="*/ 148704 h 331788"/>
              <a:gd name="connsiteX34" fmla="*/ 206815 w 331788"/>
              <a:gd name="connsiteY34" fmla="*/ 141006 h 331788"/>
              <a:gd name="connsiteX35" fmla="*/ 188693 w 331788"/>
              <a:gd name="connsiteY35" fmla="*/ 133307 h 331788"/>
              <a:gd name="connsiteX36" fmla="*/ 186104 w 331788"/>
              <a:gd name="connsiteY36" fmla="*/ 134590 h 331788"/>
              <a:gd name="connsiteX37" fmla="*/ 182221 w 331788"/>
              <a:gd name="connsiteY37" fmla="*/ 134590 h 331788"/>
              <a:gd name="connsiteX38" fmla="*/ 177043 w 331788"/>
              <a:gd name="connsiteY38" fmla="*/ 137156 h 331788"/>
              <a:gd name="connsiteX39" fmla="*/ 173160 w 331788"/>
              <a:gd name="connsiteY39" fmla="*/ 128175 h 331788"/>
              <a:gd name="connsiteX40" fmla="*/ 142093 w 331788"/>
              <a:gd name="connsiteY40" fmla="*/ 106363 h 331788"/>
              <a:gd name="connsiteX41" fmla="*/ 290513 w 331788"/>
              <a:gd name="connsiteY41" fmla="*/ 20638 h 331788"/>
              <a:gd name="connsiteX42" fmla="*/ 269875 w 331788"/>
              <a:gd name="connsiteY42" fmla="*/ 41275 h 331788"/>
              <a:gd name="connsiteX43" fmla="*/ 271165 w 331788"/>
              <a:gd name="connsiteY43" fmla="*/ 46435 h 331788"/>
              <a:gd name="connsiteX44" fmla="*/ 272455 w 331788"/>
              <a:gd name="connsiteY44" fmla="*/ 51594 h 331788"/>
              <a:gd name="connsiteX45" fmla="*/ 280194 w 331788"/>
              <a:gd name="connsiteY45" fmla="*/ 59333 h 331788"/>
              <a:gd name="connsiteX46" fmla="*/ 285353 w 331788"/>
              <a:gd name="connsiteY46" fmla="*/ 60623 h 331788"/>
              <a:gd name="connsiteX47" fmla="*/ 290513 w 331788"/>
              <a:gd name="connsiteY47" fmla="*/ 61913 h 331788"/>
              <a:gd name="connsiteX48" fmla="*/ 311150 w 331788"/>
              <a:gd name="connsiteY48" fmla="*/ 41275 h 331788"/>
              <a:gd name="connsiteX49" fmla="*/ 290513 w 331788"/>
              <a:gd name="connsiteY49" fmla="*/ 20638 h 331788"/>
              <a:gd name="connsiteX50" fmla="*/ 41276 w 331788"/>
              <a:gd name="connsiteY50" fmla="*/ 20638 h 331788"/>
              <a:gd name="connsiteX51" fmla="*/ 20638 w 331788"/>
              <a:gd name="connsiteY51" fmla="*/ 41275 h 331788"/>
              <a:gd name="connsiteX52" fmla="*/ 41276 w 331788"/>
              <a:gd name="connsiteY52" fmla="*/ 61913 h 331788"/>
              <a:gd name="connsiteX53" fmla="*/ 46435 w 331788"/>
              <a:gd name="connsiteY53" fmla="*/ 60623 h 331788"/>
              <a:gd name="connsiteX54" fmla="*/ 51594 w 331788"/>
              <a:gd name="connsiteY54" fmla="*/ 59333 h 331788"/>
              <a:gd name="connsiteX55" fmla="*/ 59333 w 331788"/>
              <a:gd name="connsiteY55" fmla="*/ 51594 h 331788"/>
              <a:gd name="connsiteX56" fmla="*/ 60623 w 331788"/>
              <a:gd name="connsiteY56" fmla="*/ 46435 h 331788"/>
              <a:gd name="connsiteX57" fmla="*/ 61913 w 331788"/>
              <a:gd name="connsiteY57" fmla="*/ 41275 h 331788"/>
              <a:gd name="connsiteX58" fmla="*/ 41276 w 331788"/>
              <a:gd name="connsiteY58" fmla="*/ 20638 h 331788"/>
              <a:gd name="connsiteX59" fmla="*/ 41474 w 331788"/>
              <a:gd name="connsiteY59" fmla="*/ 0 h 331788"/>
              <a:gd name="connsiteX60" fmla="*/ 82947 w 331788"/>
              <a:gd name="connsiteY60" fmla="*/ 41473 h 331788"/>
              <a:gd name="connsiteX61" fmla="*/ 76467 w 331788"/>
              <a:gd name="connsiteY61" fmla="*/ 62210 h 331788"/>
              <a:gd name="connsiteX62" fmla="*/ 110164 w 331788"/>
              <a:gd name="connsiteY62" fmla="*/ 95907 h 331788"/>
              <a:gd name="connsiteX63" fmla="*/ 141269 w 331788"/>
              <a:gd name="connsiteY63" fmla="*/ 85539 h 331788"/>
              <a:gd name="connsiteX64" fmla="*/ 187927 w 331788"/>
              <a:gd name="connsiteY64" fmla="*/ 112756 h 331788"/>
              <a:gd name="connsiteX65" fmla="*/ 202183 w 331788"/>
              <a:gd name="connsiteY65" fmla="*/ 115348 h 331788"/>
              <a:gd name="connsiteX66" fmla="*/ 255321 w 331788"/>
              <a:gd name="connsiteY66" fmla="*/ 62210 h 331788"/>
              <a:gd name="connsiteX67" fmla="*/ 248841 w 331788"/>
              <a:gd name="connsiteY67" fmla="*/ 41473 h 331788"/>
              <a:gd name="connsiteX68" fmla="*/ 290315 w 331788"/>
              <a:gd name="connsiteY68" fmla="*/ 0 h 331788"/>
              <a:gd name="connsiteX69" fmla="*/ 331788 w 331788"/>
              <a:gd name="connsiteY69" fmla="*/ 41473 h 331788"/>
              <a:gd name="connsiteX70" fmla="*/ 290315 w 331788"/>
              <a:gd name="connsiteY70" fmla="*/ 82947 h 331788"/>
              <a:gd name="connsiteX71" fmla="*/ 269578 w 331788"/>
              <a:gd name="connsiteY71" fmla="*/ 76467 h 331788"/>
              <a:gd name="connsiteX72" fmla="*/ 220328 w 331788"/>
              <a:gd name="connsiteY72" fmla="*/ 125717 h 331788"/>
              <a:gd name="connsiteX73" fmla="*/ 226808 w 331788"/>
              <a:gd name="connsiteY73" fmla="*/ 136085 h 331788"/>
              <a:gd name="connsiteX74" fmla="*/ 230696 w 331788"/>
              <a:gd name="connsiteY74" fmla="*/ 136085 h 331788"/>
              <a:gd name="connsiteX75" fmla="*/ 270874 w 331788"/>
              <a:gd name="connsiteY75" fmla="*/ 176262 h 331788"/>
              <a:gd name="connsiteX76" fmla="*/ 270874 w 331788"/>
              <a:gd name="connsiteY76" fmla="*/ 181447 h 331788"/>
              <a:gd name="connsiteX77" fmla="*/ 235881 w 331788"/>
              <a:gd name="connsiteY77" fmla="*/ 221624 h 331788"/>
              <a:gd name="connsiteX78" fmla="*/ 269578 w 331788"/>
              <a:gd name="connsiteY78" fmla="*/ 255321 h 331788"/>
              <a:gd name="connsiteX79" fmla="*/ 290315 w 331788"/>
              <a:gd name="connsiteY79" fmla="*/ 248841 h 331788"/>
              <a:gd name="connsiteX80" fmla="*/ 331788 w 331788"/>
              <a:gd name="connsiteY80" fmla="*/ 290315 h 331788"/>
              <a:gd name="connsiteX81" fmla="*/ 290315 w 331788"/>
              <a:gd name="connsiteY81" fmla="*/ 331788 h 331788"/>
              <a:gd name="connsiteX82" fmla="*/ 248841 w 331788"/>
              <a:gd name="connsiteY82" fmla="*/ 290315 h 331788"/>
              <a:gd name="connsiteX83" fmla="*/ 255321 w 331788"/>
              <a:gd name="connsiteY83" fmla="*/ 269578 h 331788"/>
              <a:gd name="connsiteX84" fmla="*/ 207368 w 331788"/>
              <a:gd name="connsiteY84" fmla="*/ 221624 h 331788"/>
              <a:gd name="connsiteX85" fmla="*/ 124421 w 331788"/>
              <a:gd name="connsiteY85" fmla="*/ 221624 h 331788"/>
              <a:gd name="connsiteX86" fmla="*/ 76467 w 331788"/>
              <a:gd name="connsiteY86" fmla="*/ 269578 h 331788"/>
              <a:gd name="connsiteX87" fmla="*/ 82947 w 331788"/>
              <a:gd name="connsiteY87" fmla="*/ 290315 h 331788"/>
              <a:gd name="connsiteX88" fmla="*/ 41474 w 331788"/>
              <a:gd name="connsiteY88" fmla="*/ 331788 h 331788"/>
              <a:gd name="connsiteX89" fmla="*/ 0 w 331788"/>
              <a:gd name="connsiteY89" fmla="*/ 290315 h 331788"/>
              <a:gd name="connsiteX90" fmla="*/ 41474 w 331788"/>
              <a:gd name="connsiteY90" fmla="*/ 248841 h 331788"/>
              <a:gd name="connsiteX91" fmla="*/ 62210 w 331788"/>
              <a:gd name="connsiteY91" fmla="*/ 255321 h 331788"/>
              <a:gd name="connsiteX92" fmla="*/ 95907 w 331788"/>
              <a:gd name="connsiteY92" fmla="*/ 221624 h 331788"/>
              <a:gd name="connsiteX93" fmla="*/ 60914 w 331788"/>
              <a:gd name="connsiteY93" fmla="*/ 181447 h 331788"/>
              <a:gd name="connsiteX94" fmla="*/ 60914 w 331788"/>
              <a:gd name="connsiteY94" fmla="*/ 176262 h 331788"/>
              <a:gd name="connsiteX95" fmla="*/ 86835 w 331788"/>
              <a:gd name="connsiteY95" fmla="*/ 138677 h 331788"/>
              <a:gd name="connsiteX96" fmla="*/ 95907 w 331788"/>
              <a:gd name="connsiteY96" fmla="*/ 110164 h 331788"/>
              <a:gd name="connsiteX97" fmla="*/ 62210 w 331788"/>
              <a:gd name="connsiteY97" fmla="*/ 76467 h 331788"/>
              <a:gd name="connsiteX98" fmla="*/ 41474 w 331788"/>
              <a:gd name="connsiteY98" fmla="*/ 82947 h 331788"/>
              <a:gd name="connsiteX99" fmla="*/ 0 w 331788"/>
              <a:gd name="connsiteY99" fmla="*/ 41473 h 331788"/>
              <a:gd name="connsiteX100" fmla="*/ 41474 w 331788"/>
              <a:gd name="connsiteY10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31788" h="331788">
                <a:moveTo>
                  <a:pt x="290513" y="268288"/>
                </a:moveTo>
                <a:cubicBezTo>
                  <a:pt x="289223" y="268288"/>
                  <a:pt x="286643" y="268288"/>
                  <a:pt x="285353" y="269628"/>
                </a:cubicBezTo>
                <a:cubicBezTo>
                  <a:pt x="284063" y="269628"/>
                  <a:pt x="281484" y="270967"/>
                  <a:pt x="280194" y="270967"/>
                </a:cubicBezTo>
                <a:cubicBezTo>
                  <a:pt x="277614" y="273646"/>
                  <a:pt x="275034" y="276325"/>
                  <a:pt x="272455" y="279004"/>
                </a:cubicBezTo>
                <a:cubicBezTo>
                  <a:pt x="272455" y="280343"/>
                  <a:pt x="271165" y="283022"/>
                  <a:pt x="271165" y="284362"/>
                </a:cubicBezTo>
                <a:cubicBezTo>
                  <a:pt x="269875" y="285701"/>
                  <a:pt x="269875" y="288380"/>
                  <a:pt x="269875" y="289720"/>
                </a:cubicBezTo>
                <a:cubicBezTo>
                  <a:pt x="269875" y="301775"/>
                  <a:pt x="278904" y="311151"/>
                  <a:pt x="290513" y="311151"/>
                </a:cubicBezTo>
                <a:cubicBezTo>
                  <a:pt x="302121" y="311151"/>
                  <a:pt x="311150" y="301775"/>
                  <a:pt x="311150" y="289720"/>
                </a:cubicBezTo>
                <a:cubicBezTo>
                  <a:pt x="311150" y="277664"/>
                  <a:pt x="302121" y="268288"/>
                  <a:pt x="290513" y="268288"/>
                </a:cubicBezTo>
                <a:close/>
                <a:moveTo>
                  <a:pt x="41276" y="268288"/>
                </a:moveTo>
                <a:cubicBezTo>
                  <a:pt x="29667" y="268288"/>
                  <a:pt x="20638" y="277664"/>
                  <a:pt x="20638" y="289720"/>
                </a:cubicBezTo>
                <a:cubicBezTo>
                  <a:pt x="20638" y="301775"/>
                  <a:pt x="29667" y="311151"/>
                  <a:pt x="41276" y="311151"/>
                </a:cubicBezTo>
                <a:cubicBezTo>
                  <a:pt x="52884" y="311151"/>
                  <a:pt x="61913" y="301775"/>
                  <a:pt x="61913" y="289720"/>
                </a:cubicBezTo>
                <a:cubicBezTo>
                  <a:pt x="61913" y="288380"/>
                  <a:pt x="61913" y="285701"/>
                  <a:pt x="60623" y="284362"/>
                </a:cubicBezTo>
                <a:cubicBezTo>
                  <a:pt x="60623" y="283022"/>
                  <a:pt x="59333" y="280343"/>
                  <a:pt x="59333" y="279004"/>
                </a:cubicBezTo>
                <a:cubicBezTo>
                  <a:pt x="56754" y="276325"/>
                  <a:pt x="54174" y="273646"/>
                  <a:pt x="51594" y="270967"/>
                </a:cubicBezTo>
                <a:cubicBezTo>
                  <a:pt x="50304" y="270967"/>
                  <a:pt x="47725" y="269628"/>
                  <a:pt x="46435" y="269628"/>
                </a:cubicBezTo>
                <a:cubicBezTo>
                  <a:pt x="45145" y="268288"/>
                  <a:pt x="42565" y="268288"/>
                  <a:pt x="41276" y="268288"/>
                </a:cubicBezTo>
                <a:close/>
                <a:moveTo>
                  <a:pt x="142093" y="106363"/>
                </a:moveTo>
                <a:cubicBezTo>
                  <a:pt x="135621" y="106363"/>
                  <a:pt x="130444" y="108929"/>
                  <a:pt x="126560" y="110212"/>
                </a:cubicBezTo>
                <a:cubicBezTo>
                  <a:pt x="120088" y="114061"/>
                  <a:pt x="114911" y="119194"/>
                  <a:pt x="112322" y="125609"/>
                </a:cubicBezTo>
                <a:cubicBezTo>
                  <a:pt x="109733" y="129458"/>
                  <a:pt x="108438" y="134590"/>
                  <a:pt x="108438" y="139722"/>
                </a:cubicBezTo>
                <a:cubicBezTo>
                  <a:pt x="108438" y="142289"/>
                  <a:pt x="108438" y="143572"/>
                  <a:pt x="108438" y="144855"/>
                </a:cubicBezTo>
                <a:cubicBezTo>
                  <a:pt x="108438" y="144855"/>
                  <a:pt x="108438" y="144855"/>
                  <a:pt x="109733" y="155119"/>
                </a:cubicBezTo>
                <a:cubicBezTo>
                  <a:pt x="109733" y="155119"/>
                  <a:pt x="109733" y="155119"/>
                  <a:pt x="99378" y="156402"/>
                </a:cubicBezTo>
                <a:cubicBezTo>
                  <a:pt x="89022" y="157685"/>
                  <a:pt x="82550" y="165384"/>
                  <a:pt x="82550" y="175648"/>
                </a:cubicBezTo>
                <a:cubicBezTo>
                  <a:pt x="82550" y="175648"/>
                  <a:pt x="82550" y="175648"/>
                  <a:pt x="82550" y="180780"/>
                </a:cubicBezTo>
                <a:cubicBezTo>
                  <a:pt x="82550" y="191045"/>
                  <a:pt x="90317" y="200026"/>
                  <a:pt x="101966" y="200026"/>
                </a:cubicBezTo>
                <a:cubicBezTo>
                  <a:pt x="101966" y="200026"/>
                  <a:pt x="101966" y="200026"/>
                  <a:pt x="231409" y="200026"/>
                </a:cubicBezTo>
                <a:cubicBezTo>
                  <a:pt x="243058" y="200026"/>
                  <a:pt x="250825" y="191045"/>
                  <a:pt x="250825" y="180780"/>
                </a:cubicBezTo>
                <a:cubicBezTo>
                  <a:pt x="250825" y="180780"/>
                  <a:pt x="250825" y="180780"/>
                  <a:pt x="250825" y="175648"/>
                </a:cubicBezTo>
                <a:cubicBezTo>
                  <a:pt x="250825" y="164101"/>
                  <a:pt x="243058" y="156402"/>
                  <a:pt x="231409" y="156402"/>
                </a:cubicBezTo>
                <a:cubicBezTo>
                  <a:pt x="231409" y="156402"/>
                  <a:pt x="231409" y="156402"/>
                  <a:pt x="213287" y="156402"/>
                </a:cubicBezTo>
                <a:cubicBezTo>
                  <a:pt x="213287" y="156402"/>
                  <a:pt x="213287" y="156402"/>
                  <a:pt x="210698" y="148704"/>
                </a:cubicBezTo>
                <a:cubicBezTo>
                  <a:pt x="209403" y="144855"/>
                  <a:pt x="208109" y="142289"/>
                  <a:pt x="206815" y="141006"/>
                </a:cubicBezTo>
                <a:cubicBezTo>
                  <a:pt x="200343" y="133307"/>
                  <a:pt x="192576" y="133307"/>
                  <a:pt x="188693" y="133307"/>
                </a:cubicBezTo>
                <a:cubicBezTo>
                  <a:pt x="187398" y="133307"/>
                  <a:pt x="187398" y="133307"/>
                  <a:pt x="186104" y="134590"/>
                </a:cubicBezTo>
                <a:cubicBezTo>
                  <a:pt x="186104" y="134590"/>
                  <a:pt x="186104" y="134590"/>
                  <a:pt x="182221" y="134590"/>
                </a:cubicBezTo>
                <a:cubicBezTo>
                  <a:pt x="182221" y="134590"/>
                  <a:pt x="182221" y="134590"/>
                  <a:pt x="177043" y="137156"/>
                </a:cubicBezTo>
                <a:cubicBezTo>
                  <a:pt x="177043" y="137156"/>
                  <a:pt x="177043" y="137156"/>
                  <a:pt x="173160" y="128175"/>
                </a:cubicBezTo>
                <a:cubicBezTo>
                  <a:pt x="167982" y="115344"/>
                  <a:pt x="156332" y="106363"/>
                  <a:pt x="142093" y="106363"/>
                </a:cubicBezTo>
                <a:close/>
                <a:moveTo>
                  <a:pt x="290513" y="20638"/>
                </a:moveTo>
                <a:cubicBezTo>
                  <a:pt x="278904" y="20638"/>
                  <a:pt x="269875" y="29667"/>
                  <a:pt x="269875" y="41275"/>
                </a:cubicBezTo>
                <a:cubicBezTo>
                  <a:pt x="269875" y="42565"/>
                  <a:pt x="269875" y="45145"/>
                  <a:pt x="271165" y="46435"/>
                </a:cubicBezTo>
                <a:cubicBezTo>
                  <a:pt x="271165" y="47725"/>
                  <a:pt x="272455" y="50304"/>
                  <a:pt x="272455" y="51594"/>
                </a:cubicBezTo>
                <a:cubicBezTo>
                  <a:pt x="275034" y="54174"/>
                  <a:pt x="277614" y="56754"/>
                  <a:pt x="280194" y="59333"/>
                </a:cubicBezTo>
                <a:cubicBezTo>
                  <a:pt x="281484" y="59333"/>
                  <a:pt x="284063" y="60623"/>
                  <a:pt x="285353" y="60623"/>
                </a:cubicBezTo>
                <a:cubicBezTo>
                  <a:pt x="286643" y="61913"/>
                  <a:pt x="289223" y="61913"/>
                  <a:pt x="290513" y="61913"/>
                </a:cubicBezTo>
                <a:cubicBezTo>
                  <a:pt x="302121" y="61913"/>
                  <a:pt x="311150" y="52884"/>
                  <a:pt x="311150" y="41275"/>
                </a:cubicBezTo>
                <a:cubicBezTo>
                  <a:pt x="311150" y="29667"/>
                  <a:pt x="302121" y="20638"/>
                  <a:pt x="290513" y="20638"/>
                </a:cubicBezTo>
                <a:close/>
                <a:moveTo>
                  <a:pt x="41276" y="20638"/>
                </a:moveTo>
                <a:cubicBezTo>
                  <a:pt x="29667" y="20638"/>
                  <a:pt x="20638" y="29667"/>
                  <a:pt x="20638" y="41275"/>
                </a:cubicBezTo>
                <a:cubicBezTo>
                  <a:pt x="20638" y="52884"/>
                  <a:pt x="29667" y="61913"/>
                  <a:pt x="41276" y="61913"/>
                </a:cubicBezTo>
                <a:cubicBezTo>
                  <a:pt x="42565" y="61913"/>
                  <a:pt x="45145" y="61913"/>
                  <a:pt x="46435" y="60623"/>
                </a:cubicBezTo>
                <a:cubicBezTo>
                  <a:pt x="47725" y="60623"/>
                  <a:pt x="50304" y="59333"/>
                  <a:pt x="51594" y="59333"/>
                </a:cubicBezTo>
                <a:cubicBezTo>
                  <a:pt x="54174" y="56754"/>
                  <a:pt x="56754" y="54174"/>
                  <a:pt x="59333" y="51594"/>
                </a:cubicBezTo>
                <a:cubicBezTo>
                  <a:pt x="60623" y="50304"/>
                  <a:pt x="60623" y="47725"/>
                  <a:pt x="60623" y="46435"/>
                </a:cubicBezTo>
                <a:cubicBezTo>
                  <a:pt x="61913" y="45145"/>
                  <a:pt x="61913" y="42565"/>
                  <a:pt x="61913" y="41275"/>
                </a:cubicBezTo>
                <a:cubicBezTo>
                  <a:pt x="61913" y="29667"/>
                  <a:pt x="52884" y="20638"/>
                  <a:pt x="41276" y="20638"/>
                </a:cubicBezTo>
                <a:close/>
                <a:moveTo>
                  <a:pt x="41474" y="0"/>
                </a:moveTo>
                <a:cubicBezTo>
                  <a:pt x="64802" y="0"/>
                  <a:pt x="82947" y="18145"/>
                  <a:pt x="82947" y="41473"/>
                </a:cubicBezTo>
                <a:cubicBezTo>
                  <a:pt x="82947" y="49250"/>
                  <a:pt x="80355" y="55730"/>
                  <a:pt x="76467" y="62210"/>
                </a:cubicBezTo>
                <a:cubicBezTo>
                  <a:pt x="76467" y="62210"/>
                  <a:pt x="76467" y="62210"/>
                  <a:pt x="110164" y="95907"/>
                </a:cubicBezTo>
                <a:cubicBezTo>
                  <a:pt x="119236" y="89427"/>
                  <a:pt x="129605" y="85539"/>
                  <a:pt x="141269" y="85539"/>
                </a:cubicBezTo>
                <a:cubicBezTo>
                  <a:pt x="160710" y="85539"/>
                  <a:pt x="178854" y="95907"/>
                  <a:pt x="187927" y="112756"/>
                </a:cubicBezTo>
                <a:cubicBezTo>
                  <a:pt x="193111" y="112756"/>
                  <a:pt x="196999" y="112756"/>
                  <a:pt x="202183" y="115348"/>
                </a:cubicBezTo>
                <a:cubicBezTo>
                  <a:pt x="202183" y="115348"/>
                  <a:pt x="202183" y="115348"/>
                  <a:pt x="255321" y="62210"/>
                </a:cubicBezTo>
                <a:cubicBezTo>
                  <a:pt x="251433" y="55730"/>
                  <a:pt x="248841" y="49250"/>
                  <a:pt x="248841" y="41473"/>
                </a:cubicBezTo>
                <a:cubicBezTo>
                  <a:pt x="248841" y="18145"/>
                  <a:pt x="266986" y="0"/>
                  <a:pt x="290315" y="0"/>
                </a:cubicBezTo>
                <a:cubicBezTo>
                  <a:pt x="313643" y="0"/>
                  <a:pt x="331788" y="18145"/>
                  <a:pt x="331788" y="41473"/>
                </a:cubicBezTo>
                <a:cubicBezTo>
                  <a:pt x="331788" y="64802"/>
                  <a:pt x="313643" y="82947"/>
                  <a:pt x="290315" y="82947"/>
                </a:cubicBezTo>
                <a:cubicBezTo>
                  <a:pt x="282538" y="82947"/>
                  <a:pt x="276058" y="80355"/>
                  <a:pt x="269578" y="76467"/>
                </a:cubicBezTo>
                <a:cubicBezTo>
                  <a:pt x="269578" y="76467"/>
                  <a:pt x="269578" y="76467"/>
                  <a:pt x="220328" y="125717"/>
                </a:cubicBezTo>
                <a:cubicBezTo>
                  <a:pt x="222920" y="128309"/>
                  <a:pt x="225512" y="132197"/>
                  <a:pt x="226808" y="136085"/>
                </a:cubicBezTo>
                <a:cubicBezTo>
                  <a:pt x="226808" y="136085"/>
                  <a:pt x="226808" y="136085"/>
                  <a:pt x="230696" y="136085"/>
                </a:cubicBezTo>
                <a:cubicBezTo>
                  <a:pt x="252729" y="136085"/>
                  <a:pt x="270874" y="154230"/>
                  <a:pt x="270874" y="176262"/>
                </a:cubicBezTo>
                <a:cubicBezTo>
                  <a:pt x="270874" y="176262"/>
                  <a:pt x="270874" y="176262"/>
                  <a:pt x="270874" y="181447"/>
                </a:cubicBezTo>
                <a:cubicBezTo>
                  <a:pt x="270874" y="202183"/>
                  <a:pt x="255321" y="219032"/>
                  <a:pt x="235881" y="221624"/>
                </a:cubicBezTo>
                <a:cubicBezTo>
                  <a:pt x="235881" y="221624"/>
                  <a:pt x="235881" y="221624"/>
                  <a:pt x="269578" y="255321"/>
                </a:cubicBezTo>
                <a:cubicBezTo>
                  <a:pt x="276058" y="251433"/>
                  <a:pt x="282538" y="248841"/>
                  <a:pt x="290315" y="248841"/>
                </a:cubicBezTo>
                <a:cubicBezTo>
                  <a:pt x="313643" y="248841"/>
                  <a:pt x="331788" y="266986"/>
                  <a:pt x="331788" y="290315"/>
                </a:cubicBezTo>
                <a:cubicBezTo>
                  <a:pt x="331788" y="313643"/>
                  <a:pt x="313643" y="331788"/>
                  <a:pt x="290315" y="331788"/>
                </a:cubicBezTo>
                <a:cubicBezTo>
                  <a:pt x="266986" y="331788"/>
                  <a:pt x="248841" y="313643"/>
                  <a:pt x="248841" y="290315"/>
                </a:cubicBezTo>
                <a:cubicBezTo>
                  <a:pt x="248841" y="282538"/>
                  <a:pt x="251433" y="276058"/>
                  <a:pt x="255321" y="269578"/>
                </a:cubicBezTo>
                <a:cubicBezTo>
                  <a:pt x="255321" y="269578"/>
                  <a:pt x="255321" y="269578"/>
                  <a:pt x="207368" y="221624"/>
                </a:cubicBezTo>
                <a:cubicBezTo>
                  <a:pt x="207368" y="221624"/>
                  <a:pt x="207368" y="221624"/>
                  <a:pt x="124421" y="221624"/>
                </a:cubicBezTo>
                <a:cubicBezTo>
                  <a:pt x="124421" y="221624"/>
                  <a:pt x="124421" y="221624"/>
                  <a:pt x="76467" y="269578"/>
                </a:cubicBezTo>
                <a:cubicBezTo>
                  <a:pt x="80355" y="276058"/>
                  <a:pt x="82947" y="282538"/>
                  <a:pt x="82947" y="290315"/>
                </a:cubicBezTo>
                <a:cubicBezTo>
                  <a:pt x="82947" y="313643"/>
                  <a:pt x="64802" y="331788"/>
                  <a:pt x="41474" y="331788"/>
                </a:cubicBezTo>
                <a:cubicBezTo>
                  <a:pt x="18145" y="331788"/>
                  <a:pt x="0" y="313643"/>
                  <a:pt x="0" y="290315"/>
                </a:cubicBezTo>
                <a:cubicBezTo>
                  <a:pt x="0" y="266986"/>
                  <a:pt x="18145" y="248841"/>
                  <a:pt x="41474" y="248841"/>
                </a:cubicBezTo>
                <a:cubicBezTo>
                  <a:pt x="49250" y="248841"/>
                  <a:pt x="55730" y="251433"/>
                  <a:pt x="62210" y="255321"/>
                </a:cubicBezTo>
                <a:cubicBezTo>
                  <a:pt x="62210" y="255321"/>
                  <a:pt x="62210" y="255321"/>
                  <a:pt x="95907" y="221624"/>
                </a:cubicBezTo>
                <a:cubicBezTo>
                  <a:pt x="76467" y="219032"/>
                  <a:pt x="60914" y="202183"/>
                  <a:pt x="60914" y="181447"/>
                </a:cubicBezTo>
                <a:cubicBezTo>
                  <a:pt x="60914" y="181447"/>
                  <a:pt x="60914" y="181447"/>
                  <a:pt x="60914" y="176262"/>
                </a:cubicBezTo>
                <a:cubicBezTo>
                  <a:pt x="60914" y="159414"/>
                  <a:pt x="71283" y="143861"/>
                  <a:pt x="86835" y="138677"/>
                </a:cubicBezTo>
                <a:cubicBezTo>
                  <a:pt x="86835" y="128309"/>
                  <a:pt x="90723" y="117940"/>
                  <a:pt x="95907" y="110164"/>
                </a:cubicBezTo>
                <a:cubicBezTo>
                  <a:pt x="95907" y="110164"/>
                  <a:pt x="95907" y="110164"/>
                  <a:pt x="62210" y="76467"/>
                </a:cubicBezTo>
                <a:cubicBezTo>
                  <a:pt x="55730" y="80355"/>
                  <a:pt x="49250" y="82947"/>
                  <a:pt x="41474" y="82947"/>
                </a:cubicBezTo>
                <a:cubicBezTo>
                  <a:pt x="18145" y="82947"/>
                  <a:pt x="0" y="64802"/>
                  <a:pt x="0" y="41473"/>
                </a:cubicBezTo>
                <a:cubicBezTo>
                  <a:pt x="0" y="18145"/>
                  <a:pt x="18145" y="0"/>
                  <a:pt x="414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18" name="椭圆 19">
            <a:extLst>
              <a:ext uri="{FF2B5EF4-FFF2-40B4-BE49-F238E27FC236}">
                <a16:creationId xmlns:a16="http://schemas.microsoft.com/office/drawing/2014/main" id="{FBBE895F-8695-AFE6-FF4C-8A7E673F478F}"/>
              </a:ext>
            </a:extLst>
          </p:cNvPr>
          <p:cNvSpPr/>
          <p:nvPr/>
        </p:nvSpPr>
        <p:spPr>
          <a:xfrm>
            <a:off x="6744944" y="4070306"/>
            <a:ext cx="372836" cy="371086"/>
          </a:xfrm>
          <a:custGeom>
            <a:avLst/>
            <a:gdLst>
              <a:gd name="connsiteX0" fmla="*/ 315609 w 338137"/>
              <a:gd name="connsiteY0" fmla="*/ 185737 h 336550"/>
              <a:gd name="connsiteX1" fmla="*/ 338137 w 338137"/>
              <a:gd name="connsiteY1" fmla="*/ 185737 h 336550"/>
              <a:gd name="connsiteX2" fmla="*/ 185737 w 338137"/>
              <a:gd name="connsiteY2" fmla="*/ 336550 h 336550"/>
              <a:gd name="connsiteX3" fmla="*/ 185737 w 338137"/>
              <a:gd name="connsiteY3" fmla="*/ 314256 h 336550"/>
              <a:gd name="connsiteX4" fmla="*/ 315609 w 338137"/>
              <a:gd name="connsiteY4" fmla="*/ 185737 h 336550"/>
              <a:gd name="connsiteX5" fmla="*/ 249042 w 338137"/>
              <a:gd name="connsiteY5" fmla="*/ 185737 h 336550"/>
              <a:gd name="connsiteX6" fmla="*/ 271462 w 338137"/>
              <a:gd name="connsiteY6" fmla="*/ 185737 h 336550"/>
              <a:gd name="connsiteX7" fmla="*/ 185737 w 338137"/>
              <a:gd name="connsiteY7" fmla="*/ 269875 h 336550"/>
              <a:gd name="connsiteX8" fmla="*/ 185737 w 338137"/>
              <a:gd name="connsiteY8" fmla="*/ 247870 h 336550"/>
              <a:gd name="connsiteX9" fmla="*/ 249042 w 338137"/>
              <a:gd name="connsiteY9" fmla="*/ 185737 h 336550"/>
              <a:gd name="connsiteX10" fmla="*/ 66675 w 338137"/>
              <a:gd name="connsiteY10" fmla="*/ 185737 h 336550"/>
              <a:gd name="connsiteX11" fmla="*/ 89095 w 338137"/>
              <a:gd name="connsiteY11" fmla="*/ 185737 h 336550"/>
              <a:gd name="connsiteX12" fmla="*/ 152400 w 338137"/>
              <a:gd name="connsiteY12" fmla="*/ 247870 h 336550"/>
              <a:gd name="connsiteX13" fmla="*/ 152400 w 338137"/>
              <a:gd name="connsiteY13" fmla="*/ 269875 h 336550"/>
              <a:gd name="connsiteX14" fmla="*/ 66675 w 338137"/>
              <a:gd name="connsiteY14" fmla="*/ 185737 h 336550"/>
              <a:gd name="connsiteX15" fmla="*/ 0 w 338137"/>
              <a:gd name="connsiteY15" fmla="*/ 185737 h 336550"/>
              <a:gd name="connsiteX16" fmla="*/ 22528 w 338137"/>
              <a:gd name="connsiteY16" fmla="*/ 185737 h 336550"/>
              <a:gd name="connsiteX17" fmla="*/ 152400 w 338137"/>
              <a:gd name="connsiteY17" fmla="*/ 314256 h 336550"/>
              <a:gd name="connsiteX18" fmla="*/ 152400 w 338137"/>
              <a:gd name="connsiteY18" fmla="*/ 336550 h 336550"/>
              <a:gd name="connsiteX19" fmla="*/ 0 w 338137"/>
              <a:gd name="connsiteY19" fmla="*/ 185737 h 336550"/>
              <a:gd name="connsiteX20" fmla="*/ 169069 w 338137"/>
              <a:gd name="connsiteY20" fmla="*/ 127000 h 336550"/>
              <a:gd name="connsiteX21" fmla="*/ 186045 w 338137"/>
              <a:gd name="connsiteY21" fmla="*/ 130918 h 336550"/>
              <a:gd name="connsiteX22" fmla="*/ 205633 w 338137"/>
              <a:gd name="connsiteY22" fmla="*/ 150506 h 336550"/>
              <a:gd name="connsiteX23" fmla="*/ 209550 w 338137"/>
              <a:gd name="connsiteY23" fmla="*/ 167482 h 336550"/>
              <a:gd name="connsiteX24" fmla="*/ 205633 w 338137"/>
              <a:gd name="connsiteY24" fmla="*/ 184458 h 336550"/>
              <a:gd name="connsiteX25" fmla="*/ 186045 w 338137"/>
              <a:gd name="connsiteY25" fmla="*/ 204046 h 336550"/>
              <a:gd name="connsiteX26" fmla="*/ 169069 w 338137"/>
              <a:gd name="connsiteY26" fmla="*/ 207963 h 336550"/>
              <a:gd name="connsiteX27" fmla="*/ 152093 w 338137"/>
              <a:gd name="connsiteY27" fmla="*/ 204046 h 336550"/>
              <a:gd name="connsiteX28" fmla="*/ 132505 w 338137"/>
              <a:gd name="connsiteY28" fmla="*/ 184458 h 336550"/>
              <a:gd name="connsiteX29" fmla="*/ 128587 w 338137"/>
              <a:gd name="connsiteY29" fmla="*/ 167482 h 336550"/>
              <a:gd name="connsiteX30" fmla="*/ 132505 w 338137"/>
              <a:gd name="connsiteY30" fmla="*/ 150506 h 336550"/>
              <a:gd name="connsiteX31" fmla="*/ 152093 w 338137"/>
              <a:gd name="connsiteY31" fmla="*/ 130918 h 336550"/>
              <a:gd name="connsiteX32" fmla="*/ 169069 w 338137"/>
              <a:gd name="connsiteY32" fmla="*/ 127000 h 336550"/>
              <a:gd name="connsiteX33" fmla="*/ 185737 w 338137"/>
              <a:gd name="connsiteY33" fmla="*/ 65087 h 336550"/>
              <a:gd name="connsiteX34" fmla="*/ 271462 w 338137"/>
              <a:gd name="connsiteY34" fmla="*/ 150812 h 336550"/>
              <a:gd name="connsiteX35" fmla="*/ 249042 w 338137"/>
              <a:gd name="connsiteY35" fmla="*/ 150812 h 336550"/>
              <a:gd name="connsiteX36" fmla="*/ 185737 w 338137"/>
              <a:gd name="connsiteY36" fmla="*/ 87507 h 336550"/>
              <a:gd name="connsiteX37" fmla="*/ 185737 w 338137"/>
              <a:gd name="connsiteY37" fmla="*/ 65087 h 336550"/>
              <a:gd name="connsiteX38" fmla="*/ 152400 w 338137"/>
              <a:gd name="connsiteY38" fmla="*/ 65087 h 336550"/>
              <a:gd name="connsiteX39" fmla="*/ 152400 w 338137"/>
              <a:gd name="connsiteY39" fmla="*/ 87507 h 336550"/>
              <a:gd name="connsiteX40" fmla="*/ 89095 w 338137"/>
              <a:gd name="connsiteY40" fmla="*/ 150812 h 336550"/>
              <a:gd name="connsiteX41" fmla="*/ 66675 w 338137"/>
              <a:gd name="connsiteY41" fmla="*/ 150812 h 336550"/>
              <a:gd name="connsiteX42" fmla="*/ 152400 w 338137"/>
              <a:gd name="connsiteY42" fmla="*/ 65087 h 336550"/>
              <a:gd name="connsiteX43" fmla="*/ 185737 w 338137"/>
              <a:gd name="connsiteY43" fmla="*/ 0 h 336550"/>
              <a:gd name="connsiteX44" fmla="*/ 338137 w 338137"/>
              <a:gd name="connsiteY44" fmla="*/ 150813 h 336550"/>
              <a:gd name="connsiteX45" fmla="*/ 315609 w 338137"/>
              <a:gd name="connsiteY45" fmla="*/ 150813 h 336550"/>
              <a:gd name="connsiteX46" fmla="*/ 185737 w 338137"/>
              <a:gd name="connsiteY46" fmla="*/ 22294 h 336550"/>
              <a:gd name="connsiteX47" fmla="*/ 185737 w 338137"/>
              <a:gd name="connsiteY47" fmla="*/ 0 h 336550"/>
              <a:gd name="connsiteX48" fmla="*/ 152400 w 338137"/>
              <a:gd name="connsiteY48" fmla="*/ 0 h 336550"/>
              <a:gd name="connsiteX49" fmla="*/ 152400 w 338137"/>
              <a:gd name="connsiteY49" fmla="*/ 22294 h 336550"/>
              <a:gd name="connsiteX50" fmla="*/ 22528 w 338137"/>
              <a:gd name="connsiteY50" fmla="*/ 150813 h 336550"/>
              <a:gd name="connsiteX51" fmla="*/ 0 w 338137"/>
              <a:gd name="connsiteY51" fmla="*/ 150813 h 336550"/>
              <a:gd name="connsiteX52" fmla="*/ 152400 w 338137"/>
              <a:gd name="connsiteY5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38137" h="336550">
                <a:moveTo>
                  <a:pt x="315609" y="185737"/>
                </a:moveTo>
                <a:cubicBezTo>
                  <a:pt x="315609" y="185737"/>
                  <a:pt x="315609" y="185737"/>
                  <a:pt x="338137" y="185737"/>
                </a:cubicBezTo>
                <a:cubicBezTo>
                  <a:pt x="330186" y="265734"/>
                  <a:pt x="266576" y="328682"/>
                  <a:pt x="185737" y="336550"/>
                </a:cubicBezTo>
                <a:cubicBezTo>
                  <a:pt x="185737" y="336550"/>
                  <a:pt x="185737" y="336550"/>
                  <a:pt x="185737" y="314256"/>
                </a:cubicBezTo>
                <a:cubicBezTo>
                  <a:pt x="253323" y="306388"/>
                  <a:pt x="307657" y="252620"/>
                  <a:pt x="315609" y="185737"/>
                </a:cubicBezTo>
                <a:close/>
                <a:moveTo>
                  <a:pt x="249042" y="185737"/>
                </a:moveTo>
                <a:cubicBezTo>
                  <a:pt x="249042" y="185737"/>
                  <a:pt x="249042" y="185737"/>
                  <a:pt x="271462" y="185737"/>
                </a:cubicBezTo>
                <a:cubicBezTo>
                  <a:pt x="264868" y="228453"/>
                  <a:pt x="229259" y="263403"/>
                  <a:pt x="185737" y="269875"/>
                </a:cubicBezTo>
                <a:cubicBezTo>
                  <a:pt x="185737" y="269875"/>
                  <a:pt x="185737" y="269875"/>
                  <a:pt x="185737" y="247870"/>
                </a:cubicBezTo>
                <a:cubicBezTo>
                  <a:pt x="217390" y="241398"/>
                  <a:pt x="242448" y="216804"/>
                  <a:pt x="249042" y="185737"/>
                </a:cubicBezTo>
                <a:close/>
                <a:moveTo>
                  <a:pt x="66675" y="185737"/>
                </a:moveTo>
                <a:cubicBezTo>
                  <a:pt x="66675" y="185737"/>
                  <a:pt x="66675" y="185737"/>
                  <a:pt x="89095" y="185737"/>
                </a:cubicBezTo>
                <a:cubicBezTo>
                  <a:pt x="95689" y="216804"/>
                  <a:pt x="120747" y="241398"/>
                  <a:pt x="152400" y="247870"/>
                </a:cubicBezTo>
                <a:cubicBezTo>
                  <a:pt x="152400" y="247870"/>
                  <a:pt x="152400" y="247870"/>
                  <a:pt x="152400" y="269875"/>
                </a:cubicBezTo>
                <a:cubicBezTo>
                  <a:pt x="108878" y="263403"/>
                  <a:pt x="73269" y="228453"/>
                  <a:pt x="66675" y="185737"/>
                </a:cubicBezTo>
                <a:close/>
                <a:moveTo>
                  <a:pt x="0" y="185737"/>
                </a:moveTo>
                <a:cubicBezTo>
                  <a:pt x="0" y="185737"/>
                  <a:pt x="0" y="185737"/>
                  <a:pt x="22528" y="185737"/>
                </a:cubicBezTo>
                <a:cubicBezTo>
                  <a:pt x="30480" y="252620"/>
                  <a:pt x="84814" y="306388"/>
                  <a:pt x="152400" y="314256"/>
                </a:cubicBezTo>
                <a:cubicBezTo>
                  <a:pt x="152400" y="314256"/>
                  <a:pt x="152400" y="314256"/>
                  <a:pt x="152400" y="336550"/>
                </a:cubicBezTo>
                <a:cubicBezTo>
                  <a:pt x="71561" y="328682"/>
                  <a:pt x="7951" y="265734"/>
                  <a:pt x="0" y="185737"/>
                </a:cubicBezTo>
                <a:close/>
                <a:moveTo>
                  <a:pt x="169069" y="127000"/>
                </a:moveTo>
                <a:cubicBezTo>
                  <a:pt x="175598" y="127000"/>
                  <a:pt x="180821" y="128306"/>
                  <a:pt x="186045" y="130918"/>
                </a:cubicBezTo>
                <a:cubicBezTo>
                  <a:pt x="195186" y="134835"/>
                  <a:pt x="201715" y="141365"/>
                  <a:pt x="205633" y="150506"/>
                </a:cubicBezTo>
                <a:cubicBezTo>
                  <a:pt x="208244" y="155729"/>
                  <a:pt x="209550" y="160952"/>
                  <a:pt x="209550" y="167482"/>
                </a:cubicBezTo>
                <a:cubicBezTo>
                  <a:pt x="209550" y="174011"/>
                  <a:pt x="208244" y="179234"/>
                  <a:pt x="205633" y="184458"/>
                </a:cubicBezTo>
                <a:cubicBezTo>
                  <a:pt x="201715" y="193599"/>
                  <a:pt x="195186" y="200128"/>
                  <a:pt x="186045" y="204046"/>
                </a:cubicBezTo>
                <a:cubicBezTo>
                  <a:pt x="180821" y="206657"/>
                  <a:pt x="175598" y="207963"/>
                  <a:pt x="169069" y="207963"/>
                </a:cubicBezTo>
                <a:cubicBezTo>
                  <a:pt x="162539" y="207963"/>
                  <a:pt x="157316" y="206657"/>
                  <a:pt x="152093" y="204046"/>
                </a:cubicBezTo>
                <a:cubicBezTo>
                  <a:pt x="142952" y="200128"/>
                  <a:pt x="136422" y="193599"/>
                  <a:pt x="132505" y="184458"/>
                </a:cubicBezTo>
                <a:cubicBezTo>
                  <a:pt x="129893" y="179234"/>
                  <a:pt x="128587" y="174011"/>
                  <a:pt x="128587" y="167482"/>
                </a:cubicBezTo>
                <a:cubicBezTo>
                  <a:pt x="128587" y="160952"/>
                  <a:pt x="129893" y="155729"/>
                  <a:pt x="132505" y="150506"/>
                </a:cubicBezTo>
                <a:cubicBezTo>
                  <a:pt x="136422" y="141365"/>
                  <a:pt x="142952" y="134835"/>
                  <a:pt x="152093" y="130918"/>
                </a:cubicBezTo>
                <a:cubicBezTo>
                  <a:pt x="157316" y="128306"/>
                  <a:pt x="162539" y="127000"/>
                  <a:pt x="169069" y="127000"/>
                </a:cubicBezTo>
                <a:close/>
                <a:moveTo>
                  <a:pt x="185737" y="65087"/>
                </a:moveTo>
                <a:cubicBezTo>
                  <a:pt x="229259" y="71681"/>
                  <a:pt x="264868" y="107290"/>
                  <a:pt x="271462" y="150812"/>
                </a:cubicBezTo>
                <a:cubicBezTo>
                  <a:pt x="271462" y="150812"/>
                  <a:pt x="271462" y="150812"/>
                  <a:pt x="249042" y="150812"/>
                </a:cubicBezTo>
                <a:cubicBezTo>
                  <a:pt x="242448" y="119159"/>
                  <a:pt x="217390" y="94101"/>
                  <a:pt x="185737" y="87507"/>
                </a:cubicBezTo>
                <a:cubicBezTo>
                  <a:pt x="185737" y="87507"/>
                  <a:pt x="185737" y="87507"/>
                  <a:pt x="185737" y="65087"/>
                </a:cubicBezTo>
                <a:close/>
                <a:moveTo>
                  <a:pt x="152400" y="65087"/>
                </a:moveTo>
                <a:cubicBezTo>
                  <a:pt x="152400" y="65087"/>
                  <a:pt x="152400" y="65087"/>
                  <a:pt x="152400" y="87507"/>
                </a:cubicBezTo>
                <a:cubicBezTo>
                  <a:pt x="120747" y="94101"/>
                  <a:pt x="95689" y="119159"/>
                  <a:pt x="89095" y="150812"/>
                </a:cubicBezTo>
                <a:lnTo>
                  <a:pt x="66675" y="150812"/>
                </a:lnTo>
                <a:cubicBezTo>
                  <a:pt x="73269" y="107290"/>
                  <a:pt x="108878" y="71681"/>
                  <a:pt x="152400" y="65087"/>
                </a:cubicBezTo>
                <a:close/>
                <a:moveTo>
                  <a:pt x="185737" y="0"/>
                </a:moveTo>
                <a:cubicBezTo>
                  <a:pt x="266576" y="7868"/>
                  <a:pt x="330186" y="70816"/>
                  <a:pt x="338137" y="150813"/>
                </a:cubicBezTo>
                <a:cubicBezTo>
                  <a:pt x="338137" y="150813"/>
                  <a:pt x="338137" y="150813"/>
                  <a:pt x="315609" y="150813"/>
                </a:cubicBezTo>
                <a:cubicBezTo>
                  <a:pt x="307657" y="83930"/>
                  <a:pt x="253323" y="30162"/>
                  <a:pt x="185737" y="22294"/>
                </a:cubicBezTo>
                <a:cubicBezTo>
                  <a:pt x="185737" y="22294"/>
                  <a:pt x="185737" y="22294"/>
                  <a:pt x="185737" y="0"/>
                </a:cubicBezTo>
                <a:close/>
                <a:moveTo>
                  <a:pt x="152400" y="0"/>
                </a:moveTo>
                <a:cubicBezTo>
                  <a:pt x="152400" y="0"/>
                  <a:pt x="152400" y="0"/>
                  <a:pt x="152400" y="22294"/>
                </a:cubicBezTo>
                <a:cubicBezTo>
                  <a:pt x="84814" y="30162"/>
                  <a:pt x="30480" y="83930"/>
                  <a:pt x="22528" y="150813"/>
                </a:cubicBezTo>
                <a:cubicBezTo>
                  <a:pt x="22528" y="150813"/>
                  <a:pt x="22528" y="150813"/>
                  <a:pt x="0" y="150813"/>
                </a:cubicBezTo>
                <a:cubicBezTo>
                  <a:pt x="7951" y="70816"/>
                  <a:pt x="71561" y="7868"/>
                  <a:pt x="1524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1347127-F6D0-872E-4B0A-785EFE91873F}"/>
              </a:ext>
            </a:extLst>
          </p:cNvPr>
          <p:cNvGrpSpPr/>
          <p:nvPr/>
        </p:nvGrpSpPr>
        <p:grpSpPr>
          <a:xfrm>
            <a:off x="8284887" y="2304749"/>
            <a:ext cx="3413628" cy="982663"/>
            <a:chOff x="5619117" y="1063409"/>
            <a:chExt cx="3413628" cy="98266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144DA30-0E37-7666-5AE0-1E9ABA369242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AE68210-9A0F-6B61-FC59-FB838DCADE54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7B992F1-D4C0-E4EC-8753-31E50639550F}"/>
              </a:ext>
            </a:extLst>
          </p:cNvPr>
          <p:cNvGrpSpPr/>
          <p:nvPr/>
        </p:nvGrpSpPr>
        <p:grpSpPr>
          <a:xfrm>
            <a:off x="8284887" y="3950060"/>
            <a:ext cx="3413628" cy="982663"/>
            <a:chOff x="5619117" y="1063409"/>
            <a:chExt cx="3413628" cy="98266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9A5605B-7DCD-747B-DB6A-3F088A62E0E5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10C1D0E-87E8-EC61-46C9-63AFC6829550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A37192E-78E8-E984-93BF-D975BC37A085}"/>
              </a:ext>
            </a:extLst>
          </p:cNvPr>
          <p:cNvGrpSpPr/>
          <p:nvPr/>
        </p:nvGrpSpPr>
        <p:grpSpPr>
          <a:xfrm>
            <a:off x="477144" y="2304749"/>
            <a:ext cx="3404874" cy="982663"/>
            <a:chOff x="5627871" y="1063409"/>
            <a:chExt cx="3404874" cy="98266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80AF99E-6A0D-61B5-8A63-082AD27C70FE}"/>
                </a:ext>
              </a:extLst>
            </p:cNvPr>
            <p:cNvSpPr txBox="1"/>
            <p:nvPr/>
          </p:nvSpPr>
          <p:spPr>
            <a:xfrm>
              <a:off x="7136513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909FF80-7BE6-B3F9-E4E7-3AFAD555C882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FC92FB6-DC04-D4A2-0D8A-8B003DBD88F0}"/>
              </a:ext>
            </a:extLst>
          </p:cNvPr>
          <p:cNvGrpSpPr/>
          <p:nvPr/>
        </p:nvGrpSpPr>
        <p:grpSpPr>
          <a:xfrm>
            <a:off x="477144" y="3950060"/>
            <a:ext cx="3404874" cy="982663"/>
            <a:chOff x="5627871" y="1063409"/>
            <a:chExt cx="3404874" cy="98266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D7E01EA-E891-71F4-D4BC-CEB45ABB09F0}"/>
                </a:ext>
              </a:extLst>
            </p:cNvPr>
            <p:cNvSpPr txBox="1"/>
            <p:nvPr/>
          </p:nvSpPr>
          <p:spPr>
            <a:xfrm>
              <a:off x="7136513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D6487C2-9E28-7881-BFB6-D9F4339F9C85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6686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自我评价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DD54BA-B57A-A935-6C4F-2B0D64A97FF7}"/>
              </a:ext>
            </a:extLst>
          </p:cNvPr>
          <p:cNvSpPr txBox="1"/>
          <p:nvPr/>
        </p:nvSpPr>
        <p:spPr>
          <a:xfrm>
            <a:off x="2146789" y="3592562"/>
            <a:ext cx="934500" cy="438580"/>
          </a:xfrm>
          <a:prstGeom prst="rect">
            <a:avLst/>
          </a:prstGeom>
        </p:spPr>
        <p:txBody>
          <a:bodyPr vert="horz" wrap="square" lIns="68577" tIns="34289" rIns="68577" bIns="34289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2020</a:t>
            </a:r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329DD73D-4678-EF0B-3C7E-DFF8649E033A}"/>
              </a:ext>
            </a:extLst>
          </p:cNvPr>
          <p:cNvSpPr/>
          <p:nvPr/>
        </p:nvSpPr>
        <p:spPr>
          <a:xfrm>
            <a:off x="2457500" y="2109227"/>
            <a:ext cx="661072" cy="39747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en-US" sz="2133" dirty="0">
                <a:cs typeface="+mn-ea"/>
                <a:sym typeface="+mn-lt"/>
              </a:rPr>
              <a:t>60%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B79D42D-74D4-C8B2-E9DA-EB0DD41543B9}"/>
              </a:ext>
            </a:extLst>
          </p:cNvPr>
          <p:cNvSpPr txBox="1"/>
          <p:nvPr/>
        </p:nvSpPr>
        <p:spPr>
          <a:xfrm>
            <a:off x="3750099" y="3592562"/>
            <a:ext cx="934500" cy="438580"/>
          </a:xfrm>
          <a:prstGeom prst="rect">
            <a:avLst/>
          </a:prstGeom>
        </p:spPr>
        <p:txBody>
          <a:bodyPr vert="horz" wrap="square" lIns="68577" tIns="34289" rIns="68577" bIns="34289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9" name="Rectangle 20">
            <a:extLst>
              <a:ext uri="{FF2B5EF4-FFF2-40B4-BE49-F238E27FC236}">
                <a16:creationId xmlns:a16="http://schemas.microsoft.com/office/drawing/2014/main" id="{8FC8BC94-0DD8-3EC8-A7EF-7366FF103FBF}"/>
              </a:ext>
            </a:extLst>
          </p:cNvPr>
          <p:cNvSpPr/>
          <p:nvPr/>
        </p:nvSpPr>
        <p:spPr>
          <a:xfrm>
            <a:off x="4209465" y="1729503"/>
            <a:ext cx="661072" cy="39747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en-US" sz="2133" dirty="0">
                <a:cs typeface="+mn-ea"/>
                <a:sym typeface="+mn-lt"/>
              </a:rPr>
              <a:t>70%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01A20D1-B14A-6BF9-051E-56392D231E39}"/>
              </a:ext>
            </a:extLst>
          </p:cNvPr>
          <p:cNvSpPr txBox="1"/>
          <p:nvPr/>
        </p:nvSpPr>
        <p:spPr>
          <a:xfrm>
            <a:off x="5754506" y="3592562"/>
            <a:ext cx="934500" cy="438580"/>
          </a:xfrm>
          <a:prstGeom prst="rect">
            <a:avLst/>
          </a:prstGeom>
        </p:spPr>
        <p:txBody>
          <a:bodyPr vert="horz" wrap="square" lIns="68577" tIns="34289" rIns="68577" bIns="34289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11" name="Rectangle 21">
            <a:extLst>
              <a:ext uri="{FF2B5EF4-FFF2-40B4-BE49-F238E27FC236}">
                <a16:creationId xmlns:a16="http://schemas.microsoft.com/office/drawing/2014/main" id="{BD2871F3-6736-C257-7B92-96509E790385}"/>
              </a:ext>
            </a:extLst>
          </p:cNvPr>
          <p:cNvSpPr/>
          <p:nvPr/>
        </p:nvSpPr>
        <p:spPr>
          <a:xfrm>
            <a:off x="6240899" y="1425451"/>
            <a:ext cx="661072" cy="39747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en-US" sz="2133" dirty="0">
                <a:cs typeface="+mn-ea"/>
                <a:sym typeface="+mn-lt"/>
              </a:rPr>
              <a:t>80%</a:t>
            </a:r>
          </a:p>
        </p:txBody>
      </p:sp>
      <p:sp>
        <p:nvSpPr>
          <p:cNvPr id="12" name="Arc 10">
            <a:extLst>
              <a:ext uri="{FF2B5EF4-FFF2-40B4-BE49-F238E27FC236}">
                <a16:creationId xmlns:a16="http://schemas.microsoft.com/office/drawing/2014/main" id="{3468F046-5886-6B2A-254D-52C27CB4A2F6}"/>
              </a:ext>
            </a:extLst>
          </p:cNvPr>
          <p:cNvSpPr/>
          <p:nvPr/>
        </p:nvSpPr>
        <p:spPr>
          <a:xfrm>
            <a:off x="1835289" y="2639240"/>
            <a:ext cx="1581825" cy="1581739"/>
          </a:xfrm>
          <a:prstGeom prst="arc">
            <a:avLst>
              <a:gd name="adj1" fmla="val 10810458"/>
              <a:gd name="adj2" fmla="val 0"/>
            </a:avLst>
          </a:prstGeom>
          <a:solidFill>
            <a:srgbClr val="39A8FA">
              <a:alpha val="80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7" tIns="34289" rIns="68577" bIns="34289" rtlCol="0" anchor="ctr"/>
          <a:lstStyle/>
          <a:p>
            <a:pPr algn="ctr"/>
            <a:endParaRPr lang="en-US" sz="1493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Arc 7">
            <a:extLst>
              <a:ext uri="{FF2B5EF4-FFF2-40B4-BE49-F238E27FC236}">
                <a16:creationId xmlns:a16="http://schemas.microsoft.com/office/drawing/2014/main" id="{3E072D6F-8F03-58C1-6253-70D1CB30F5FB}"/>
              </a:ext>
            </a:extLst>
          </p:cNvPr>
          <p:cNvSpPr/>
          <p:nvPr/>
        </p:nvSpPr>
        <p:spPr>
          <a:xfrm>
            <a:off x="3039257" y="2283837"/>
            <a:ext cx="2291992" cy="2291865"/>
          </a:xfrm>
          <a:prstGeom prst="arc">
            <a:avLst>
              <a:gd name="adj1" fmla="val 10786903"/>
              <a:gd name="adj2" fmla="val 0"/>
            </a:avLst>
          </a:prstGeom>
          <a:solidFill>
            <a:srgbClr val="5B6EFB">
              <a:alpha val="80000"/>
            </a:srgbClr>
          </a:soli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7" tIns="34289" rIns="68577" bIns="34289" rtlCol="0" anchor="ctr"/>
          <a:lstStyle/>
          <a:p>
            <a:pPr algn="ctr"/>
            <a:endParaRPr lang="en-US" sz="1493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Arc 8">
            <a:extLst>
              <a:ext uri="{FF2B5EF4-FFF2-40B4-BE49-F238E27FC236}">
                <a16:creationId xmlns:a16="http://schemas.microsoft.com/office/drawing/2014/main" id="{8B5B7E31-9717-8541-4230-A2214723EBAD}"/>
              </a:ext>
            </a:extLst>
          </p:cNvPr>
          <p:cNvSpPr/>
          <p:nvPr/>
        </p:nvSpPr>
        <p:spPr>
          <a:xfrm>
            <a:off x="4630131" y="1919651"/>
            <a:ext cx="3020402" cy="3020236"/>
          </a:xfrm>
          <a:prstGeom prst="arc">
            <a:avLst>
              <a:gd name="adj1" fmla="val 10792861"/>
              <a:gd name="adj2" fmla="val 0"/>
            </a:avLst>
          </a:prstGeom>
          <a:solidFill>
            <a:srgbClr val="3148F8">
              <a:alpha val="80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7" tIns="34289" rIns="68577" bIns="34289" rtlCol="0" anchor="ctr"/>
          <a:lstStyle/>
          <a:p>
            <a:pPr algn="ctr"/>
            <a:endParaRPr lang="en-US" sz="1493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Arc 9">
            <a:extLst>
              <a:ext uri="{FF2B5EF4-FFF2-40B4-BE49-F238E27FC236}">
                <a16:creationId xmlns:a16="http://schemas.microsoft.com/office/drawing/2014/main" id="{AC57D376-95BF-F096-E0C1-0CF171F93F20}"/>
              </a:ext>
            </a:extLst>
          </p:cNvPr>
          <p:cNvSpPr/>
          <p:nvPr/>
        </p:nvSpPr>
        <p:spPr>
          <a:xfrm>
            <a:off x="6710108" y="1574629"/>
            <a:ext cx="3708945" cy="3708742"/>
          </a:xfrm>
          <a:prstGeom prst="arc">
            <a:avLst>
              <a:gd name="adj1" fmla="val 10787253"/>
              <a:gd name="adj2" fmla="val 0"/>
            </a:avLst>
          </a:prstGeom>
          <a:solidFill>
            <a:srgbClr val="121F36">
              <a:alpha val="80000"/>
            </a:srgbClr>
          </a:soli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7" tIns="34289" rIns="68577" bIns="34289" rtlCol="0" anchor="ctr"/>
          <a:lstStyle/>
          <a:p>
            <a:pPr algn="ctr"/>
            <a:endParaRPr lang="en-US" sz="1493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5F640D2-AC27-BB72-0941-7AC3E9DF9C81}"/>
              </a:ext>
            </a:extLst>
          </p:cNvPr>
          <p:cNvSpPr txBox="1"/>
          <p:nvPr/>
        </p:nvSpPr>
        <p:spPr>
          <a:xfrm>
            <a:off x="8154765" y="3592562"/>
            <a:ext cx="934500" cy="438580"/>
          </a:xfrm>
          <a:prstGeom prst="rect">
            <a:avLst/>
          </a:prstGeom>
        </p:spPr>
        <p:txBody>
          <a:bodyPr vert="horz" wrap="square" lIns="68577" tIns="34289" rIns="68577" bIns="34289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2023</a:t>
            </a:r>
          </a:p>
        </p:txBody>
      </p:sp>
      <p:sp>
        <p:nvSpPr>
          <p:cNvPr id="18" name="Rectangle 22">
            <a:extLst>
              <a:ext uri="{FF2B5EF4-FFF2-40B4-BE49-F238E27FC236}">
                <a16:creationId xmlns:a16="http://schemas.microsoft.com/office/drawing/2014/main" id="{DBDE595E-2561-0E4B-90E9-58075A606591}"/>
              </a:ext>
            </a:extLst>
          </p:cNvPr>
          <p:cNvSpPr/>
          <p:nvPr/>
        </p:nvSpPr>
        <p:spPr>
          <a:xfrm>
            <a:off x="9537145" y="1328399"/>
            <a:ext cx="661072" cy="39747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en-US" sz="2133" dirty="0">
                <a:cs typeface="+mn-ea"/>
                <a:sym typeface="+mn-lt"/>
              </a:rPr>
              <a:t>90%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E53005C-562E-73D7-ACD6-4E47A40ED677}"/>
              </a:ext>
            </a:extLst>
          </p:cNvPr>
          <p:cNvGrpSpPr/>
          <p:nvPr/>
        </p:nvGrpSpPr>
        <p:grpSpPr>
          <a:xfrm>
            <a:off x="1501616" y="4220979"/>
            <a:ext cx="1891758" cy="1484907"/>
            <a:chOff x="5627869" y="1115163"/>
            <a:chExt cx="1891758" cy="148490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78AACB9-F331-86A5-CCF4-D8F32B9B2AAA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C93F691-E355-75EB-C206-EED8D5C4F0EF}"/>
                </a:ext>
              </a:extLst>
            </p:cNvPr>
            <p:cNvSpPr txBox="1"/>
            <p:nvPr/>
          </p:nvSpPr>
          <p:spPr>
            <a:xfrm>
              <a:off x="5627871" y="1425646"/>
              <a:ext cx="189175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1D4AC09-C22E-1B4D-3165-7986BF6053DC}"/>
              </a:ext>
            </a:extLst>
          </p:cNvPr>
          <p:cNvGrpSpPr/>
          <p:nvPr/>
        </p:nvGrpSpPr>
        <p:grpSpPr>
          <a:xfrm>
            <a:off x="5973088" y="4220979"/>
            <a:ext cx="1891758" cy="1484907"/>
            <a:chOff x="5627869" y="1115163"/>
            <a:chExt cx="1891758" cy="148490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1AEF5DF-0926-06D0-5352-47D63BE8A3C9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1D335A5-EC99-E971-FC74-0655A8E9C1C9}"/>
                </a:ext>
              </a:extLst>
            </p:cNvPr>
            <p:cNvSpPr txBox="1"/>
            <p:nvPr/>
          </p:nvSpPr>
          <p:spPr>
            <a:xfrm>
              <a:off x="5627871" y="1425646"/>
              <a:ext cx="189175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95D89EC-358F-3AB9-6B6A-F3739221C6E4}"/>
              </a:ext>
            </a:extLst>
          </p:cNvPr>
          <p:cNvGrpSpPr/>
          <p:nvPr/>
        </p:nvGrpSpPr>
        <p:grpSpPr>
          <a:xfrm>
            <a:off x="8784631" y="4220979"/>
            <a:ext cx="1891758" cy="1484907"/>
            <a:chOff x="5627869" y="1115163"/>
            <a:chExt cx="1891758" cy="148490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60BD856-4A07-F70A-ABB6-DF2790BAF081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0F4B329-92F5-30E9-63BD-5348C5F521C2}"/>
                </a:ext>
              </a:extLst>
            </p:cNvPr>
            <p:cNvSpPr txBox="1"/>
            <p:nvPr/>
          </p:nvSpPr>
          <p:spPr>
            <a:xfrm>
              <a:off x="5627871" y="1425646"/>
              <a:ext cx="189175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7774418-4E15-E666-FD80-0DB8B75A7FC2}"/>
              </a:ext>
            </a:extLst>
          </p:cNvPr>
          <p:cNvGrpSpPr/>
          <p:nvPr/>
        </p:nvGrpSpPr>
        <p:grpSpPr>
          <a:xfrm>
            <a:off x="3692054" y="4220979"/>
            <a:ext cx="1891758" cy="1484907"/>
            <a:chOff x="5627869" y="1115163"/>
            <a:chExt cx="1891758" cy="148490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533F683-E7D0-EDEA-2D0F-D69F7BB05AB6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DAD65C9-2ED8-0C81-F855-6AE7A0F4B925}"/>
                </a:ext>
              </a:extLst>
            </p:cNvPr>
            <p:cNvSpPr txBox="1"/>
            <p:nvPr/>
          </p:nvSpPr>
          <p:spPr>
            <a:xfrm>
              <a:off x="5627871" y="1425646"/>
              <a:ext cx="189175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445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图片 601">
            <a:extLst>
              <a:ext uri="{FF2B5EF4-FFF2-40B4-BE49-F238E27FC236}">
                <a16:creationId xmlns:a16="http://schemas.microsoft.com/office/drawing/2014/main" id="{828539D5-BA94-6E7A-5797-EB65E1D5AA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33" name="组合 632">
            <a:extLst>
              <a:ext uri="{FF2B5EF4-FFF2-40B4-BE49-F238E27FC236}">
                <a16:creationId xmlns:a16="http://schemas.microsoft.com/office/drawing/2014/main" id="{2DDEAE5F-4A13-21E9-7E27-E419E120E4DC}"/>
              </a:ext>
            </a:extLst>
          </p:cNvPr>
          <p:cNvGrpSpPr/>
          <p:nvPr/>
        </p:nvGrpSpPr>
        <p:grpSpPr>
          <a:xfrm>
            <a:off x="3111150" y="-34319"/>
            <a:ext cx="5969700" cy="5969700"/>
            <a:chOff x="10286785" y="210204"/>
            <a:chExt cx="4309795" cy="4309795"/>
          </a:xfrm>
        </p:grpSpPr>
        <p:sp>
          <p:nvSpPr>
            <p:cNvPr id="631" name="椭圆 630">
              <a:extLst>
                <a:ext uri="{FF2B5EF4-FFF2-40B4-BE49-F238E27FC236}">
                  <a16:creationId xmlns:a16="http://schemas.microsoft.com/office/drawing/2014/main" id="{E8848A72-EFCE-4975-E365-E3D19533686D}"/>
                </a:ext>
              </a:extLst>
            </p:cNvPr>
            <p:cNvSpPr/>
            <p:nvPr/>
          </p:nvSpPr>
          <p:spPr>
            <a:xfrm>
              <a:off x="10286785" y="210204"/>
              <a:ext cx="4309795" cy="4309795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39A8FA">
                      <a:alpha val="0"/>
                    </a:srgbClr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11293981" y="1217399"/>
              <a:ext cx="2295402" cy="2295404"/>
            </a:xfrm>
            <a:prstGeom prst="ellipse">
              <a:avLst/>
            </a:prstGeom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6" name="任意多边形: 形状 615">
            <a:extLst>
              <a:ext uri="{FF2B5EF4-FFF2-40B4-BE49-F238E27FC236}">
                <a16:creationId xmlns:a16="http://schemas.microsoft.com/office/drawing/2014/main" id="{198A1D4B-E800-D09B-BB78-FACAE004C789}"/>
              </a:ext>
            </a:extLst>
          </p:cNvPr>
          <p:cNvSpPr/>
          <p:nvPr/>
        </p:nvSpPr>
        <p:spPr>
          <a:xfrm>
            <a:off x="1595848" y="4267202"/>
            <a:ext cx="10596152" cy="2590799"/>
          </a:xfrm>
          <a:custGeom>
            <a:avLst/>
            <a:gdLst>
              <a:gd name="connsiteX0" fmla="*/ 3398735 w 10596152"/>
              <a:gd name="connsiteY0" fmla="*/ 2000649 h 2590799"/>
              <a:gd name="connsiteX1" fmla="*/ 3398735 w 10596152"/>
              <a:gd name="connsiteY1" fmla="*/ 2018704 h 2590799"/>
              <a:gd name="connsiteX2" fmla="*/ 3402120 w 10596152"/>
              <a:gd name="connsiteY2" fmla="*/ 2018704 h 2590799"/>
              <a:gd name="connsiteX3" fmla="*/ 3402120 w 10596152"/>
              <a:gd name="connsiteY3" fmla="*/ 2000649 h 2590799"/>
              <a:gd name="connsiteX4" fmla="*/ 9288970 w 10596152"/>
              <a:gd name="connsiteY4" fmla="*/ 1138554 h 2590799"/>
              <a:gd name="connsiteX5" fmla="*/ 9216752 w 10596152"/>
              <a:gd name="connsiteY5" fmla="*/ 1674542 h 2590799"/>
              <a:gd name="connsiteX6" fmla="*/ 9228036 w 10596152"/>
              <a:gd name="connsiteY6" fmla="*/ 1674542 h 2590799"/>
              <a:gd name="connsiteX7" fmla="*/ 9228036 w 10596152"/>
              <a:gd name="connsiteY7" fmla="*/ 1662131 h 2590799"/>
              <a:gd name="connsiteX8" fmla="*/ 9242705 w 10596152"/>
              <a:gd name="connsiteY8" fmla="*/ 1662131 h 2590799"/>
              <a:gd name="connsiteX9" fmla="*/ 9242705 w 10596152"/>
              <a:gd name="connsiteY9" fmla="*/ 1683570 h 2590799"/>
              <a:gd name="connsiteX10" fmla="*/ 9278815 w 10596152"/>
              <a:gd name="connsiteY10" fmla="*/ 1683570 h 2590799"/>
              <a:gd name="connsiteX11" fmla="*/ 9278815 w 10596152"/>
              <a:gd name="connsiteY11" fmla="*/ 1734348 h 2590799"/>
              <a:gd name="connsiteX12" fmla="*/ 9301382 w 10596152"/>
              <a:gd name="connsiteY12" fmla="*/ 1734348 h 2590799"/>
              <a:gd name="connsiteX13" fmla="*/ 9301382 w 10596152"/>
              <a:gd name="connsiteY13" fmla="*/ 2026602 h 2590799"/>
              <a:gd name="connsiteX14" fmla="*/ 9461615 w 10596152"/>
              <a:gd name="connsiteY14" fmla="*/ 2026602 h 2590799"/>
              <a:gd name="connsiteX15" fmla="*/ 9461615 w 10596152"/>
              <a:gd name="connsiteY15" fmla="*/ 1997264 h 2590799"/>
              <a:gd name="connsiteX16" fmla="*/ 9441303 w 10596152"/>
              <a:gd name="connsiteY16" fmla="*/ 1997264 h 2590799"/>
              <a:gd name="connsiteX17" fmla="*/ 9441303 w 10596152"/>
              <a:gd name="connsiteY17" fmla="*/ 1983723 h 2590799"/>
              <a:gd name="connsiteX18" fmla="*/ 9498852 w 10596152"/>
              <a:gd name="connsiteY18" fmla="*/ 1983723 h 2590799"/>
              <a:gd name="connsiteX19" fmla="*/ 9498852 w 10596152"/>
              <a:gd name="connsiteY19" fmla="*/ 2033372 h 2590799"/>
              <a:gd name="connsiteX20" fmla="*/ 9558656 w 10596152"/>
              <a:gd name="connsiteY20" fmla="*/ 2033372 h 2590799"/>
              <a:gd name="connsiteX21" fmla="*/ 9577839 w 10596152"/>
              <a:gd name="connsiteY21" fmla="*/ 2015319 h 2590799"/>
              <a:gd name="connsiteX22" fmla="*/ 9577839 w 10596152"/>
              <a:gd name="connsiteY22" fmla="*/ 1999521 h 2590799"/>
              <a:gd name="connsiteX23" fmla="*/ 9622975 w 10596152"/>
              <a:gd name="connsiteY23" fmla="*/ 1999521 h 2590799"/>
              <a:gd name="connsiteX24" fmla="*/ 9538345 w 10596152"/>
              <a:gd name="connsiteY24" fmla="*/ 1138554 h 2590799"/>
              <a:gd name="connsiteX25" fmla="*/ 7955204 w 10596152"/>
              <a:gd name="connsiteY25" fmla="*/ 0 h 2590799"/>
              <a:gd name="connsiteX26" fmla="*/ 7972129 w 10596152"/>
              <a:gd name="connsiteY26" fmla="*/ 0 h 2590799"/>
              <a:gd name="connsiteX27" fmla="*/ 7972129 w 10596152"/>
              <a:gd name="connsiteY27" fmla="*/ 28210 h 2590799"/>
              <a:gd name="connsiteX28" fmla="*/ 8138004 w 10596152"/>
              <a:gd name="connsiteY28" fmla="*/ 28210 h 2590799"/>
              <a:gd name="connsiteX29" fmla="*/ 8138004 w 10596152"/>
              <a:gd name="connsiteY29" fmla="*/ 22568 h 2590799"/>
              <a:gd name="connsiteX30" fmla="*/ 8145902 w 10596152"/>
              <a:gd name="connsiteY30" fmla="*/ 22568 h 2590799"/>
              <a:gd name="connsiteX31" fmla="*/ 8196682 w 10596152"/>
              <a:gd name="connsiteY31" fmla="*/ 40623 h 2590799"/>
              <a:gd name="connsiteX32" fmla="*/ 8255357 w 10596152"/>
              <a:gd name="connsiteY32" fmla="*/ 874509 h 2590799"/>
              <a:gd name="connsiteX33" fmla="*/ 8308392 w 10596152"/>
              <a:gd name="connsiteY33" fmla="*/ 1807693 h 2590799"/>
              <a:gd name="connsiteX34" fmla="*/ 8387380 w 10596152"/>
              <a:gd name="connsiteY34" fmla="*/ 1807693 h 2590799"/>
              <a:gd name="connsiteX35" fmla="*/ 8387380 w 10596152"/>
              <a:gd name="connsiteY35" fmla="*/ 2098819 h 2590799"/>
              <a:gd name="connsiteX36" fmla="*/ 8398664 w 10596152"/>
              <a:gd name="connsiteY36" fmla="*/ 2098819 h 2590799"/>
              <a:gd name="connsiteX37" fmla="*/ 8398664 w 10596152"/>
              <a:gd name="connsiteY37" fmla="*/ 2168781 h 2590799"/>
              <a:gd name="connsiteX38" fmla="*/ 8457340 w 10596152"/>
              <a:gd name="connsiteY38" fmla="*/ 2168781 h 2590799"/>
              <a:gd name="connsiteX39" fmla="*/ 8457340 w 10596152"/>
              <a:gd name="connsiteY39" fmla="*/ 2200376 h 2590799"/>
              <a:gd name="connsiteX40" fmla="*/ 8511504 w 10596152"/>
              <a:gd name="connsiteY40" fmla="*/ 2200376 h 2590799"/>
              <a:gd name="connsiteX41" fmla="*/ 8511504 w 10596152"/>
              <a:gd name="connsiteY41" fmla="*/ 1857344 h 2590799"/>
              <a:gd name="connsiteX42" fmla="*/ 8543098 w 10596152"/>
              <a:gd name="connsiteY42" fmla="*/ 1857344 h 2590799"/>
              <a:gd name="connsiteX43" fmla="*/ 8543098 w 10596152"/>
              <a:gd name="connsiteY43" fmla="*/ 1735476 h 2590799"/>
              <a:gd name="connsiteX44" fmla="*/ 8535200 w 10596152"/>
              <a:gd name="connsiteY44" fmla="*/ 1735476 h 2590799"/>
              <a:gd name="connsiteX45" fmla="*/ 8535200 w 10596152"/>
              <a:gd name="connsiteY45" fmla="*/ 1708395 h 2590799"/>
              <a:gd name="connsiteX46" fmla="*/ 8641270 w 10596152"/>
              <a:gd name="connsiteY46" fmla="*/ 1708395 h 2590799"/>
              <a:gd name="connsiteX47" fmla="*/ 8641270 w 10596152"/>
              <a:gd name="connsiteY47" fmla="*/ 1598940 h 2590799"/>
              <a:gd name="connsiteX48" fmla="*/ 8730413 w 10596152"/>
              <a:gd name="connsiteY48" fmla="*/ 1598940 h 2590799"/>
              <a:gd name="connsiteX49" fmla="*/ 8730413 w 10596152"/>
              <a:gd name="connsiteY49" fmla="*/ 1584271 h 2590799"/>
              <a:gd name="connsiteX50" fmla="*/ 8754109 w 10596152"/>
              <a:gd name="connsiteY50" fmla="*/ 1584271 h 2590799"/>
              <a:gd name="connsiteX51" fmla="*/ 8754109 w 10596152"/>
              <a:gd name="connsiteY51" fmla="*/ 1689212 h 2590799"/>
              <a:gd name="connsiteX52" fmla="*/ 8767649 w 10596152"/>
              <a:gd name="connsiteY52" fmla="*/ 1689212 h 2590799"/>
              <a:gd name="connsiteX53" fmla="*/ 8767649 w 10596152"/>
              <a:gd name="connsiteY53" fmla="*/ 1729834 h 2590799"/>
              <a:gd name="connsiteX54" fmla="*/ 8804887 w 10596152"/>
              <a:gd name="connsiteY54" fmla="*/ 1729834 h 2590799"/>
              <a:gd name="connsiteX55" fmla="*/ 8927883 w 10596152"/>
              <a:gd name="connsiteY55" fmla="*/ 889177 h 2590799"/>
              <a:gd name="connsiteX56" fmla="*/ 9123096 w 10596152"/>
              <a:gd name="connsiteY56" fmla="*/ 740230 h 2590799"/>
              <a:gd name="connsiteX57" fmla="*/ 9949082 w 10596152"/>
              <a:gd name="connsiteY57" fmla="*/ 586767 h 2590799"/>
              <a:gd name="connsiteX58" fmla="*/ 10123984 w 10596152"/>
              <a:gd name="connsiteY58" fmla="*/ 2004034 h 2590799"/>
              <a:gd name="connsiteX59" fmla="*/ 10218769 w 10596152"/>
              <a:gd name="connsiteY59" fmla="*/ 2004034 h 2590799"/>
              <a:gd name="connsiteX60" fmla="*/ 10218769 w 10596152"/>
              <a:gd name="connsiteY60" fmla="*/ 1875397 h 2590799"/>
              <a:gd name="connsiteX61" fmla="*/ 10245851 w 10596152"/>
              <a:gd name="connsiteY61" fmla="*/ 1875397 h 2590799"/>
              <a:gd name="connsiteX62" fmla="*/ 10245851 w 10596152"/>
              <a:gd name="connsiteY62" fmla="*/ 1551548 h 2590799"/>
              <a:gd name="connsiteX63" fmla="*/ 10258263 w 10596152"/>
              <a:gd name="connsiteY63" fmla="*/ 1538006 h 2590799"/>
              <a:gd name="connsiteX64" fmla="*/ 10279703 w 10596152"/>
              <a:gd name="connsiteY64" fmla="*/ 1538006 h 2590799"/>
              <a:gd name="connsiteX65" fmla="*/ 10279703 w 10596152"/>
              <a:gd name="connsiteY65" fmla="*/ 1317969 h 2590799"/>
              <a:gd name="connsiteX66" fmla="*/ 10363204 w 10596152"/>
              <a:gd name="connsiteY66" fmla="*/ 1317969 h 2590799"/>
              <a:gd name="connsiteX67" fmla="*/ 10363204 w 10596152"/>
              <a:gd name="connsiteY67" fmla="*/ 1155480 h 2590799"/>
              <a:gd name="connsiteX68" fmla="*/ 10398185 w 10596152"/>
              <a:gd name="connsiteY68" fmla="*/ 1155480 h 2590799"/>
              <a:gd name="connsiteX69" fmla="*/ 10398185 w 10596152"/>
              <a:gd name="connsiteY69" fmla="*/ 1139682 h 2590799"/>
              <a:gd name="connsiteX70" fmla="*/ 10473787 w 10596152"/>
              <a:gd name="connsiteY70" fmla="*/ 1139682 h 2590799"/>
              <a:gd name="connsiteX71" fmla="*/ 10473787 w 10596152"/>
              <a:gd name="connsiteY71" fmla="*/ 1156608 h 2590799"/>
              <a:gd name="connsiteX72" fmla="*/ 10539234 w 10596152"/>
              <a:gd name="connsiteY72" fmla="*/ 1156608 h 2590799"/>
              <a:gd name="connsiteX73" fmla="*/ 10539234 w 10596152"/>
              <a:gd name="connsiteY73" fmla="*/ 1140810 h 2590799"/>
              <a:gd name="connsiteX74" fmla="*/ 10568572 w 10596152"/>
              <a:gd name="connsiteY74" fmla="*/ 1140810 h 2590799"/>
              <a:gd name="connsiteX75" fmla="*/ 10568572 w 10596152"/>
              <a:gd name="connsiteY75" fmla="*/ 1222056 h 2590799"/>
              <a:gd name="connsiteX76" fmla="*/ 10596152 w 10596152"/>
              <a:gd name="connsiteY76" fmla="*/ 1222056 h 2590799"/>
              <a:gd name="connsiteX77" fmla="*/ 10596152 w 10596152"/>
              <a:gd name="connsiteY77" fmla="*/ 2590799 h 2590799"/>
              <a:gd name="connsiteX78" fmla="*/ 0 w 10596152"/>
              <a:gd name="connsiteY78" fmla="*/ 2590799 h 2590799"/>
              <a:gd name="connsiteX79" fmla="*/ 0 w 10596152"/>
              <a:gd name="connsiteY79" fmla="*/ 2519713 h 2590799"/>
              <a:gd name="connsiteX80" fmla="*/ 18055 w 10596152"/>
              <a:gd name="connsiteY80" fmla="*/ 2519713 h 2590799"/>
              <a:gd name="connsiteX81" fmla="*/ 18055 w 10596152"/>
              <a:gd name="connsiteY81" fmla="*/ 2526483 h 2590799"/>
              <a:gd name="connsiteX82" fmla="*/ 29338 w 10596152"/>
              <a:gd name="connsiteY82" fmla="*/ 2526483 h 2590799"/>
              <a:gd name="connsiteX83" fmla="*/ 29338 w 10596152"/>
              <a:gd name="connsiteY83" fmla="*/ 2503915 h 2590799"/>
              <a:gd name="connsiteX84" fmla="*/ 157976 w 10596152"/>
              <a:gd name="connsiteY84" fmla="*/ 2503915 h 2590799"/>
              <a:gd name="connsiteX85" fmla="*/ 157976 w 10596152"/>
              <a:gd name="connsiteY85" fmla="*/ 2488117 h 2590799"/>
              <a:gd name="connsiteX86" fmla="*/ 150077 w 10596152"/>
              <a:gd name="connsiteY86" fmla="*/ 2488117 h 2590799"/>
              <a:gd name="connsiteX87" fmla="*/ 150077 w 10596152"/>
              <a:gd name="connsiteY87" fmla="*/ 2476834 h 2590799"/>
              <a:gd name="connsiteX88" fmla="*/ 169260 w 10596152"/>
              <a:gd name="connsiteY88" fmla="*/ 2476834 h 2590799"/>
              <a:gd name="connsiteX89" fmla="*/ 169260 w 10596152"/>
              <a:gd name="connsiteY89" fmla="*/ 2462164 h 2590799"/>
              <a:gd name="connsiteX90" fmla="*/ 285485 w 10596152"/>
              <a:gd name="connsiteY90" fmla="*/ 2462164 h 2590799"/>
              <a:gd name="connsiteX91" fmla="*/ 285485 w 10596152"/>
              <a:gd name="connsiteY91" fmla="*/ 2430569 h 2590799"/>
              <a:gd name="connsiteX92" fmla="*/ 354317 w 10596152"/>
              <a:gd name="connsiteY92" fmla="*/ 2430569 h 2590799"/>
              <a:gd name="connsiteX93" fmla="*/ 354317 w 10596152"/>
              <a:gd name="connsiteY93" fmla="*/ 2379791 h 2590799"/>
              <a:gd name="connsiteX94" fmla="*/ 354317 w 10596152"/>
              <a:gd name="connsiteY94" fmla="*/ 2371892 h 2590799"/>
              <a:gd name="connsiteX95" fmla="*/ 366730 w 10596152"/>
              <a:gd name="connsiteY95" fmla="*/ 2371892 h 2590799"/>
              <a:gd name="connsiteX96" fmla="*/ 366730 w 10596152"/>
              <a:gd name="connsiteY96" fmla="*/ 2353838 h 2590799"/>
              <a:gd name="connsiteX97" fmla="*/ 361087 w 10596152"/>
              <a:gd name="connsiteY97" fmla="*/ 2353838 h 2590799"/>
              <a:gd name="connsiteX98" fmla="*/ 361087 w 10596152"/>
              <a:gd name="connsiteY98" fmla="*/ 2341426 h 2590799"/>
              <a:gd name="connsiteX99" fmla="*/ 367858 w 10596152"/>
              <a:gd name="connsiteY99" fmla="*/ 2341426 h 2590799"/>
              <a:gd name="connsiteX100" fmla="*/ 367858 w 10596152"/>
              <a:gd name="connsiteY100" fmla="*/ 2331270 h 2590799"/>
              <a:gd name="connsiteX101" fmla="*/ 375757 w 10596152"/>
              <a:gd name="connsiteY101" fmla="*/ 2331270 h 2590799"/>
              <a:gd name="connsiteX102" fmla="*/ 375757 w 10596152"/>
              <a:gd name="connsiteY102" fmla="*/ 2336911 h 2590799"/>
              <a:gd name="connsiteX103" fmla="*/ 733458 w 10596152"/>
              <a:gd name="connsiteY103" fmla="*/ 2336911 h 2590799"/>
              <a:gd name="connsiteX104" fmla="*/ 739102 w 10596152"/>
              <a:gd name="connsiteY104" fmla="*/ 2331270 h 2590799"/>
              <a:gd name="connsiteX105" fmla="*/ 739102 w 10596152"/>
              <a:gd name="connsiteY105" fmla="*/ 2313215 h 2590799"/>
              <a:gd name="connsiteX106" fmla="*/ 744743 w 10596152"/>
              <a:gd name="connsiteY106" fmla="*/ 2313215 h 2590799"/>
              <a:gd name="connsiteX107" fmla="*/ 744743 w 10596152"/>
              <a:gd name="connsiteY107" fmla="*/ 2295161 h 2590799"/>
              <a:gd name="connsiteX108" fmla="*/ 679296 w 10596152"/>
              <a:gd name="connsiteY108" fmla="*/ 2281621 h 2590799"/>
              <a:gd name="connsiteX109" fmla="*/ 679296 w 10596152"/>
              <a:gd name="connsiteY109" fmla="*/ 2256796 h 2590799"/>
              <a:gd name="connsiteX110" fmla="*/ 795520 w 10596152"/>
              <a:gd name="connsiteY110" fmla="*/ 2226328 h 2590799"/>
              <a:gd name="connsiteX111" fmla="*/ 795520 w 10596152"/>
              <a:gd name="connsiteY111" fmla="*/ 2219559 h 2590799"/>
              <a:gd name="connsiteX112" fmla="*/ 805677 w 10596152"/>
              <a:gd name="connsiteY112" fmla="*/ 2219559 h 2590799"/>
              <a:gd name="connsiteX113" fmla="*/ 805677 w 10596152"/>
              <a:gd name="connsiteY113" fmla="*/ 2191349 h 2590799"/>
              <a:gd name="connsiteX114" fmla="*/ 768439 w 10596152"/>
              <a:gd name="connsiteY114" fmla="*/ 2191349 h 2590799"/>
              <a:gd name="connsiteX115" fmla="*/ 762798 w 10596152"/>
              <a:gd name="connsiteY115" fmla="*/ 2181193 h 2590799"/>
              <a:gd name="connsiteX116" fmla="*/ 744743 w 10596152"/>
              <a:gd name="connsiteY116" fmla="*/ 2181193 h 2590799"/>
              <a:gd name="connsiteX117" fmla="*/ 744743 w 10596152"/>
              <a:gd name="connsiteY117" fmla="*/ 2175551 h 2590799"/>
              <a:gd name="connsiteX118" fmla="*/ 749256 w 10596152"/>
              <a:gd name="connsiteY118" fmla="*/ 2175551 h 2590799"/>
              <a:gd name="connsiteX119" fmla="*/ 749256 w 10596152"/>
              <a:gd name="connsiteY119" fmla="*/ 2155240 h 2590799"/>
              <a:gd name="connsiteX120" fmla="*/ 800034 w 10596152"/>
              <a:gd name="connsiteY120" fmla="*/ 2155240 h 2590799"/>
              <a:gd name="connsiteX121" fmla="*/ 800034 w 10596152"/>
              <a:gd name="connsiteY121" fmla="*/ 2142827 h 2590799"/>
              <a:gd name="connsiteX122" fmla="*/ 804549 w 10596152"/>
              <a:gd name="connsiteY122" fmla="*/ 2136057 h 2590799"/>
              <a:gd name="connsiteX123" fmla="*/ 819217 w 10596152"/>
              <a:gd name="connsiteY123" fmla="*/ 2136057 h 2590799"/>
              <a:gd name="connsiteX124" fmla="*/ 819217 w 10596152"/>
              <a:gd name="connsiteY124" fmla="*/ 2146213 h 2590799"/>
              <a:gd name="connsiteX125" fmla="*/ 924158 w 10596152"/>
              <a:gd name="connsiteY125" fmla="*/ 2107847 h 2590799"/>
              <a:gd name="connsiteX126" fmla="*/ 1011045 w 10596152"/>
              <a:gd name="connsiteY126" fmla="*/ 2028859 h 2590799"/>
              <a:gd name="connsiteX127" fmla="*/ 1011045 w 10596152"/>
              <a:gd name="connsiteY127" fmla="*/ 2016447 h 2590799"/>
              <a:gd name="connsiteX128" fmla="*/ 1004275 w 10596152"/>
              <a:gd name="connsiteY128" fmla="*/ 2016447 h 2590799"/>
              <a:gd name="connsiteX129" fmla="*/ 1004275 w 10596152"/>
              <a:gd name="connsiteY129" fmla="*/ 2009676 h 2590799"/>
              <a:gd name="connsiteX130" fmla="*/ 1011045 w 10596152"/>
              <a:gd name="connsiteY130" fmla="*/ 2009676 h 2590799"/>
              <a:gd name="connsiteX131" fmla="*/ 1011045 w 10596152"/>
              <a:gd name="connsiteY131" fmla="*/ 1999521 h 2590799"/>
              <a:gd name="connsiteX132" fmla="*/ 1014430 w 10596152"/>
              <a:gd name="connsiteY132" fmla="*/ 1997264 h 2590799"/>
              <a:gd name="connsiteX133" fmla="*/ 1022328 w 10596152"/>
              <a:gd name="connsiteY133" fmla="*/ 1997264 h 2590799"/>
              <a:gd name="connsiteX134" fmla="*/ 1022328 w 10596152"/>
              <a:gd name="connsiteY134" fmla="*/ 1980338 h 2590799"/>
              <a:gd name="connsiteX135" fmla="*/ 1030228 w 10596152"/>
              <a:gd name="connsiteY135" fmla="*/ 1980338 h 2590799"/>
              <a:gd name="connsiteX136" fmla="*/ 1030228 w 10596152"/>
              <a:gd name="connsiteY136" fmla="*/ 1996136 h 2590799"/>
              <a:gd name="connsiteX137" fmla="*/ 1040383 w 10596152"/>
              <a:gd name="connsiteY137" fmla="*/ 1996136 h 2590799"/>
              <a:gd name="connsiteX138" fmla="*/ 1040383 w 10596152"/>
              <a:gd name="connsiteY138" fmla="*/ 1980338 h 2590799"/>
              <a:gd name="connsiteX139" fmla="*/ 1047154 w 10596152"/>
              <a:gd name="connsiteY139" fmla="*/ 1980338 h 2590799"/>
              <a:gd name="connsiteX140" fmla="*/ 1047154 w 10596152"/>
              <a:gd name="connsiteY140" fmla="*/ 2011934 h 2590799"/>
              <a:gd name="connsiteX141" fmla="*/ 1055052 w 10596152"/>
              <a:gd name="connsiteY141" fmla="*/ 2011934 h 2590799"/>
              <a:gd name="connsiteX142" fmla="*/ 1055052 w 10596152"/>
              <a:gd name="connsiteY142" fmla="*/ 2018704 h 2590799"/>
              <a:gd name="connsiteX143" fmla="*/ 1271705 w 10596152"/>
              <a:gd name="connsiteY143" fmla="*/ 2018704 h 2590799"/>
              <a:gd name="connsiteX144" fmla="*/ 1483843 w 10596152"/>
              <a:gd name="connsiteY144" fmla="*/ 2018704 h 2590799"/>
              <a:gd name="connsiteX145" fmla="*/ 1483843 w 10596152"/>
              <a:gd name="connsiteY145" fmla="*/ 2011934 h 2590799"/>
              <a:gd name="connsiteX146" fmla="*/ 1491742 w 10596152"/>
              <a:gd name="connsiteY146" fmla="*/ 2011934 h 2590799"/>
              <a:gd name="connsiteX147" fmla="*/ 1491742 w 10596152"/>
              <a:gd name="connsiteY147" fmla="*/ 1980338 h 2590799"/>
              <a:gd name="connsiteX148" fmla="*/ 1498513 w 10596152"/>
              <a:gd name="connsiteY148" fmla="*/ 1980338 h 2590799"/>
              <a:gd name="connsiteX149" fmla="*/ 1498513 w 10596152"/>
              <a:gd name="connsiteY149" fmla="*/ 1996136 h 2590799"/>
              <a:gd name="connsiteX150" fmla="*/ 1508669 w 10596152"/>
              <a:gd name="connsiteY150" fmla="*/ 1996136 h 2590799"/>
              <a:gd name="connsiteX151" fmla="*/ 1508669 w 10596152"/>
              <a:gd name="connsiteY151" fmla="*/ 1980338 h 2590799"/>
              <a:gd name="connsiteX152" fmla="*/ 1516567 w 10596152"/>
              <a:gd name="connsiteY152" fmla="*/ 1980338 h 2590799"/>
              <a:gd name="connsiteX153" fmla="*/ 1516567 w 10596152"/>
              <a:gd name="connsiteY153" fmla="*/ 1997264 h 2590799"/>
              <a:gd name="connsiteX154" fmla="*/ 1524465 w 10596152"/>
              <a:gd name="connsiteY154" fmla="*/ 1997264 h 2590799"/>
              <a:gd name="connsiteX155" fmla="*/ 1527850 w 10596152"/>
              <a:gd name="connsiteY155" fmla="*/ 1999521 h 2590799"/>
              <a:gd name="connsiteX156" fmla="*/ 1527850 w 10596152"/>
              <a:gd name="connsiteY156" fmla="*/ 2009676 h 2590799"/>
              <a:gd name="connsiteX157" fmla="*/ 1534622 w 10596152"/>
              <a:gd name="connsiteY157" fmla="*/ 2009676 h 2590799"/>
              <a:gd name="connsiteX158" fmla="*/ 1534622 w 10596152"/>
              <a:gd name="connsiteY158" fmla="*/ 2016447 h 2590799"/>
              <a:gd name="connsiteX159" fmla="*/ 1527850 w 10596152"/>
              <a:gd name="connsiteY159" fmla="*/ 2016447 h 2590799"/>
              <a:gd name="connsiteX160" fmla="*/ 1527850 w 10596152"/>
              <a:gd name="connsiteY160" fmla="*/ 2028859 h 2590799"/>
              <a:gd name="connsiteX161" fmla="*/ 1614737 w 10596152"/>
              <a:gd name="connsiteY161" fmla="*/ 2107847 h 2590799"/>
              <a:gd name="connsiteX162" fmla="*/ 1719679 w 10596152"/>
              <a:gd name="connsiteY162" fmla="*/ 2146213 h 2590799"/>
              <a:gd name="connsiteX163" fmla="*/ 1719679 w 10596152"/>
              <a:gd name="connsiteY163" fmla="*/ 2136057 h 2590799"/>
              <a:gd name="connsiteX164" fmla="*/ 1734348 w 10596152"/>
              <a:gd name="connsiteY164" fmla="*/ 2136057 h 2590799"/>
              <a:gd name="connsiteX165" fmla="*/ 1738861 w 10596152"/>
              <a:gd name="connsiteY165" fmla="*/ 2142827 h 2590799"/>
              <a:gd name="connsiteX166" fmla="*/ 1738861 w 10596152"/>
              <a:gd name="connsiteY166" fmla="*/ 2155240 h 2590799"/>
              <a:gd name="connsiteX167" fmla="*/ 1789639 w 10596152"/>
              <a:gd name="connsiteY167" fmla="*/ 2155240 h 2590799"/>
              <a:gd name="connsiteX168" fmla="*/ 1789639 w 10596152"/>
              <a:gd name="connsiteY168" fmla="*/ 2175551 h 2590799"/>
              <a:gd name="connsiteX169" fmla="*/ 1793024 w 10596152"/>
              <a:gd name="connsiteY169" fmla="*/ 2175551 h 2590799"/>
              <a:gd name="connsiteX170" fmla="*/ 1793024 w 10596152"/>
              <a:gd name="connsiteY170" fmla="*/ 2181193 h 2590799"/>
              <a:gd name="connsiteX171" fmla="*/ 1774970 w 10596152"/>
              <a:gd name="connsiteY171" fmla="*/ 2181193 h 2590799"/>
              <a:gd name="connsiteX172" fmla="*/ 1769327 w 10596152"/>
              <a:gd name="connsiteY172" fmla="*/ 2191349 h 2590799"/>
              <a:gd name="connsiteX173" fmla="*/ 1732091 w 10596152"/>
              <a:gd name="connsiteY173" fmla="*/ 2191349 h 2590799"/>
              <a:gd name="connsiteX174" fmla="*/ 1732091 w 10596152"/>
              <a:gd name="connsiteY174" fmla="*/ 2219559 h 2590799"/>
              <a:gd name="connsiteX175" fmla="*/ 1742246 w 10596152"/>
              <a:gd name="connsiteY175" fmla="*/ 2219559 h 2590799"/>
              <a:gd name="connsiteX176" fmla="*/ 1742246 w 10596152"/>
              <a:gd name="connsiteY176" fmla="*/ 2226328 h 2590799"/>
              <a:gd name="connsiteX177" fmla="*/ 1858471 w 10596152"/>
              <a:gd name="connsiteY177" fmla="*/ 2256796 h 2590799"/>
              <a:gd name="connsiteX178" fmla="*/ 1858471 w 10596152"/>
              <a:gd name="connsiteY178" fmla="*/ 2282749 h 2590799"/>
              <a:gd name="connsiteX179" fmla="*/ 1793024 w 10596152"/>
              <a:gd name="connsiteY179" fmla="*/ 2296289 h 2590799"/>
              <a:gd name="connsiteX180" fmla="*/ 1793024 w 10596152"/>
              <a:gd name="connsiteY180" fmla="*/ 2314343 h 2590799"/>
              <a:gd name="connsiteX181" fmla="*/ 1798667 w 10596152"/>
              <a:gd name="connsiteY181" fmla="*/ 2314343 h 2590799"/>
              <a:gd name="connsiteX182" fmla="*/ 1798667 w 10596152"/>
              <a:gd name="connsiteY182" fmla="*/ 2332398 h 2590799"/>
              <a:gd name="connsiteX183" fmla="*/ 1804308 w 10596152"/>
              <a:gd name="connsiteY183" fmla="*/ 2338040 h 2590799"/>
              <a:gd name="connsiteX184" fmla="*/ 1877654 w 10596152"/>
              <a:gd name="connsiteY184" fmla="*/ 2338040 h 2590799"/>
              <a:gd name="connsiteX185" fmla="*/ 1877654 w 10596152"/>
              <a:gd name="connsiteY185" fmla="*/ 2325628 h 2590799"/>
              <a:gd name="connsiteX186" fmla="*/ 1902480 w 10596152"/>
              <a:gd name="connsiteY186" fmla="*/ 2325628 h 2590799"/>
              <a:gd name="connsiteX187" fmla="*/ 1902480 w 10596152"/>
              <a:gd name="connsiteY187" fmla="*/ 2260181 h 2590799"/>
              <a:gd name="connsiteX188" fmla="*/ 1920533 w 10596152"/>
              <a:gd name="connsiteY188" fmla="*/ 2260181 h 2590799"/>
              <a:gd name="connsiteX189" fmla="*/ 1957770 w 10596152"/>
              <a:gd name="connsiteY189" fmla="*/ 1428552 h 2590799"/>
              <a:gd name="connsiteX190" fmla="*/ 1937459 w 10596152"/>
              <a:gd name="connsiteY190" fmla="*/ 1421782 h 2590799"/>
              <a:gd name="connsiteX191" fmla="*/ 1937459 w 10596152"/>
              <a:gd name="connsiteY191" fmla="*/ 1360848 h 2590799"/>
              <a:gd name="connsiteX192" fmla="*/ 1929561 w 10596152"/>
              <a:gd name="connsiteY192" fmla="*/ 1350692 h 2590799"/>
              <a:gd name="connsiteX193" fmla="*/ 1929561 w 10596152"/>
              <a:gd name="connsiteY193" fmla="*/ 1311199 h 2590799"/>
              <a:gd name="connsiteX194" fmla="*/ 1908121 w 10596152"/>
              <a:gd name="connsiteY194" fmla="*/ 1298786 h 2590799"/>
              <a:gd name="connsiteX195" fmla="*/ 1896837 w 10596152"/>
              <a:gd name="connsiteY195" fmla="*/ 1289759 h 2590799"/>
              <a:gd name="connsiteX196" fmla="*/ 1877654 w 10596152"/>
              <a:gd name="connsiteY196" fmla="*/ 1246880 h 2590799"/>
              <a:gd name="connsiteX197" fmla="*/ 1877654 w 10596152"/>
              <a:gd name="connsiteY197" fmla="*/ 1211899 h 2590799"/>
              <a:gd name="connsiteX198" fmla="*/ 1883297 w 10596152"/>
              <a:gd name="connsiteY198" fmla="*/ 1209643 h 2590799"/>
              <a:gd name="connsiteX199" fmla="*/ 1883297 w 10596152"/>
              <a:gd name="connsiteY199" fmla="*/ 1200616 h 2590799"/>
              <a:gd name="connsiteX200" fmla="*/ 1886682 w 10596152"/>
              <a:gd name="connsiteY200" fmla="*/ 1198358 h 2590799"/>
              <a:gd name="connsiteX201" fmla="*/ 1886682 w 10596152"/>
              <a:gd name="connsiteY201" fmla="*/ 1194973 h 2590799"/>
              <a:gd name="connsiteX202" fmla="*/ 1890067 w 10596152"/>
              <a:gd name="connsiteY202" fmla="*/ 1192716 h 2590799"/>
              <a:gd name="connsiteX203" fmla="*/ 1890067 w 10596152"/>
              <a:gd name="connsiteY203" fmla="*/ 1187075 h 2590799"/>
              <a:gd name="connsiteX204" fmla="*/ 1930689 w 10596152"/>
              <a:gd name="connsiteY204" fmla="*/ 1178048 h 2590799"/>
              <a:gd name="connsiteX205" fmla="*/ 1928432 w 10596152"/>
              <a:gd name="connsiteY205" fmla="*/ 1173533 h 2590799"/>
              <a:gd name="connsiteX206" fmla="*/ 1919404 w 10596152"/>
              <a:gd name="connsiteY206" fmla="*/ 1138554 h 2590799"/>
              <a:gd name="connsiteX207" fmla="*/ 1919404 w 10596152"/>
              <a:gd name="connsiteY207" fmla="*/ 1132912 h 2590799"/>
              <a:gd name="connsiteX208" fmla="*/ 1922789 w 10596152"/>
              <a:gd name="connsiteY208" fmla="*/ 1132912 h 2590799"/>
              <a:gd name="connsiteX209" fmla="*/ 1922789 w 10596152"/>
              <a:gd name="connsiteY209" fmla="*/ 1136297 h 2590799"/>
              <a:gd name="connsiteX210" fmla="*/ 1954385 w 10596152"/>
              <a:gd name="connsiteY210" fmla="*/ 1117114 h 2590799"/>
              <a:gd name="connsiteX211" fmla="*/ 1954385 w 10596152"/>
              <a:gd name="connsiteY211" fmla="*/ 1087776 h 2590799"/>
              <a:gd name="connsiteX212" fmla="*/ 1960027 w 10596152"/>
              <a:gd name="connsiteY212" fmla="*/ 1087776 h 2590799"/>
              <a:gd name="connsiteX213" fmla="*/ 1960027 w 10596152"/>
              <a:gd name="connsiteY213" fmla="*/ 1079877 h 2590799"/>
              <a:gd name="connsiteX214" fmla="*/ 1972440 w 10596152"/>
              <a:gd name="connsiteY214" fmla="*/ 1077620 h 2590799"/>
              <a:gd name="connsiteX215" fmla="*/ 1974697 w 10596152"/>
              <a:gd name="connsiteY215" fmla="*/ 904975 h 2590799"/>
              <a:gd name="connsiteX216" fmla="*/ 1972440 w 10596152"/>
              <a:gd name="connsiteY216" fmla="*/ 901590 h 2590799"/>
              <a:gd name="connsiteX217" fmla="*/ 1972440 w 10596152"/>
              <a:gd name="connsiteY217" fmla="*/ 895948 h 2590799"/>
              <a:gd name="connsiteX218" fmla="*/ 1978082 w 10596152"/>
              <a:gd name="connsiteY218" fmla="*/ 893692 h 2590799"/>
              <a:gd name="connsiteX219" fmla="*/ 1974697 w 10596152"/>
              <a:gd name="connsiteY219" fmla="*/ 754898 h 2590799"/>
              <a:gd name="connsiteX220" fmla="*/ 1971312 w 10596152"/>
              <a:gd name="connsiteY220" fmla="*/ 745871 h 2590799"/>
              <a:gd name="connsiteX221" fmla="*/ 1976954 w 10596152"/>
              <a:gd name="connsiteY221" fmla="*/ 742486 h 2590799"/>
              <a:gd name="connsiteX222" fmla="*/ 1976954 w 10596152"/>
              <a:gd name="connsiteY222" fmla="*/ 735715 h 2590799"/>
              <a:gd name="connsiteX223" fmla="*/ 1981467 w 10596152"/>
              <a:gd name="connsiteY223" fmla="*/ 732330 h 2590799"/>
              <a:gd name="connsiteX224" fmla="*/ 1982595 w 10596152"/>
              <a:gd name="connsiteY224" fmla="*/ 587896 h 2590799"/>
              <a:gd name="connsiteX225" fmla="*/ 1974697 w 10596152"/>
              <a:gd name="connsiteY225" fmla="*/ 587896 h 2590799"/>
              <a:gd name="connsiteX226" fmla="*/ 1974697 w 10596152"/>
              <a:gd name="connsiteY226" fmla="*/ 581124 h 2590799"/>
              <a:gd name="connsiteX227" fmla="*/ 1981467 w 10596152"/>
              <a:gd name="connsiteY227" fmla="*/ 581124 h 2590799"/>
              <a:gd name="connsiteX228" fmla="*/ 1981467 w 10596152"/>
              <a:gd name="connsiteY228" fmla="*/ 577739 h 2590799"/>
              <a:gd name="connsiteX229" fmla="*/ 1976954 w 10596152"/>
              <a:gd name="connsiteY229" fmla="*/ 575483 h 2590799"/>
              <a:gd name="connsiteX230" fmla="*/ 1976954 w 10596152"/>
              <a:gd name="connsiteY230" fmla="*/ 573226 h 2590799"/>
              <a:gd name="connsiteX231" fmla="*/ 1975825 w 10596152"/>
              <a:gd name="connsiteY231" fmla="*/ 570970 h 2590799"/>
              <a:gd name="connsiteX232" fmla="*/ 1975825 w 10596152"/>
              <a:gd name="connsiteY232" fmla="*/ 566456 h 2590799"/>
              <a:gd name="connsiteX233" fmla="*/ 1983723 w 10596152"/>
              <a:gd name="connsiteY233" fmla="*/ 565328 h 2590799"/>
              <a:gd name="connsiteX234" fmla="*/ 1983723 w 10596152"/>
              <a:gd name="connsiteY234" fmla="*/ 403966 h 2590799"/>
              <a:gd name="connsiteX235" fmla="*/ 1982595 w 10596152"/>
              <a:gd name="connsiteY235" fmla="*/ 403966 h 2590799"/>
              <a:gd name="connsiteX236" fmla="*/ 1982595 w 10596152"/>
              <a:gd name="connsiteY236" fmla="*/ 400581 h 2590799"/>
              <a:gd name="connsiteX237" fmla="*/ 1985980 w 10596152"/>
              <a:gd name="connsiteY237" fmla="*/ 400581 h 2590799"/>
              <a:gd name="connsiteX238" fmla="*/ 1985980 w 10596152"/>
              <a:gd name="connsiteY238" fmla="*/ 375757 h 2590799"/>
              <a:gd name="connsiteX239" fmla="*/ 1989365 w 10596152"/>
              <a:gd name="connsiteY239" fmla="*/ 373500 h 2590799"/>
              <a:gd name="connsiteX240" fmla="*/ 1992751 w 10596152"/>
              <a:gd name="connsiteY240" fmla="*/ 375757 h 2590799"/>
              <a:gd name="connsiteX241" fmla="*/ 1992751 w 10596152"/>
              <a:gd name="connsiteY241" fmla="*/ 400581 h 2590799"/>
              <a:gd name="connsiteX242" fmla="*/ 1996136 w 10596152"/>
              <a:gd name="connsiteY242" fmla="*/ 400581 h 2590799"/>
              <a:gd name="connsiteX243" fmla="*/ 1996136 w 10596152"/>
              <a:gd name="connsiteY243" fmla="*/ 403966 h 2590799"/>
              <a:gd name="connsiteX244" fmla="*/ 1995008 w 10596152"/>
              <a:gd name="connsiteY244" fmla="*/ 403966 h 2590799"/>
              <a:gd name="connsiteX245" fmla="*/ 1995008 w 10596152"/>
              <a:gd name="connsiteY245" fmla="*/ 564200 h 2590799"/>
              <a:gd name="connsiteX246" fmla="*/ 2001778 w 10596152"/>
              <a:gd name="connsiteY246" fmla="*/ 565328 h 2590799"/>
              <a:gd name="connsiteX247" fmla="*/ 2001778 w 10596152"/>
              <a:gd name="connsiteY247" fmla="*/ 569841 h 2590799"/>
              <a:gd name="connsiteX248" fmla="*/ 2000650 w 10596152"/>
              <a:gd name="connsiteY248" fmla="*/ 572098 h 2590799"/>
              <a:gd name="connsiteX249" fmla="*/ 2000650 w 10596152"/>
              <a:gd name="connsiteY249" fmla="*/ 575483 h 2590799"/>
              <a:gd name="connsiteX250" fmla="*/ 1996136 w 10596152"/>
              <a:gd name="connsiteY250" fmla="*/ 577739 h 2590799"/>
              <a:gd name="connsiteX251" fmla="*/ 1996136 w 10596152"/>
              <a:gd name="connsiteY251" fmla="*/ 581124 h 2590799"/>
              <a:gd name="connsiteX252" fmla="*/ 2005163 w 10596152"/>
              <a:gd name="connsiteY252" fmla="*/ 581124 h 2590799"/>
              <a:gd name="connsiteX253" fmla="*/ 2005163 w 10596152"/>
              <a:gd name="connsiteY253" fmla="*/ 587896 h 2590799"/>
              <a:gd name="connsiteX254" fmla="*/ 1997265 w 10596152"/>
              <a:gd name="connsiteY254" fmla="*/ 587896 h 2590799"/>
              <a:gd name="connsiteX255" fmla="*/ 1998393 w 10596152"/>
              <a:gd name="connsiteY255" fmla="*/ 731202 h 2590799"/>
              <a:gd name="connsiteX256" fmla="*/ 2002907 w 10596152"/>
              <a:gd name="connsiteY256" fmla="*/ 734587 h 2590799"/>
              <a:gd name="connsiteX257" fmla="*/ 2002907 w 10596152"/>
              <a:gd name="connsiteY257" fmla="*/ 741358 h 2590799"/>
              <a:gd name="connsiteX258" fmla="*/ 2008548 w 10596152"/>
              <a:gd name="connsiteY258" fmla="*/ 744743 h 2590799"/>
              <a:gd name="connsiteX259" fmla="*/ 2005163 w 10596152"/>
              <a:gd name="connsiteY259" fmla="*/ 753770 h 2590799"/>
              <a:gd name="connsiteX260" fmla="*/ 2001778 w 10596152"/>
              <a:gd name="connsiteY260" fmla="*/ 892563 h 2590799"/>
              <a:gd name="connsiteX261" fmla="*/ 2007419 w 10596152"/>
              <a:gd name="connsiteY261" fmla="*/ 894820 h 2590799"/>
              <a:gd name="connsiteX262" fmla="*/ 2007419 w 10596152"/>
              <a:gd name="connsiteY262" fmla="*/ 900462 h 2590799"/>
              <a:gd name="connsiteX263" fmla="*/ 2005163 w 10596152"/>
              <a:gd name="connsiteY263" fmla="*/ 903847 h 2590799"/>
              <a:gd name="connsiteX264" fmla="*/ 2007419 w 10596152"/>
              <a:gd name="connsiteY264" fmla="*/ 1076492 h 2590799"/>
              <a:gd name="connsiteX265" fmla="*/ 2019832 w 10596152"/>
              <a:gd name="connsiteY265" fmla="*/ 1078748 h 2590799"/>
              <a:gd name="connsiteX266" fmla="*/ 2019832 w 10596152"/>
              <a:gd name="connsiteY266" fmla="*/ 1086647 h 2590799"/>
              <a:gd name="connsiteX267" fmla="*/ 2026602 w 10596152"/>
              <a:gd name="connsiteY267" fmla="*/ 1086647 h 2590799"/>
              <a:gd name="connsiteX268" fmla="*/ 2026602 w 10596152"/>
              <a:gd name="connsiteY268" fmla="*/ 1114858 h 2590799"/>
              <a:gd name="connsiteX269" fmla="*/ 2058197 w 10596152"/>
              <a:gd name="connsiteY269" fmla="*/ 1134040 h 2590799"/>
              <a:gd name="connsiteX270" fmla="*/ 2058197 w 10596152"/>
              <a:gd name="connsiteY270" fmla="*/ 1130654 h 2590799"/>
              <a:gd name="connsiteX271" fmla="*/ 2061583 w 10596152"/>
              <a:gd name="connsiteY271" fmla="*/ 1130654 h 2590799"/>
              <a:gd name="connsiteX272" fmla="*/ 2061583 w 10596152"/>
              <a:gd name="connsiteY272" fmla="*/ 1136297 h 2590799"/>
              <a:gd name="connsiteX273" fmla="*/ 2052555 w 10596152"/>
              <a:gd name="connsiteY273" fmla="*/ 1171277 h 2590799"/>
              <a:gd name="connsiteX274" fmla="*/ 2049170 w 10596152"/>
              <a:gd name="connsiteY274" fmla="*/ 1175790 h 2590799"/>
              <a:gd name="connsiteX275" fmla="*/ 2089793 w 10596152"/>
              <a:gd name="connsiteY275" fmla="*/ 1184818 h 2590799"/>
              <a:gd name="connsiteX276" fmla="*/ 2089793 w 10596152"/>
              <a:gd name="connsiteY276" fmla="*/ 1190460 h 2590799"/>
              <a:gd name="connsiteX277" fmla="*/ 2093178 w 10596152"/>
              <a:gd name="connsiteY277" fmla="*/ 1192716 h 2590799"/>
              <a:gd name="connsiteX278" fmla="*/ 2093178 w 10596152"/>
              <a:gd name="connsiteY278" fmla="*/ 1196101 h 2590799"/>
              <a:gd name="connsiteX279" fmla="*/ 2096563 w 10596152"/>
              <a:gd name="connsiteY279" fmla="*/ 1198358 h 2590799"/>
              <a:gd name="connsiteX280" fmla="*/ 2096563 w 10596152"/>
              <a:gd name="connsiteY280" fmla="*/ 1207386 h 2590799"/>
              <a:gd name="connsiteX281" fmla="*/ 2102206 w 10596152"/>
              <a:gd name="connsiteY281" fmla="*/ 1209643 h 2590799"/>
              <a:gd name="connsiteX282" fmla="*/ 2102206 w 10596152"/>
              <a:gd name="connsiteY282" fmla="*/ 1244623 h 2590799"/>
              <a:gd name="connsiteX283" fmla="*/ 2083023 w 10596152"/>
              <a:gd name="connsiteY283" fmla="*/ 1287503 h 2590799"/>
              <a:gd name="connsiteX284" fmla="*/ 2071738 w 10596152"/>
              <a:gd name="connsiteY284" fmla="*/ 1296529 h 2590799"/>
              <a:gd name="connsiteX285" fmla="*/ 2050299 w 10596152"/>
              <a:gd name="connsiteY285" fmla="*/ 1308942 h 2590799"/>
              <a:gd name="connsiteX286" fmla="*/ 2050299 w 10596152"/>
              <a:gd name="connsiteY286" fmla="*/ 1346178 h 2590799"/>
              <a:gd name="connsiteX287" fmla="*/ 2042400 w 10596152"/>
              <a:gd name="connsiteY287" fmla="*/ 1356335 h 2590799"/>
              <a:gd name="connsiteX288" fmla="*/ 2042400 w 10596152"/>
              <a:gd name="connsiteY288" fmla="*/ 1417267 h 2590799"/>
              <a:gd name="connsiteX289" fmla="*/ 2022089 w 10596152"/>
              <a:gd name="connsiteY289" fmla="*/ 1424038 h 2590799"/>
              <a:gd name="connsiteX290" fmla="*/ 2054812 w 10596152"/>
              <a:gd name="connsiteY290" fmla="*/ 2151855 h 2590799"/>
              <a:gd name="connsiteX291" fmla="*/ 2103334 w 10596152"/>
              <a:gd name="connsiteY291" fmla="*/ 2151855 h 2590799"/>
              <a:gd name="connsiteX292" fmla="*/ 2103334 w 10596152"/>
              <a:gd name="connsiteY292" fmla="*/ 2053683 h 2590799"/>
              <a:gd name="connsiteX293" fmla="*/ 2145085 w 10596152"/>
              <a:gd name="connsiteY293" fmla="*/ 2053683 h 2590799"/>
              <a:gd name="connsiteX294" fmla="*/ 2145085 w 10596152"/>
              <a:gd name="connsiteY294" fmla="*/ 2029987 h 2590799"/>
              <a:gd name="connsiteX295" fmla="*/ 2138314 w 10596152"/>
              <a:gd name="connsiteY295" fmla="*/ 2029987 h 2590799"/>
              <a:gd name="connsiteX296" fmla="*/ 2138314 w 10596152"/>
              <a:gd name="connsiteY296" fmla="*/ 2000649 h 2590799"/>
              <a:gd name="connsiteX297" fmla="*/ 2174423 w 10596152"/>
              <a:gd name="connsiteY297" fmla="*/ 2000649 h 2590799"/>
              <a:gd name="connsiteX298" fmla="*/ 2174423 w 10596152"/>
              <a:gd name="connsiteY298" fmla="*/ 2014191 h 2590799"/>
              <a:gd name="connsiteX299" fmla="*/ 2178936 w 10596152"/>
              <a:gd name="connsiteY299" fmla="*/ 2014191 h 2590799"/>
              <a:gd name="connsiteX300" fmla="*/ 2178936 w 10596152"/>
              <a:gd name="connsiteY300" fmla="*/ 2009676 h 2590799"/>
              <a:gd name="connsiteX301" fmla="*/ 2192478 w 10596152"/>
              <a:gd name="connsiteY301" fmla="*/ 2009676 h 2590799"/>
              <a:gd name="connsiteX302" fmla="*/ 2192478 w 10596152"/>
              <a:gd name="connsiteY302" fmla="*/ 2001778 h 2590799"/>
              <a:gd name="connsiteX303" fmla="*/ 2229714 w 10596152"/>
              <a:gd name="connsiteY303" fmla="*/ 2001778 h 2590799"/>
              <a:gd name="connsiteX304" fmla="*/ 2229714 w 10596152"/>
              <a:gd name="connsiteY304" fmla="*/ 1995008 h 2590799"/>
              <a:gd name="connsiteX305" fmla="*/ 2239870 w 10596152"/>
              <a:gd name="connsiteY305" fmla="*/ 1995008 h 2590799"/>
              <a:gd name="connsiteX306" fmla="*/ 2239870 w 10596152"/>
              <a:gd name="connsiteY306" fmla="*/ 1981466 h 2590799"/>
              <a:gd name="connsiteX307" fmla="*/ 2314344 w 10596152"/>
              <a:gd name="connsiteY307" fmla="*/ 1981466 h 2590799"/>
              <a:gd name="connsiteX308" fmla="*/ 2314344 w 10596152"/>
              <a:gd name="connsiteY308" fmla="*/ 1875397 h 2590799"/>
              <a:gd name="connsiteX309" fmla="*/ 2321114 w 10596152"/>
              <a:gd name="connsiteY309" fmla="*/ 1875397 h 2590799"/>
              <a:gd name="connsiteX310" fmla="*/ 2321114 w 10596152"/>
              <a:gd name="connsiteY310" fmla="*/ 1755787 h 2590799"/>
              <a:gd name="connsiteX311" fmla="*/ 2350453 w 10596152"/>
              <a:gd name="connsiteY311" fmla="*/ 1728706 h 2590799"/>
              <a:gd name="connsiteX312" fmla="*/ 2392204 w 10596152"/>
              <a:gd name="connsiteY312" fmla="*/ 1700495 h 2590799"/>
              <a:gd name="connsiteX313" fmla="*/ 2400102 w 10596152"/>
              <a:gd name="connsiteY313" fmla="*/ 1700495 h 2590799"/>
              <a:gd name="connsiteX314" fmla="*/ 2400102 w 10596152"/>
              <a:gd name="connsiteY314" fmla="*/ 1694853 h 2590799"/>
              <a:gd name="connsiteX315" fmla="*/ 2424927 w 10596152"/>
              <a:gd name="connsiteY315" fmla="*/ 1694853 h 2590799"/>
              <a:gd name="connsiteX316" fmla="*/ 2424927 w 10596152"/>
              <a:gd name="connsiteY316" fmla="*/ 1700495 h 2590799"/>
              <a:gd name="connsiteX317" fmla="*/ 2436211 w 10596152"/>
              <a:gd name="connsiteY317" fmla="*/ 1700495 h 2590799"/>
              <a:gd name="connsiteX318" fmla="*/ 2436211 w 10596152"/>
              <a:gd name="connsiteY318" fmla="*/ 1680184 h 2590799"/>
              <a:gd name="connsiteX319" fmla="*/ 2446367 w 10596152"/>
              <a:gd name="connsiteY319" fmla="*/ 1680184 h 2590799"/>
              <a:gd name="connsiteX320" fmla="*/ 2527611 w 10596152"/>
              <a:gd name="connsiteY320" fmla="*/ 1649718 h 2590799"/>
              <a:gd name="connsiteX321" fmla="*/ 2629167 w 10596152"/>
              <a:gd name="connsiteY321" fmla="*/ 1630535 h 2590799"/>
              <a:gd name="connsiteX322" fmla="*/ 2629167 w 10596152"/>
              <a:gd name="connsiteY322" fmla="*/ 1620380 h 2590799"/>
              <a:gd name="connsiteX323" fmla="*/ 2730723 w 10596152"/>
              <a:gd name="connsiteY323" fmla="*/ 1620380 h 2590799"/>
              <a:gd name="connsiteX324" fmla="*/ 2730723 w 10596152"/>
              <a:gd name="connsiteY324" fmla="*/ 1613608 h 2590799"/>
              <a:gd name="connsiteX325" fmla="*/ 2723953 w 10596152"/>
              <a:gd name="connsiteY325" fmla="*/ 1609095 h 2590799"/>
              <a:gd name="connsiteX326" fmla="*/ 2723953 w 10596152"/>
              <a:gd name="connsiteY326" fmla="*/ 1597812 h 2590799"/>
              <a:gd name="connsiteX327" fmla="*/ 2751034 w 10596152"/>
              <a:gd name="connsiteY327" fmla="*/ 1597812 h 2590799"/>
              <a:gd name="connsiteX328" fmla="*/ 2751034 w 10596152"/>
              <a:gd name="connsiteY328" fmla="*/ 1562831 h 2590799"/>
              <a:gd name="connsiteX329" fmla="*/ 2755548 w 10596152"/>
              <a:gd name="connsiteY329" fmla="*/ 1562831 h 2590799"/>
              <a:gd name="connsiteX330" fmla="*/ 2772474 w 10596152"/>
              <a:gd name="connsiteY330" fmla="*/ 1579757 h 2590799"/>
              <a:gd name="connsiteX331" fmla="*/ 2780372 w 10596152"/>
              <a:gd name="connsiteY331" fmla="*/ 1579757 h 2590799"/>
              <a:gd name="connsiteX332" fmla="*/ 2780372 w 10596152"/>
              <a:gd name="connsiteY332" fmla="*/ 1630535 h 2590799"/>
              <a:gd name="connsiteX333" fmla="*/ 2804069 w 10596152"/>
              <a:gd name="connsiteY333" fmla="*/ 1630535 h 2590799"/>
              <a:gd name="connsiteX334" fmla="*/ 2804069 w 10596152"/>
              <a:gd name="connsiteY334" fmla="*/ 1569601 h 2590799"/>
              <a:gd name="connsiteX335" fmla="*/ 2809711 w 10596152"/>
              <a:gd name="connsiteY335" fmla="*/ 1569601 h 2590799"/>
              <a:gd name="connsiteX336" fmla="*/ 2809711 w 10596152"/>
              <a:gd name="connsiteY336" fmla="*/ 1630535 h 2590799"/>
              <a:gd name="connsiteX337" fmla="*/ 2823251 w 10596152"/>
              <a:gd name="connsiteY337" fmla="*/ 1630535 h 2590799"/>
              <a:gd name="connsiteX338" fmla="*/ 2828894 w 10596152"/>
              <a:gd name="connsiteY338" fmla="*/ 1621508 h 2590799"/>
              <a:gd name="connsiteX339" fmla="*/ 2936092 w 10596152"/>
              <a:gd name="connsiteY339" fmla="*/ 1633920 h 2590799"/>
              <a:gd name="connsiteX340" fmla="*/ 3046674 w 10596152"/>
              <a:gd name="connsiteY340" fmla="*/ 1683570 h 2590799"/>
              <a:gd name="connsiteX341" fmla="*/ 3046674 w 10596152"/>
              <a:gd name="connsiteY341" fmla="*/ 1705010 h 2590799"/>
              <a:gd name="connsiteX342" fmla="*/ 3063600 w 10596152"/>
              <a:gd name="connsiteY342" fmla="*/ 1705010 h 2590799"/>
              <a:gd name="connsiteX343" fmla="*/ 3074885 w 10596152"/>
              <a:gd name="connsiteY343" fmla="*/ 1741118 h 2590799"/>
              <a:gd name="connsiteX344" fmla="*/ 3074885 w 10596152"/>
              <a:gd name="connsiteY344" fmla="*/ 1767071 h 2590799"/>
              <a:gd name="connsiteX345" fmla="*/ 3069243 w 10596152"/>
              <a:gd name="connsiteY345" fmla="*/ 1767071 h 2590799"/>
              <a:gd name="connsiteX346" fmla="*/ 3069243 w 10596152"/>
              <a:gd name="connsiteY346" fmla="*/ 1881040 h 2590799"/>
              <a:gd name="connsiteX347" fmla="*/ 3072628 w 10596152"/>
              <a:gd name="connsiteY347" fmla="*/ 1881040 h 2590799"/>
              <a:gd name="connsiteX348" fmla="*/ 3072628 w 10596152"/>
              <a:gd name="connsiteY348" fmla="*/ 2025474 h 2590799"/>
              <a:gd name="connsiteX349" fmla="*/ 3138075 w 10596152"/>
              <a:gd name="connsiteY349" fmla="*/ 2025474 h 2590799"/>
              <a:gd name="connsiteX350" fmla="*/ 3138075 w 10596152"/>
              <a:gd name="connsiteY350" fmla="*/ 2013062 h 2590799"/>
              <a:gd name="connsiteX351" fmla="*/ 3152743 w 10596152"/>
              <a:gd name="connsiteY351" fmla="*/ 2013062 h 2590799"/>
              <a:gd name="connsiteX352" fmla="*/ 3152743 w 10596152"/>
              <a:gd name="connsiteY352" fmla="*/ 1983723 h 2590799"/>
              <a:gd name="connsiteX353" fmla="*/ 3191109 w 10596152"/>
              <a:gd name="connsiteY353" fmla="*/ 1983723 h 2590799"/>
              <a:gd name="connsiteX354" fmla="*/ 3191109 w 10596152"/>
              <a:gd name="connsiteY354" fmla="*/ 1936331 h 2590799"/>
              <a:gd name="connsiteX355" fmla="*/ 3245273 w 10596152"/>
              <a:gd name="connsiteY355" fmla="*/ 1936331 h 2590799"/>
              <a:gd name="connsiteX356" fmla="*/ 3245273 w 10596152"/>
              <a:gd name="connsiteY356" fmla="*/ 1928432 h 2590799"/>
              <a:gd name="connsiteX357" fmla="*/ 3257684 w 10596152"/>
              <a:gd name="connsiteY357" fmla="*/ 1928432 h 2590799"/>
              <a:gd name="connsiteX358" fmla="*/ 3257684 w 10596152"/>
              <a:gd name="connsiteY358" fmla="*/ 1936331 h 2590799"/>
              <a:gd name="connsiteX359" fmla="*/ 3297179 w 10596152"/>
              <a:gd name="connsiteY359" fmla="*/ 1936331 h 2590799"/>
              <a:gd name="connsiteX360" fmla="*/ 3297179 w 10596152"/>
              <a:gd name="connsiteY360" fmla="*/ 1949872 h 2590799"/>
              <a:gd name="connsiteX361" fmla="*/ 3308462 w 10596152"/>
              <a:gd name="connsiteY361" fmla="*/ 1960027 h 2590799"/>
              <a:gd name="connsiteX362" fmla="*/ 3329902 w 10596152"/>
              <a:gd name="connsiteY362" fmla="*/ 1960027 h 2590799"/>
              <a:gd name="connsiteX363" fmla="*/ 3329902 w 10596152"/>
              <a:gd name="connsiteY363" fmla="*/ 1970183 h 2590799"/>
              <a:gd name="connsiteX364" fmla="*/ 3355855 w 10596152"/>
              <a:gd name="connsiteY364" fmla="*/ 1970183 h 2590799"/>
              <a:gd name="connsiteX365" fmla="*/ 3355855 w 10596152"/>
              <a:gd name="connsiteY365" fmla="*/ 1982595 h 2590799"/>
              <a:gd name="connsiteX366" fmla="*/ 3386322 w 10596152"/>
              <a:gd name="connsiteY366" fmla="*/ 1982595 h 2590799"/>
              <a:gd name="connsiteX367" fmla="*/ 3395348 w 10596152"/>
              <a:gd name="connsiteY367" fmla="*/ 1995008 h 2590799"/>
              <a:gd name="connsiteX368" fmla="*/ 3399862 w 10596152"/>
              <a:gd name="connsiteY368" fmla="*/ 1999521 h 2590799"/>
              <a:gd name="connsiteX369" fmla="*/ 3399862 w 10596152"/>
              <a:gd name="connsiteY369" fmla="*/ 1958899 h 2590799"/>
              <a:gd name="connsiteX370" fmla="*/ 3456283 w 10596152"/>
              <a:gd name="connsiteY370" fmla="*/ 1958899 h 2590799"/>
              <a:gd name="connsiteX371" fmla="*/ 3456283 w 10596152"/>
              <a:gd name="connsiteY371" fmla="*/ 1887810 h 2590799"/>
              <a:gd name="connsiteX372" fmla="*/ 3448385 w 10596152"/>
              <a:gd name="connsiteY372" fmla="*/ 1887810 h 2590799"/>
              <a:gd name="connsiteX373" fmla="*/ 3448385 w 10596152"/>
              <a:gd name="connsiteY373" fmla="*/ 1862985 h 2590799"/>
              <a:gd name="connsiteX374" fmla="*/ 3486748 w 10596152"/>
              <a:gd name="connsiteY374" fmla="*/ 1862985 h 2590799"/>
              <a:gd name="connsiteX375" fmla="*/ 3486748 w 10596152"/>
              <a:gd name="connsiteY375" fmla="*/ 1840417 h 2590799"/>
              <a:gd name="connsiteX376" fmla="*/ 3516088 w 10596152"/>
              <a:gd name="connsiteY376" fmla="*/ 1808821 h 2590799"/>
              <a:gd name="connsiteX377" fmla="*/ 3516088 w 10596152"/>
              <a:gd name="connsiteY377" fmla="*/ 1790767 h 2590799"/>
              <a:gd name="connsiteX378" fmla="*/ 3526243 w 10596152"/>
              <a:gd name="connsiteY378" fmla="*/ 1790767 h 2590799"/>
              <a:gd name="connsiteX379" fmla="*/ 3526243 w 10596152"/>
              <a:gd name="connsiteY379" fmla="*/ 1584271 h 2590799"/>
              <a:gd name="connsiteX380" fmla="*/ 3543170 w 10596152"/>
              <a:gd name="connsiteY380" fmla="*/ 1584271 h 2590799"/>
              <a:gd name="connsiteX381" fmla="*/ 3543170 w 10596152"/>
              <a:gd name="connsiteY381" fmla="*/ 1396957 h 2590799"/>
              <a:gd name="connsiteX382" fmla="*/ 3586049 w 10596152"/>
              <a:gd name="connsiteY382" fmla="*/ 1396957 h 2590799"/>
              <a:gd name="connsiteX383" fmla="*/ 3586049 w 10596152"/>
              <a:gd name="connsiteY383" fmla="*/ 1378903 h 2590799"/>
              <a:gd name="connsiteX384" fmla="*/ 3602975 w 10596152"/>
              <a:gd name="connsiteY384" fmla="*/ 1364233 h 2590799"/>
              <a:gd name="connsiteX385" fmla="*/ 3602975 w 10596152"/>
              <a:gd name="connsiteY385" fmla="*/ 1354078 h 2590799"/>
              <a:gd name="connsiteX386" fmla="*/ 3734997 w 10596152"/>
              <a:gd name="connsiteY386" fmla="*/ 1229954 h 2590799"/>
              <a:gd name="connsiteX387" fmla="*/ 3746281 w 10596152"/>
              <a:gd name="connsiteY387" fmla="*/ 1229954 h 2590799"/>
              <a:gd name="connsiteX388" fmla="*/ 3746281 w 10596152"/>
              <a:gd name="connsiteY388" fmla="*/ 1258163 h 2590799"/>
              <a:gd name="connsiteX389" fmla="*/ 3765464 w 10596152"/>
              <a:gd name="connsiteY389" fmla="*/ 1280731 h 2590799"/>
              <a:gd name="connsiteX390" fmla="*/ 3765464 w 10596152"/>
              <a:gd name="connsiteY390" fmla="*/ 1322482 h 2590799"/>
              <a:gd name="connsiteX391" fmla="*/ 3801573 w 10596152"/>
              <a:gd name="connsiteY391" fmla="*/ 1346178 h 2590799"/>
              <a:gd name="connsiteX392" fmla="*/ 3801573 w 10596152"/>
              <a:gd name="connsiteY392" fmla="*/ 1272833 h 2590799"/>
              <a:gd name="connsiteX393" fmla="*/ 3806086 w 10596152"/>
              <a:gd name="connsiteY393" fmla="*/ 1272833 h 2590799"/>
              <a:gd name="connsiteX394" fmla="*/ 3806086 w 10596152"/>
              <a:gd name="connsiteY394" fmla="*/ 1394699 h 2590799"/>
              <a:gd name="connsiteX395" fmla="*/ 3841066 w 10596152"/>
              <a:gd name="connsiteY395" fmla="*/ 1394699 h 2590799"/>
              <a:gd name="connsiteX396" fmla="*/ 3841066 w 10596152"/>
              <a:gd name="connsiteY396" fmla="*/ 1636176 h 2590799"/>
              <a:gd name="connsiteX397" fmla="*/ 3879431 w 10596152"/>
              <a:gd name="connsiteY397" fmla="*/ 1636176 h 2590799"/>
              <a:gd name="connsiteX398" fmla="*/ 3879431 w 10596152"/>
              <a:gd name="connsiteY398" fmla="*/ 2004034 h 2590799"/>
              <a:gd name="connsiteX399" fmla="*/ 3921182 w 10596152"/>
              <a:gd name="connsiteY399" fmla="*/ 2004034 h 2590799"/>
              <a:gd name="connsiteX400" fmla="*/ 3921182 w 10596152"/>
              <a:gd name="connsiteY400" fmla="*/ 2045785 h 2590799"/>
              <a:gd name="connsiteX401" fmla="*/ 3952778 w 10596152"/>
              <a:gd name="connsiteY401" fmla="*/ 2045785 h 2590799"/>
              <a:gd name="connsiteX402" fmla="*/ 3952778 w 10596152"/>
              <a:gd name="connsiteY402" fmla="*/ 1796410 h 2590799"/>
              <a:gd name="connsiteX403" fmla="*/ 3987758 w 10596152"/>
              <a:gd name="connsiteY403" fmla="*/ 1796410 h 2590799"/>
              <a:gd name="connsiteX404" fmla="*/ 3987758 w 10596152"/>
              <a:gd name="connsiteY404" fmla="*/ 1570729 h 2590799"/>
              <a:gd name="connsiteX405" fmla="*/ 4001299 w 10596152"/>
              <a:gd name="connsiteY405" fmla="*/ 1570729 h 2590799"/>
              <a:gd name="connsiteX406" fmla="*/ 4001299 w 10596152"/>
              <a:gd name="connsiteY406" fmla="*/ 1653103 h 2590799"/>
              <a:gd name="connsiteX407" fmla="*/ 4058848 w 10596152"/>
              <a:gd name="connsiteY407" fmla="*/ 1653103 h 2590799"/>
              <a:gd name="connsiteX408" fmla="*/ 4058848 w 10596152"/>
              <a:gd name="connsiteY408" fmla="*/ 1595555 h 2590799"/>
              <a:gd name="connsiteX409" fmla="*/ 4075772 w 10596152"/>
              <a:gd name="connsiteY409" fmla="*/ 1595555 h 2590799"/>
              <a:gd name="connsiteX410" fmla="*/ 4075772 w 10596152"/>
              <a:gd name="connsiteY410" fmla="*/ 1069722 h 2590799"/>
              <a:gd name="connsiteX411" fmla="*/ 4468455 w 10596152"/>
              <a:gd name="connsiteY411" fmla="*/ 1069722 h 2590799"/>
              <a:gd name="connsiteX412" fmla="*/ 4468455 w 10596152"/>
              <a:gd name="connsiteY412" fmla="*/ 1578629 h 2590799"/>
              <a:gd name="connsiteX413" fmla="*/ 4519233 w 10596152"/>
              <a:gd name="connsiteY413" fmla="*/ 1578629 h 2590799"/>
              <a:gd name="connsiteX414" fmla="*/ 4519233 w 10596152"/>
              <a:gd name="connsiteY414" fmla="*/ 1101316 h 2590799"/>
              <a:gd name="connsiteX415" fmla="*/ 4621917 w 10596152"/>
              <a:gd name="connsiteY415" fmla="*/ 1101316 h 2590799"/>
              <a:gd name="connsiteX416" fmla="*/ 4621917 w 10596152"/>
              <a:gd name="connsiteY416" fmla="*/ 633032 h 2590799"/>
              <a:gd name="connsiteX417" fmla="*/ 4782150 w 10596152"/>
              <a:gd name="connsiteY417" fmla="*/ 633032 h 2590799"/>
              <a:gd name="connsiteX418" fmla="*/ 4782150 w 10596152"/>
              <a:gd name="connsiteY418" fmla="*/ 616105 h 2590799"/>
              <a:gd name="connsiteX419" fmla="*/ 4793434 w 10596152"/>
              <a:gd name="connsiteY419" fmla="*/ 616105 h 2590799"/>
              <a:gd name="connsiteX420" fmla="*/ 4793434 w 10596152"/>
              <a:gd name="connsiteY420" fmla="*/ 649958 h 2590799"/>
              <a:gd name="connsiteX421" fmla="*/ 4994289 w 10596152"/>
              <a:gd name="connsiteY421" fmla="*/ 649958 h 2590799"/>
              <a:gd name="connsiteX422" fmla="*/ 4994289 w 10596152"/>
              <a:gd name="connsiteY422" fmla="*/ 1426295 h 2590799"/>
              <a:gd name="connsiteX423" fmla="*/ 5063121 w 10596152"/>
              <a:gd name="connsiteY423" fmla="*/ 1426295 h 2590799"/>
              <a:gd name="connsiteX424" fmla="*/ 5063121 w 10596152"/>
              <a:gd name="connsiteY424" fmla="*/ 1439835 h 2590799"/>
              <a:gd name="connsiteX425" fmla="*/ 5074406 w 10596152"/>
              <a:gd name="connsiteY425" fmla="*/ 1439835 h 2590799"/>
              <a:gd name="connsiteX426" fmla="*/ 5074406 w 10596152"/>
              <a:gd name="connsiteY426" fmla="*/ 1413882 h 2590799"/>
              <a:gd name="connsiteX427" fmla="*/ 5152264 w 10596152"/>
              <a:gd name="connsiteY427" fmla="*/ 1390186 h 2590799"/>
              <a:gd name="connsiteX428" fmla="*/ 5194015 w 10596152"/>
              <a:gd name="connsiteY428" fmla="*/ 1390186 h 2590799"/>
              <a:gd name="connsiteX429" fmla="*/ 5194015 w 10596152"/>
              <a:gd name="connsiteY429" fmla="*/ 1361976 h 2590799"/>
              <a:gd name="connsiteX430" fmla="*/ 5232381 w 10596152"/>
              <a:gd name="connsiteY430" fmla="*/ 1361976 h 2590799"/>
              <a:gd name="connsiteX431" fmla="*/ 5232381 w 10596152"/>
              <a:gd name="connsiteY431" fmla="*/ 1286374 h 2590799"/>
              <a:gd name="connsiteX432" fmla="*/ 5236894 w 10596152"/>
              <a:gd name="connsiteY432" fmla="*/ 1286374 h 2590799"/>
              <a:gd name="connsiteX433" fmla="*/ 5236894 w 10596152"/>
              <a:gd name="connsiteY433" fmla="*/ 1360848 h 2590799"/>
              <a:gd name="connsiteX434" fmla="*/ 5312496 w 10596152"/>
              <a:gd name="connsiteY434" fmla="*/ 1360848 h 2590799"/>
              <a:gd name="connsiteX435" fmla="*/ 5312496 w 10596152"/>
              <a:gd name="connsiteY435" fmla="*/ 1341665 h 2590799"/>
              <a:gd name="connsiteX436" fmla="*/ 5383586 w 10596152"/>
              <a:gd name="connsiteY436" fmla="*/ 1341665 h 2590799"/>
              <a:gd name="connsiteX437" fmla="*/ 5383586 w 10596152"/>
              <a:gd name="connsiteY437" fmla="*/ 1337152 h 2590799"/>
              <a:gd name="connsiteX438" fmla="*/ 5408411 w 10596152"/>
              <a:gd name="connsiteY438" fmla="*/ 1337152 h 2590799"/>
              <a:gd name="connsiteX439" fmla="*/ 5408411 w 10596152"/>
              <a:gd name="connsiteY439" fmla="*/ 1342793 h 2590799"/>
              <a:gd name="connsiteX440" fmla="*/ 5432107 w 10596152"/>
              <a:gd name="connsiteY440" fmla="*/ 1342793 h 2590799"/>
              <a:gd name="connsiteX441" fmla="*/ 5432107 w 10596152"/>
              <a:gd name="connsiteY441" fmla="*/ 1331510 h 2590799"/>
              <a:gd name="connsiteX442" fmla="*/ 5456932 w 10596152"/>
              <a:gd name="connsiteY442" fmla="*/ 1331510 h 2590799"/>
              <a:gd name="connsiteX443" fmla="*/ 5456932 w 10596152"/>
              <a:gd name="connsiteY443" fmla="*/ 1504154 h 2590799"/>
              <a:gd name="connsiteX444" fmla="*/ 5488526 w 10596152"/>
              <a:gd name="connsiteY444" fmla="*/ 1504154 h 2590799"/>
              <a:gd name="connsiteX445" fmla="*/ 5488526 w 10596152"/>
              <a:gd name="connsiteY445" fmla="*/ 1490614 h 2590799"/>
              <a:gd name="connsiteX446" fmla="*/ 5498683 w 10596152"/>
              <a:gd name="connsiteY446" fmla="*/ 1490614 h 2590799"/>
              <a:gd name="connsiteX447" fmla="*/ 5498683 w 10596152"/>
              <a:gd name="connsiteY447" fmla="*/ 1679055 h 2590799"/>
              <a:gd name="connsiteX448" fmla="*/ 5540434 w 10596152"/>
              <a:gd name="connsiteY448" fmla="*/ 1679055 h 2590799"/>
              <a:gd name="connsiteX449" fmla="*/ 5540434 w 10596152"/>
              <a:gd name="connsiteY449" fmla="*/ 1653103 h 2590799"/>
              <a:gd name="connsiteX450" fmla="*/ 5585569 w 10596152"/>
              <a:gd name="connsiteY450" fmla="*/ 1653103 h 2590799"/>
              <a:gd name="connsiteX451" fmla="*/ 5585569 w 10596152"/>
              <a:gd name="connsiteY451" fmla="*/ 1675671 h 2590799"/>
              <a:gd name="connsiteX452" fmla="*/ 5608137 w 10596152"/>
              <a:gd name="connsiteY452" fmla="*/ 1675671 h 2590799"/>
              <a:gd name="connsiteX453" fmla="*/ 5608137 w 10596152"/>
              <a:gd name="connsiteY453" fmla="*/ 1664387 h 2590799"/>
              <a:gd name="connsiteX454" fmla="*/ 5705179 w 10596152"/>
              <a:gd name="connsiteY454" fmla="*/ 1664387 h 2590799"/>
              <a:gd name="connsiteX455" fmla="*/ 5705179 w 10596152"/>
              <a:gd name="connsiteY455" fmla="*/ 1689212 h 2590799"/>
              <a:gd name="connsiteX456" fmla="*/ 5774011 w 10596152"/>
              <a:gd name="connsiteY456" fmla="*/ 1689212 h 2590799"/>
              <a:gd name="connsiteX457" fmla="*/ 5774011 w 10596152"/>
              <a:gd name="connsiteY457" fmla="*/ 1404856 h 2590799"/>
              <a:gd name="connsiteX458" fmla="*/ 5857513 w 10596152"/>
              <a:gd name="connsiteY458" fmla="*/ 1404856 h 2590799"/>
              <a:gd name="connsiteX459" fmla="*/ 5857513 w 10596152"/>
              <a:gd name="connsiteY459" fmla="*/ 1385673 h 2590799"/>
              <a:gd name="connsiteX460" fmla="*/ 6051597 w 10596152"/>
              <a:gd name="connsiteY460" fmla="*/ 1385673 h 2590799"/>
              <a:gd name="connsiteX461" fmla="*/ 6051597 w 10596152"/>
              <a:gd name="connsiteY461" fmla="*/ 1368746 h 2590799"/>
              <a:gd name="connsiteX462" fmla="*/ 6122686 w 10596152"/>
              <a:gd name="connsiteY462" fmla="*/ 1368746 h 2590799"/>
              <a:gd name="connsiteX463" fmla="*/ 6122686 w 10596152"/>
              <a:gd name="connsiteY463" fmla="*/ 1328124 h 2590799"/>
              <a:gd name="connsiteX464" fmla="*/ 6144125 w 10596152"/>
              <a:gd name="connsiteY464" fmla="*/ 1328124 h 2590799"/>
              <a:gd name="connsiteX465" fmla="*/ 6144125 w 10596152"/>
              <a:gd name="connsiteY465" fmla="*/ 1343922 h 2590799"/>
              <a:gd name="connsiteX466" fmla="*/ 6152025 w 10596152"/>
              <a:gd name="connsiteY466" fmla="*/ 1343922 h 2590799"/>
              <a:gd name="connsiteX467" fmla="*/ 6152025 w 10596152"/>
              <a:gd name="connsiteY467" fmla="*/ 1338280 h 2590799"/>
              <a:gd name="connsiteX468" fmla="*/ 6297588 w 10596152"/>
              <a:gd name="connsiteY468" fmla="*/ 1338280 h 2590799"/>
              <a:gd name="connsiteX469" fmla="*/ 6297588 w 10596152"/>
              <a:gd name="connsiteY469" fmla="*/ 1363105 h 2590799"/>
              <a:gd name="connsiteX470" fmla="*/ 6361907 w 10596152"/>
              <a:gd name="connsiteY470" fmla="*/ 1363105 h 2590799"/>
              <a:gd name="connsiteX471" fmla="*/ 6361907 w 10596152"/>
              <a:gd name="connsiteY471" fmla="*/ 1380031 h 2590799"/>
              <a:gd name="connsiteX472" fmla="*/ 6384474 w 10596152"/>
              <a:gd name="connsiteY472" fmla="*/ 1380031 h 2590799"/>
              <a:gd name="connsiteX473" fmla="*/ 6391246 w 10596152"/>
              <a:gd name="connsiteY473" fmla="*/ 1390186 h 2590799"/>
              <a:gd name="connsiteX474" fmla="*/ 6391246 w 10596152"/>
              <a:gd name="connsiteY474" fmla="*/ 1770457 h 2590799"/>
              <a:gd name="connsiteX475" fmla="*/ 6439767 w 10596152"/>
              <a:gd name="connsiteY475" fmla="*/ 1773842 h 2590799"/>
              <a:gd name="connsiteX476" fmla="*/ 6439767 w 10596152"/>
              <a:gd name="connsiteY476" fmla="*/ 1615866 h 2590799"/>
              <a:gd name="connsiteX477" fmla="*/ 6449922 w 10596152"/>
              <a:gd name="connsiteY477" fmla="*/ 1615866 h 2590799"/>
              <a:gd name="connsiteX478" fmla="*/ 6449922 w 10596152"/>
              <a:gd name="connsiteY478" fmla="*/ 1700495 h 2590799"/>
              <a:gd name="connsiteX479" fmla="*/ 6589843 w 10596152"/>
              <a:gd name="connsiteY479" fmla="*/ 1700495 h 2590799"/>
              <a:gd name="connsiteX480" fmla="*/ 6589843 w 10596152"/>
              <a:gd name="connsiteY480" fmla="*/ 1732091 h 2590799"/>
              <a:gd name="connsiteX481" fmla="*/ 6612412 w 10596152"/>
              <a:gd name="connsiteY481" fmla="*/ 1732091 h 2590799"/>
              <a:gd name="connsiteX482" fmla="*/ 6612412 w 10596152"/>
              <a:gd name="connsiteY482" fmla="*/ 1760301 h 2590799"/>
              <a:gd name="connsiteX483" fmla="*/ 6628208 w 10596152"/>
              <a:gd name="connsiteY483" fmla="*/ 1760301 h 2590799"/>
              <a:gd name="connsiteX484" fmla="*/ 6628208 w 10596152"/>
              <a:gd name="connsiteY484" fmla="*/ 1270576 h 2590799"/>
              <a:gd name="connsiteX485" fmla="*/ 6681242 w 10596152"/>
              <a:gd name="connsiteY485" fmla="*/ 1270576 h 2590799"/>
              <a:gd name="connsiteX486" fmla="*/ 6681242 w 10596152"/>
              <a:gd name="connsiteY486" fmla="*/ 1254778 h 2590799"/>
              <a:gd name="connsiteX487" fmla="*/ 6900152 w 10596152"/>
              <a:gd name="connsiteY487" fmla="*/ 1254778 h 2590799"/>
              <a:gd name="connsiteX488" fmla="*/ 6900152 w 10596152"/>
              <a:gd name="connsiteY488" fmla="*/ 1273961 h 2590799"/>
              <a:gd name="connsiteX489" fmla="*/ 6978011 w 10596152"/>
              <a:gd name="connsiteY489" fmla="*/ 1273961 h 2590799"/>
              <a:gd name="connsiteX490" fmla="*/ 6978011 w 10596152"/>
              <a:gd name="connsiteY490" fmla="*/ 2209404 h 2590799"/>
              <a:gd name="connsiteX491" fmla="*/ 7007350 w 10596152"/>
              <a:gd name="connsiteY491" fmla="*/ 2209404 h 2590799"/>
              <a:gd name="connsiteX492" fmla="*/ 7007350 w 10596152"/>
              <a:gd name="connsiteY492" fmla="*/ 1851701 h 2590799"/>
              <a:gd name="connsiteX493" fmla="*/ 7042330 w 10596152"/>
              <a:gd name="connsiteY493" fmla="*/ 1851701 h 2590799"/>
              <a:gd name="connsiteX494" fmla="*/ 7042330 w 10596152"/>
              <a:gd name="connsiteY494" fmla="*/ 1778355 h 2590799"/>
              <a:gd name="connsiteX495" fmla="*/ 7150656 w 10596152"/>
              <a:gd name="connsiteY495" fmla="*/ 1778355 h 2590799"/>
              <a:gd name="connsiteX496" fmla="*/ 7150656 w 10596152"/>
              <a:gd name="connsiteY496" fmla="*/ 1693725 h 2590799"/>
              <a:gd name="connsiteX497" fmla="*/ 7168711 w 10596152"/>
              <a:gd name="connsiteY497" fmla="*/ 1693725 h 2590799"/>
              <a:gd name="connsiteX498" fmla="*/ 7168711 w 10596152"/>
              <a:gd name="connsiteY498" fmla="*/ 1624893 h 2590799"/>
              <a:gd name="connsiteX499" fmla="*/ 7196920 w 10596152"/>
              <a:gd name="connsiteY499" fmla="*/ 1597812 h 2590799"/>
              <a:gd name="connsiteX500" fmla="*/ 7196920 w 10596152"/>
              <a:gd name="connsiteY500" fmla="*/ 1354078 h 2590799"/>
              <a:gd name="connsiteX501" fmla="*/ 7245441 w 10596152"/>
              <a:gd name="connsiteY501" fmla="*/ 1354078 h 2590799"/>
              <a:gd name="connsiteX502" fmla="*/ 7245441 w 10596152"/>
              <a:gd name="connsiteY502" fmla="*/ 1322482 h 2590799"/>
              <a:gd name="connsiteX503" fmla="*/ 7384235 w 10596152"/>
              <a:gd name="connsiteY503" fmla="*/ 1322482 h 2590799"/>
              <a:gd name="connsiteX504" fmla="*/ 7389876 w 10596152"/>
              <a:gd name="connsiteY504" fmla="*/ 1310071 h 2590799"/>
              <a:gd name="connsiteX505" fmla="*/ 7440654 w 10596152"/>
              <a:gd name="connsiteY505" fmla="*/ 1310071 h 2590799"/>
              <a:gd name="connsiteX506" fmla="*/ 7440654 w 10596152"/>
              <a:gd name="connsiteY506" fmla="*/ 1336023 h 2590799"/>
              <a:gd name="connsiteX507" fmla="*/ 7562522 w 10596152"/>
              <a:gd name="connsiteY507" fmla="*/ 1336023 h 2590799"/>
              <a:gd name="connsiteX508" fmla="*/ 7562522 w 10596152"/>
              <a:gd name="connsiteY508" fmla="*/ 1794153 h 2590799"/>
              <a:gd name="connsiteX509" fmla="*/ 7712599 w 10596152"/>
              <a:gd name="connsiteY509" fmla="*/ 1794153 h 2590799"/>
              <a:gd name="connsiteX510" fmla="*/ 7712599 w 10596152"/>
              <a:gd name="connsiteY510" fmla="*/ 1770457 h 2590799"/>
              <a:gd name="connsiteX511" fmla="*/ 7743065 w 10596152"/>
              <a:gd name="connsiteY511" fmla="*/ 1770457 h 2590799"/>
              <a:gd name="connsiteX512" fmla="*/ 7743065 w 10596152"/>
              <a:gd name="connsiteY512" fmla="*/ 1821234 h 2590799"/>
              <a:gd name="connsiteX513" fmla="*/ 7808512 w 10596152"/>
              <a:gd name="connsiteY513" fmla="*/ 1821234 h 2590799"/>
              <a:gd name="connsiteX514" fmla="*/ 7808512 w 10596152"/>
              <a:gd name="connsiteY514" fmla="*/ 1793025 h 2590799"/>
              <a:gd name="connsiteX515" fmla="*/ 7828824 w 10596152"/>
              <a:gd name="connsiteY515" fmla="*/ 1793025 h 2590799"/>
              <a:gd name="connsiteX516" fmla="*/ 7828824 w 10596152"/>
              <a:gd name="connsiteY516" fmla="*/ 1674542 h 2590799"/>
              <a:gd name="connsiteX517" fmla="*/ 7860418 w 10596152"/>
              <a:gd name="connsiteY517" fmla="*/ 1674542 h 2590799"/>
              <a:gd name="connsiteX518" fmla="*/ 7860418 w 10596152"/>
              <a:gd name="connsiteY518" fmla="*/ 967037 h 2590799"/>
              <a:gd name="connsiteX519" fmla="*/ 7886372 w 10596152"/>
              <a:gd name="connsiteY519" fmla="*/ 22568 h 2590799"/>
              <a:gd name="connsiteX520" fmla="*/ 7955204 w 10596152"/>
              <a:gd name="connsiteY520" fmla="*/ 22568 h 259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</a:cxnLst>
            <a:rect l="l" t="t" r="r" b="b"/>
            <a:pathLst>
              <a:path w="10596152" h="2590799">
                <a:moveTo>
                  <a:pt x="3398735" y="2000649"/>
                </a:moveTo>
                <a:lnTo>
                  <a:pt x="3398735" y="2018704"/>
                </a:lnTo>
                <a:lnTo>
                  <a:pt x="3402120" y="2018704"/>
                </a:lnTo>
                <a:lnTo>
                  <a:pt x="3402120" y="2000649"/>
                </a:lnTo>
                <a:close/>
                <a:moveTo>
                  <a:pt x="9288970" y="1138554"/>
                </a:moveTo>
                <a:lnTo>
                  <a:pt x="9216752" y="1674542"/>
                </a:lnTo>
                <a:lnTo>
                  <a:pt x="9228036" y="1674542"/>
                </a:lnTo>
                <a:lnTo>
                  <a:pt x="9228036" y="1662131"/>
                </a:lnTo>
                <a:lnTo>
                  <a:pt x="9242705" y="1662131"/>
                </a:lnTo>
                <a:lnTo>
                  <a:pt x="9242705" y="1683570"/>
                </a:lnTo>
                <a:lnTo>
                  <a:pt x="9278815" y="1683570"/>
                </a:lnTo>
                <a:lnTo>
                  <a:pt x="9278815" y="1734348"/>
                </a:lnTo>
                <a:lnTo>
                  <a:pt x="9301382" y="1734348"/>
                </a:lnTo>
                <a:lnTo>
                  <a:pt x="9301382" y="2026602"/>
                </a:lnTo>
                <a:lnTo>
                  <a:pt x="9461615" y="2026602"/>
                </a:lnTo>
                <a:lnTo>
                  <a:pt x="9461615" y="1997264"/>
                </a:lnTo>
                <a:lnTo>
                  <a:pt x="9441303" y="1997264"/>
                </a:lnTo>
                <a:lnTo>
                  <a:pt x="9441303" y="1983723"/>
                </a:lnTo>
                <a:lnTo>
                  <a:pt x="9498852" y="1983723"/>
                </a:lnTo>
                <a:lnTo>
                  <a:pt x="9498852" y="2033372"/>
                </a:lnTo>
                <a:lnTo>
                  <a:pt x="9558656" y="2033372"/>
                </a:lnTo>
                <a:lnTo>
                  <a:pt x="9577839" y="2015319"/>
                </a:lnTo>
                <a:lnTo>
                  <a:pt x="9577839" y="1999521"/>
                </a:lnTo>
                <a:lnTo>
                  <a:pt x="9622975" y="1999521"/>
                </a:lnTo>
                <a:lnTo>
                  <a:pt x="9538345" y="1138554"/>
                </a:lnTo>
                <a:close/>
                <a:moveTo>
                  <a:pt x="7955204" y="0"/>
                </a:moveTo>
                <a:lnTo>
                  <a:pt x="7972129" y="0"/>
                </a:lnTo>
                <a:lnTo>
                  <a:pt x="7972129" y="28210"/>
                </a:lnTo>
                <a:lnTo>
                  <a:pt x="8138004" y="28210"/>
                </a:lnTo>
                <a:lnTo>
                  <a:pt x="8138004" y="22568"/>
                </a:lnTo>
                <a:lnTo>
                  <a:pt x="8145902" y="22568"/>
                </a:lnTo>
                <a:lnTo>
                  <a:pt x="8196682" y="40623"/>
                </a:lnTo>
                <a:cubicBezTo>
                  <a:pt x="8196682" y="40623"/>
                  <a:pt x="8235046" y="564200"/>
                  <a:pt x="8255357" y="874509"/>
                </a:cubicBezTo>
                <a:cubicBezTo>
                  <a:pt x="8275668" y="1184818"/>
                  <a:pt x="8308392" y="1807693"/>
                  <a:pt x="8308392" y="1807693"/>
                </a:cubicBezTo>
                <a:lnTo>
                  <a:pt x="8387380" y="1807693"/>
                </a:lnTo>
                <a:lnTo>
                  <a:pt x="8387380" y="2098819"/>
                </a:lnTo>
                <a:lnTo>
                  <a:pt x="8398664" y="2098819"/>
                </a:lnTo>
                <a:lnTo>
                  <a:pt x="8398664" y="2168781"/>
                </a:lnTo>
                <a:lnTo>
                  <a:pt x="8457340" y="2168781"/>
                </a:lnTo>
                <a:lnTo>
                  <a:pt x="8457340" y="2200376"/>
                </a:lnTo>
                <a:lnTo>
                  <a:pt x="8511504" y="2200376"/>
                </a:lnTo>
                <a:lnTo>
                  <a:pt x="8511504" y="1857344"/>
                </a:lnTo>
                <a:lnTo>
                  <a:pt x="8543098" y="1857344"/>
                </a:lnTo>
                <a:lnTo>
                  <a:pt x="8543098" y="1735476"/>
                </a:lnTo>
                <a:lnTo>
                  <a:pt x="8535200" y="1735476"/>
                </a:lnTo>
                <a:lnTo>
                  <a:pt x="8535200" y="1708395"/>
                </a:lnTo>
                <a:lnTo>
                  <a:pt x="8641270" y="1708395"/>
                </a:lnTo>
                <a:lnTo>
                  <a:pt x="8641270" y="1598940"/>
                </a:lnTo>
                <a:lnTo>
                  <a:pt x="8730413" y="1598940"/>
                </a:lnTo>
                <a:lnTo>
                  <a:pt x="8730413" y="1584271"/>
                </a:lnTo>
                <a:lnTo>
                  <a:pt x="8754109" y="1584271"/>
                </a:lnTo>
                <a:lnTo>
                  <a:pt x="8754109" y="1689212"/>
                </a:lnTo>
                <a:lnTo>
                  <a:pt x="8767649" y="1689212"/>
                </a:lnTo>
                <a:lnTo>
                  <a:pt x="8767649" y="1729834"/>
                </a:lnTo>
                <a:lnTo>
                  <a:pt x="8804887" y="1729834"/>
                </a:lnTo>
                <a:lnTo>
                  <a:pt x="8927883" y="889177"/>
                </a:lnTo>
                <a:lnTo>
                  <a:pt x="9123096" y="740230"/>
                </a:lnTo>
                <a:lnTo>
                  <a:pt x="9949082" y="586767"/>
                </a:lnTo>
                <a:lnTo>
                  <a:pt x="10123984" y="2004034"/>
                </a:lnTo>
                <a:lnTo>
                  <a:pt x="10218769" y="2004034"/>
                </a:lnTo>
                <a:lnTo>
                  <a:pt x="10218769" y="1875397"/>
                </a:lnTo>
                <a:lnTo>
                  <a:pt x="10245851" y="1875397"/>
                </a:lnTo>
                <a:lnTo>
                  <a:pt x="10245851" y="1551548"/>
                </a:lnTo>
                <a:lnTo>
                  <a:pt x="10258263" y="1538006"/>
                </a:lnTo>
                <a:lnTo>
                  <a:pt x="10279703" y="1538006"/>
                </a:lnTo>
                <a:lnTo>
                  <a:pt x="10279703" y="1317969"/>
                </a:lnTo>
                <a:lnTo>
                  <a:pt x="10363204" y="1317969"/>
                </a:lnTo>
                <a:lnTo>
                  <a:pt x="10363204" y="1155480"/>
                </a:lnTo>
                <a:lnTo>
                  <a:pt x="10398185" y="1155480"/>
                </a:lnTo>
                <a:lnTo>
                  <a:pt x="10398185" y="1139682"/>
                </a:lnTo>
                <a:lnTo>
                  <a:pt x="10473787" y="1139682"/>
                </a:lnTo>
                <a:lnTo>
                  <a:pt x="10473787" y="1156608"/>
                </a:lnTo>
                <a:lnTo>
                  <a:pt x="10539234" y="1156608"/>
                </a:lnTo>
                <a:lnTo>
                  <a:pt x="10539234" y="1140810"/>
                </a:lnTo>
                <a:lnTo>
                  <a:pt x="10568572" y="1140810"/>
                </a:lnTo>
                <a:lnTo>
                  <a:pt x="10568572" y="1222056"/>
                </a:lnTo>
                <a:lnTo>
                  <a:pt x="10596152" y="1222056"/>
                </a:lnTo>
                <a:lnTo>
                  <a:pt x="10596152" y="2590799"/>
                </a:lnTo>
                <a:lnTo>
                  <a:pt x="0" y="2590799"/>
                </a:lnTo>
                <a:lnTo>
                  <a:pt x="0" y="2519713"/>
                </a:lnTo>
                <a:lnTo>
                  <a:pt x="18055" y="2519713"/>
                </a:lnTo>
                <a:lnTo>
                  <a:pt x="18055" y="2526483"/>
                </a:lnTo>
                <a:lnTo>
                  <a:pt x="29338" y="2526483"/>
                </a:lnTo>
                <a:lnTo>
                  <a:pt x="29338" y="2503915"/>
                </a:lnTo>
                <a:lnTo>
                  <a:pt x="157976" y="2503915"/>
                </a:lnTo>
                <a:lnTo>
                  <a:pt x="157976" y="2488117"/>
                </a:lnTo>
                <a:lnTo>
                  <a:pt x="150077" y="2488117"/>
                </a:lnTo>
                <a:lnTo>
                  <a:pt x="150077" y="2476834"/>
                </a:lnTo>
                <a:lnTo>
                  <a:pt x="169260" y="2476834"/>
                </a:lnTo>
                <a:lnTo>
                  <a:pt x="169260" y="2462164"/>
                </a:lnTo>
                <a:lnTo>
                  <a:pt x="285485" y="2462164"/>
                </a:lnTo>
                <a:lnTo>
                  <a:pt x="285485" y="2430569"/>
                </a:lnTo>
                <a:lnTo>
                  <a:pt x="354317" y="2430569"/>
                </a:lnTo>
                <a:lnTo>
                  <a:pt x="354317" y="2379791"/>
                </a:lnTo>
                <a:lnTo>
                  <a:pt x="354317" y="2371892"/>
                </a:lnTo>
                <a:lnTo>
                  <a:pt x="366730" y="2371892"/>
                </a:lnTo>
                <a:lnTo>
                  <a:pt x="366730" y="2353838"/>
                </a:lnTo>
                <a:lnTo>
                  <a:pt x="361087" y="2353838"/>
                </a:lnTo>
                <a:lnTo>
                  <a:pt x="361087" y="2341426"/>
                </a:lnTo>
                <a:lnTo>
                  <a:pt x="367858" y="2341426"/>
                </a:lnTo>
                <a:lnTo>
                  <a:pt x="367858" y="2331270"/>
                </a:lnTo>
                <a:lnTo>
                  <a:pt x="375757" y="2331270"/>
                </a:lnTo>
                <a:lnTo>
                  <a:pt x="375757" y="2336911"/>
                </a:lnTo>
                <a:lnTo>
                  <a:pt x="733458" y="2336911"/>
                </a:lnTo>
                <a:lnTo>
                  <a:pt x="739102" y="2331270"/>
                </a:lnTo>
                <a:lnTo>
                  <a:pt x="739102" y="2313215"/>
                </a:lnTo>
                <a:lnTo>
                  <a:pt x="744743" y="2313215"/>
                </a:lnTo>
                <a:lnTo>
                  <a:pt x="744743" y="2295161"/>
                </a:lnTo>
                <a:lnTo>
                  <a:pt x="679296" y="2281621"/>
                </a:lnTo>
                <a:lnTo>
                  <a:pt x="679296" y="2256796"/>
                </a:lnTo>
                <a:cubicBezTo>
                  <a:pt x="767311" y="2246640"/>
                  <a:pt x="795520" y="2226328"/>
                  <a:pt x="795520" y="2226328"/>
                </a:cubicBezTo>
                <a:lnTo>
                  <a:pt x="795520" y="2219559"/>
                </a:lnTo>
                <a:lnTo>
                  <a:pt x="805677" y="2219559"/>
                </a:lnTo>
                <a:lnTo>
                  <a:pt x="805677" y="2191349"/>
                </a:lnTo>
                <a:lnTo>
                  <a:pt x="768439" y="2191349"/>
                </a:lnTo>
                <a:lnTo>
                  <a:pt x="762798" y="2181193"/>
                </a:lnTo>
                <a:lnTo>
                  <a:pt x="744743" y="2181193"/>
                </a:lnTo>
                <a:lnTo>
                  <a:pt x="744743" y="2175551"/>
                </a:lnTo>
                <a:lnTo>
                  <a:pt x="749256" y="2175551"/>
                </a:lnTo>
                <a:lnTo>
                  <a:pt x="749256" y="2155240"/>
                </a:lnTo>
                <a:lnTo>
                  <a:pt x="800034" y="2155240"/>
                </a:lnTo>
                <a:lnTo>
                  <a:pt x="800034" y="2142827"/>
                </a:lnTo>
                <a:lnTo>
                  <a:pt x="804549" y="2136057"/>
                </a:lnTo>
                <a:lnTo>
                  <a:pt x="819217" y="2136057"/>
                </a:lnTo>
                <a:lnTo>
                  <a:pt x="819217" y="2146213"/>
                </a:lnTo>
                <a:cubicBezTo>
                  <a:pt x="819217" y="2146213"/>
                  <a:pt x="871124" y="2136057"/>
                  <a:pt x="924158" y="2107847"/>
                </a:cubicBezTo>
                <a:cubicBezTo>
                  <a:pt x="976064" y="2079638"/>
                  <a:pt x="1011045" y="2028859"/>
                  <a:pt x="1011045" y="2028859"/>
                </a:cubicBezTo>
                <a:lnTo>
                  <a:pt x="1011045" y="2016447"/>
                </a:lnTo>
                <a:lnTo>
                  <a:pt x="1004275" y="2016447"/>
                </a:lnTo>
                <a:lnTo>
                  <a:pt x="1004275" y="2009676"/>
                </a:lnTo>
                <a:lnTo>
                  <a:pt x="1011045" y="2009676"/>
                </a:lnTo>
                <a:lnTo>
                  <a:pt x="1011045" y="1999521"/>
                </a:lnTo>
                <a:lnTo>
                  <a:pt x="1014430" y="1997264"/>
                </a:lnTo>
                <a:lnTo>
                  <a:pt x="1022328" y="1997264"/>
                </a:lnTo>
                <a:lnTo>
                  <a:pt x="1022328" y="1980338"/>
                </a:lnTo>
                <a:lnTo>
                  <a:pt x="1030228" y="1980338"/>
                </a:lnTo>
                <a:lnTo>
                  <a:pt x="1030228" y="1996136"/>
                </a:lnTo>
                <a:lnTo>
                  <a:pt x="1040383" y="1996136"/>
                </a:lnTo>
                <a:lnTo>
                  <a:pt x="1040383" y="1980338"/>
                </a:lnTo>
                <a:lnTo>
                  <a:pt x="1047154" y="1980338"/>
                </a:lnTo>
                <a:lnTo>
                  <a:pt x="1047154" y="2011934"/>
                </a:lnTo>
                <a:lnTo>
                  <a:pt x="1055052" y="2011934"/>
                </a:lnTo>
                <a:lnTo>
                  <a:pt x="1055052" y="2018704"/>
                </a:lnTo>
                <a:lnTo>
                  <a:pt x="1271705" y="2018704"/>
                </a:lnTo>
                <a:lnTo>
                  <a:pt x="1483843" y="2018704"/>
                </a:lnTo>
                <a:lnTo>
                  <a:pt x="1483843" y="2011934"/>
                </a:lnTo>
                <a:lnTo>
                  <a:pt x="1491742" y="2011934"/>
                </a:lnTo>
                <a:lnTo>
                  <a:pt x="1491742" y="1980338"/>
                </a:lnTo>
                <a:lnTo>
                  <a:pt x="1498513" y="1980338"/>
                </a:lnTo>
                <a:lnTo>
                  <a:pt x="1498513" y="1996136"/>
                </a:lnTo>
                <a:lnTo>
                  <a:pt x="1508669" y="1996136"/>
                </a:lnTo>
                <a:lnTo>
                  <a:pt x="1508669" y="1980338"/>
                </a:lnTo>
                <a:lnTo>
                  <a:pt x="1516567" y="1980338"/>
                </a:lnTo>
                <a:lnTo>
                  <a:pt x="1516567" y="1997264"/>
                </a:lnTo>
                <a:lnTo>
                  <a:pt x="1524465" y="1997264"/>
                </a:lnTo>
                <a:lnTo>
                  <a:pt x="1527850" y="1999521"/>
                </a:lnTo>
                <a:lnTo>
                  <a:pt x="1527850" y="2009676"/>
                </a:lnTo>
                <a:lnTo>
                  <a:pt x="1534622" y="2009676"/>
                </a:lnTo>
                <a:lnTo>
                  <a:pt x="1534622" y="2016447"/>
                </a:lnTo>
                <a:lnTo>
                  <a:pt x="1527850" y="2016447"/>
                </a:lnTo>
                <a:lnTo>
                  <a:pt x="1527850" y="2028859"/>
                </a:lnTo>
                <a:cubicBezTo>
                  <a:pt x="1527850" y="2028859"/>
                  <a:pt x="1562831" y="2080766"/>
                  <a:pt x="1614737" y="2107847"/>
                </a:cubicBezTo>
                <a:cubicBezTo>
                  <a:pt x="1666644" y="2136057"/>
                  <a:pt x="1719679" y="2146213"/>
                  <a:pt x="1719679" y="2146213"/>
                </a:cubicBezTo>
                <a:lnTo>
                  <a:pt x="1719679" y="2136057"/>
                </a:lnTo>
                <a:lnTo>
                  <a:pt x="1734348" y="2136057"/>
                </a:lnTo>
                <a:lnTo>
                  <a:pt x="1738861" y="2142827"/>
                </a:lnTo>
                <a:lnTo>
                  <a:pt x="1738861" y="2155240"/>
                </a:lnTo>
                <a:lnTo>
                  <a:pt x="1789639" y="2155240"/>
                </a:lnTo>
                <a:lnTo>
                  <a:pt x="1789639" y="2175551"/>
                </a:lnTo>
                <a:lnTo>
                  <a:pt x="1793024" y="2175551"/>
                </a:lnTo>
                <a:lnTo>
                  <a:pt x="1793024" y="2181193"/>
                </a:lnTo>
                <a:lnTo>
                  <a:pt x="1774970" y="2181193"/>
                </a:lnTo>
                <a:lnTo>
                  <a:pt x="1769327" y="2191349"/>
                </a:lnTo>
                <a:lnTo>
                  <a:pt x="1732091" y="2191349"/>
                </a:lnTo>
                <a:lnTo>
                  <a:pt x="1732091" y="2219559"/>
                </a:lnTo>
                <a:lnTo>
                  <a:pt x="1742246" y="2219559"/>
                </a:lnTo>
                <a:lnTo>
                  <a:pt x="1742246" y="2226328"/>
                </a:lnTo>
                <a:cubicBezTo>
                  <a:pt x="1742246" y="2226328"/>
                  <a:pt x="1770456" y="2246640"/>
                  <a:pt x="1858471" y="2256796"/>
                </a:cubicBezTo>
                <a:lnTo>
                  <a:pt x="1858471" y="2282749"/>
                </a:lnTo>
                <a:lnTo>
                  <a:pt x="1793024" y="2296289"/>
                </a:lnTo>
                <a:lnTo>
                  <a:pt x="1793024" y="2314343"/>
                </a:lnTo>
                <a:lnTo>
                  <a:pt x="1798667" y="2314343"/>
                </a:lnTo>
                <a:lnTo>
                  <a:pt x="1798667" y="2332398"/>
                </a:lnTo>
                <a:lnTo>
                  <a:pt x="1804308" y="2338040"/>
                </a:lnTo>
                <a:lnTo>
                  <a:pt x="1877654" y="2338040"/>
                </a:lnTo>
                <a:lnTo>
                  <a:pt x="1877654" y="2325628"/>
                </a:lnTo>
                <a:lnTo>
                  <a:pt x="1902480" y="2325628"/>
                </a:lnTo>
                <a:lnTo>
                  <a:pt x="1902480" y="2260181"/>
                </a:lnTo>
                <a:lnTo>
                  <a:pt x="1920533" y="2260181"/>
                </a:lnTo>
                <a:lnTo>
                  <a:pt x="1957770" y="1428552"/>
                </a:lnTo>
                <a:lnTo>
                  <a:pt x="1937459" y="1421782"/>
                </a:lnTo>
                <a:lnTo>
                  <a:pt x="1937459" y="1360848"/>
                </a:lnTo>
                <a:lnTo>
                  <a:pt x="1929561" y="1350692"/>
                </a:lnTo>
                <a:lnTo>
                  <a:pt x="1929561" y="1311199"/>
                </a:lnTo>
                <a:lnTo>
                  <a:pt x="1908121" y="1298786"/>
                </a:lnTo>
                <a:lnTo>
                  <a:pt x="1896837" y="1289759"/>
                </a:lnTo>
                <a:lnTo>
                  <a:pt x="1877654" y="1246880"/>
                </a:lnTo>
                <a:lnTo>
                  <a:pt x="1877654" y="1211899"/>
                </a:lnTo>
                <a:lnTo>
                  <a:pt x="1883297" y="1209643"/>
                </a:lnTo>
                <a:lnTo>
                  <a:pt x="1883297" y="1200616"/>
                </a:lnTo>
                <a:lnTo>
                  <a:pt x="1886682" y="1198358"/>
                </a:lnTo>
                <a:lnTo>
                  <a:pt x="1886682" y="1194973"/>
                </a:lnTo>
                <a:lnTo>
                  <a:pt x="1890067" y="1192716"/>
                </a:lnTo>
                <a:lnTo>
                  <a:pt x="1890067" y="1187075"/>
                </a:lnTo>
                <a:lnTo>
                  <a:pt x="1930689" y="1178048"/>
                </a:lnTo>
                <a:lnTo>
                  <a:pt x="1928432" y="1173533"/>
                </a:lnTo>
                <a:lnTo>
                  <a:pt x="1919404" y="1138554"/>
                </a:lnTo>
                <a:lnTo>
                  <a:pt x="1919404" y="1132912"/>
                </a:lnTo>
                <a:lnTo>
                  <a:pt x="1922789" y="1132912"/>
                </a:lnTo>
                <a:lnTo>
                  <a:pt x="1922789" y="1136297"/>
                </a:lnTo>
                <a:lnTo>
                  <a:pt x="1954385" y="1117114"/>
                </a:lnTo>
                <a:lnTo>
                  <a:pt x="1954385" y="1087776"/>
                </a:lnTo>
                <a:lnTo>
                  <a:pt x="1960027" y="1087776"/>
                </a:lnTo>
                <a:lnTo>
                  <a:pt x="1960027" y="1079877"/>
                </a:lnTo>
                <a:lnTo>
                  <a:pt x="1972440" y="1077620"/>
                </a:lnTo>
                <a:lnTo>
                  <a:pt x="1974697" y="904975"/>
                </a:lnTo>
                <a:lnTo>
                  <a:pt x="1972440" y="901590"/>
                </a:lnTo>
                <a:lnTo>
                  <a:pt x="1972440" y="895948"/>
                </a:lnTo>
                <a:lnTo>
                  <a:pt x="1978082" y="893692"/>
                </a:lnTo>
                <a:lnTo>
                  <a:pt x="1974697" y="754898"/>
                </a:lnTo>
                <a:lnTo>
                  <a:pt x="1971312" y="745871"/>
                </a:lnTo>
                <a:lnTo>
                  <a:pt x="1976954" y="742486"/>
                </a:lnTo>
                <a:lnTo>
                  <a:pt x="1976954" y="735715"/>
                </a:lnTo>
                <a:lnTo>
                  <a:pt x="1981467" y="732330"/>
                </a:lnTo>
                <a:lnTo>
                  <a:pt x="1982595" y="587896"/>
                </a:lnTo>
                <a:lnTo>
                  <a:pt x="1974697" y="587896"/>
                </a:lnTo>
                <a:lnTo>
                  <a:pt x="1974697" y="581124"/>
                </a:lnTo>
                <a:lnTo>
                  <a:pt x="1981467" y="581124"/>
                </a:lnTo>
                <a:lnTo>
                  <a:pt x="1981467" y="577739"/>
                </a:lnTo>
                <a:lnTo>
                  <a:pt x="1976954" y="575483"/>
                </a:lnTo>
                <a:lnTo>
                  <a:pt x="1976954" y="573226"/>
                </a:lnTo>
                <a:lnTo>
                  <a:pt x="1975825" y="570970"/>
                </a:lnTo>
                <a:lnTo>
                  <a:pt x="1975825" y="566456"/>
                </a:lnTo>
                <a:lnTo>
                  <a:pt x="1983723" y="565328"/>
                </a:lnTo>
                <a:lnTo>
                  <a:pt x="1983723" y="403966"/>
                </a:lnTo>
                <a:lnTo>
                  <a:pt x="1982595" y="403966"/>
                </a:lnTo>
                <a:lnTo>
                  <a:pt x="1982595" y="400581"/>
                </a:lnTo>
                <a:lnTo>
                  <a:pt x="1985980" y="400581"/>
                </a:lnTo>
                <a:lnTo>
                  <a:pt x="1985980" y="375757"/>
                </a:lnTo>
                <a:lnTo>
                  <a:pt x="1989365" y="373500"/>
                </a:lnTo>
                <a:lnTo>
                  <a:pt x="1992751" y="375757"/>
                </a:lnTo>
                <a:lnTo>
                  <a:pt x="1992751" y="400581"/>
                </a:lnTo>
                <a:lnTo>
                  <a:pt x="1996136" y="400581"/>
                </a:lnTo>
                <a:lnTo>
                  <a:pt x="1996136" y="403966"/>
                </a:lnTo>
                <a:lnTo>
                  <a:pt x="1995008" y="403966"/>
                </a:lnTo>
                <a:lnTo>
                  <a:pt x="1995008" y="564200"/>
                </a:lnTo>
                <a:lnTo>
                  <a:pt x="2001778" y="565328"/>
                </a:lnTo>
                <a:lnTo>
                  <a:pt x="2001778" y="569841"/>
                </a:lnTo>
                <a:lnTo>
                  <a:pt x="2000650" y="572098"/>
                </a:lnTo>
                <a:lnTo>
                  <a:pt x="2000650" y="575483"/>
                </a:lnTo>
                <a:lnTo>
                  <a:pt x="1996136" y="577739"/>
                </a:lnTo>
                <a:lnTo>
                  <a:pt x="1996136" y="581124"/>
                </a:lnTo>
                <a:lnTo>
                  <a:pt x="2005163" y="581124"/>
                </a:lnTo>
                <a:lnTo>
                  <a:pt x="2005163" y="587896"/>
                </a:lnTo>
                <a:lnTo>
                  <a:pt x="1997265" y="587896"/>
                </a:lnTo>
                <a:lnTo>
                  <a:pt x="1998393" y="731202"/>
                </a:lnTo>
                <a:lnTo>
                  <a:pt x="2002907" y="734587"/>
                </a:lnTo>
                <a:lnTo>
                  <a:pt x="2002907" y="741358"/>
                </a:lnTo>
                <a:lnTo>
                  <a:pt x="2008548" y="744743"/>
                </a:lnTo>
                <a:lnTo>
                  <a:pt x="2005163" y="753770"/>
                </a:lnTo>
                <a:lnTo>
                  <a:pt x="2001778" y="892563"/>
                </a:lnTo>
                <a:lnTo>
                  <a:pt x="2007419" y="894820"/>
                </a:lnTo>
                <a:lnTo>
                  <a:pt x="2007419" y="900462"/>
                </a:lnTo>
                <a:lnTo>
                  <a:pt x="2005163" y="903847"/>
                </a:lnTo>
                <a:lnTo>
                  <a:pt x="2007419" y="1076492"/>
                </a:lnTo>
                <a:lnTo>
                  <a:pt x="2019832" y="1078748"/>
                </a:lnTo>
                <a:lnTo>
                  <a:pt x="2019832" y="1086647"/>
                </a:lnTo>
                <a:lnTo>
                  <a:pt x="2026602" y="1086647"/>
                </a:lnTo>
                <a:lnTo>
                  <a:pt x="2026602" y="1114858"/>
                </a:lnTo>
                <a:lnTo>
                  <a:pt x="2058197" y="1134040"/>
                </a:lnTo>
                <a:lnTo>
                  <a:pt x="2058197" y="1130654"/>
                </a:lnTo>
                <a:lnTo>
                  <a:pt x="2061583" y="1130654"/>
                </a:lnTo>
                <a:lnTo>
                  <a:pt x="2061583" y="1136297"/>
                </a:lnTo>
                <a:lnTo>
                  <a:pt x="2052555" y="1171277"/>
                </a:lnTo>
                <a:lnTo>
                  <a:pt x="2049170" y="1175790"/>
                </a:lnTo>
                <a:lnTo>
                  <a:pt x="2089793" y="1184818"/>
                </a:lnTo>
                <a:lnTo>
                  <a:pt x="2089793" y="1190460"/>
                </a:lnTo>
                <a:lnTo>
                  <a:pt x="2093178" y="1192716"/>
                </a:lnTo>
                <a:lnTo>
                  <a:pt x="2093178" y="1196101"/>
                </a:lnTo>
                <a:lnTo>
                  <a:pt x="2096563" y="1198358"/>
                </a:lnTo>
                <a:lnTo>
                  <a:pt x="2096563" y="1207386"/>
                </a:lnTo>
                <a:lnTo>
                  <a:pt x="2102206" y="1209643"/>
                </a:lnTo>
                <a:lnTo>
                  <a:pt x="2102206" y="1244623"/>
                </a:lnTo>
                <a:lnTo>
                  <a:pt x="2083023" y="1287503"/>
                </a:lnTo>
                <a:lnTo>
                  <a:pt x="2071738" y="1296529"/>
                </a:lnTo>
                <a:lnTo>
                  <a:pt x="2050299" y="1308942"/>
                </a:lnTo>
                <a:lnTo>
                  <a:pt x="2050299" y="1346178"/>
                </a:lnTo>
                <a:lnTo>
                  <a:pt x="2042400" y="1356335"/>
                </a:lnTo>
                <a:lnTo>
                  <a:pt x="2042400" y="1417267"/>
                </a:lnTo>
                <a:lnTo>
                  <a:pt x="2022089" y="1424038"/>
                </a:lnTo>
                <a:lnTo>
                  <a:pt x="2054812" y="2151855"/>
                </a:lnTo>
                <a:lnTo>
                  <a:pt x="2103334" y="2151855"/>
                </a:lnTo>
                <a:lnTo>
                  <a:pt x="2103334" y="2053683"/>
                </a:lnTo>
                <a:lnTo>
                  <a:pt x="2145085" y="2053683"/>
                </a:lnTo>
                <a:lnTo>
                  <a:pt x="2145085" y="2029987"/>
                </a:lnTo>
                <a:lnTo>
                  <a:pt x="2138314" y="2029987"/>
                </a:lnTo>
                <a:lnTo>
                  <a:pt x="2138314" y="2000649"/>
                </a:lnTo>
                <a:lnTo>
                  <a:pt x="2174423" y="2000649"/>
                </a:lnTo>
                <a:lnTo>
                  <a:pt x="2174423" y="2014191"/>
                </a:lnTo>
                <a:lnTo>
                  <a:pt x="2178936" y="2014191"/>
                </a:lnTo>
                <a:lnTo>
                  <a:pt x="2178936" y="2009676"/>
                </a:lnTo>
                <a:lnTo>
                  <a:pt x="2192478" y="2009676"/>
                </a:lnTo>
                <a:lnTo>
                  <a:pt x="2192478" y="2001778"/>
                </a:lnTo>
                <a:lnTo>
                  <a:pt x="2229714" y="2001778"/>
                </a:lnTo>
                <a:lnTo>
                  <a:pt x="2229714" y="1995008"/>
                </a:lnTo>
                <a:lnTo>
                  <a:pt x="2239870" y="1995008"/>
                </a:lnTo>
                <a:lnTo>
                  <a:pt x="2239870" y="1981466"/>
                </a:lnTo>
                <a:lnTo>
                  <a:pt x="2314344" y="1981466"/>
                </a:lnTo>
                <a:lnTo>
                  <a:pt x="2314344" y="1875397"/>
                </a:lnTo>
                <a:lnTo>
                  <a:pt x="2321114" y="1875397"/>
                </a:lnTo>
                <a:lnTo>
                  <a:pt x="2321114" y="1755787"/>
                </a:lnTo>
                <a:cubicBezTo>
                  <a:pt x="2321114" y="1755787"/>
                  <a:pt x="2331270" y="1743374"/>
                  <a:pt x="2350453" y="1728706"/>
                </a:cubicBezTo>
                <a:cubicBezTo>
                  <a:pt x="2369636" y="1712908"/>
                  <a:pt x="2392204" y="1700495"/>
                  <a:pt x="2392204" y="1700495"/>
                </a:cubicBezTo>
                <a:lnTo>
                  <a:pt x="2400102" y="1700495"/>
                </a:lnTo>
                <a:lnTo>
                  <a:pt x="2400102" y="1694853"/>
                </a:lnTo>
                <a:lnTo>
                  <a:pt x="2424927" y="1694853"/>
                </a:lnTo>
                <a:lnTo>
                  <a:pt x="2424927" y="1700495"/>
                </a:lnTo>
                <a:lnTo>
                  <a:pt x="2436211" y="1700495"/>
                </a:lnTo>
                <a:lnTo>
                  <a:pt x="2436211" y="1680184"/>
                </a:lnTo>
                <a:lnTo>
                  <a:pt x="2446367" y="1680184"/>
                </a:lnTo>
                <a:cubicBezTo>
                  <a:pt x="2446367" y="1680184"/>
                  <a:pt x="2490374" y="1659874"/>
                  <a:pt x="2527611" y="1649718"/>
                </a:cubicBezTo>
                <a:cubicBezTo>
                  <a:pt x="2564849" y="1640691"/>
                  <a:pt x="2629167" y="1630535"/>
                  <a:pt x="2629167" y="1630535"/>
                </a:cubicBezTo>
                <a:lnTo>
                  <a:pt x="2629167" y="1620380"/>
                </a:lnTo>
                <a:lnTo>
                  <a:pt x="2730723" y="1620380"/>
                </a:lnTo>
                <a:lnTo>
                  <a:pt x="2730723" y="1613608"/>
                </a:lnTo>
                <a:lnTo>
                  <a:pt x="2723953" y="1609095"/>
                </a:lnTo>
                <a:lnTo>
                  <a:pt x="2723953" y="1597812"/>
                </a:lnTo>
                <a:lnTo>
                  <a:pt x="2751034" y="1597812"/>
                </a:lnTo>
                <a:lnTo>
                  <a:pt x="2751034" y="1562831"/>
                </a:lnTo>
                <a:lnTo>
                  <a:pt x="2755548" y="1562831"/>
                </a:lnTo>
                <a:lnTo>
                  <a:pt x="2772474" y="1579757"/>
                </a:lnTo>
                <a:lnTo>
                  <a:pt x="2780372" y="1579757"/>
                </a:lnTo>
                <a:lnTo>
                  <a:pt x="2780372" y="1630535"/>
                </a:lnTo>
                <a:lnTo>
                  <a:pt x="2804069" y="1630535"/>
                </a:lnTo>
                <a:lnTo>
                  <a:pt x="2804069" y="1569601"/>
                </a:lnTo>
                <a:lnTo>
                  <a:pt x="2809711" y="1569601"/>
                </a:lnTo>
                <a:lnTo>
                  <a:pt x="2809711" y="1630535"/>
                </a:lnTo>
                <a:lnTo>
                  <a:pt x="2823251" y="1630535"/>
                </a:lnTo>
                <a:lnTo>
                  <a:pt x="2828894" y="1621508"/>
                </a:lnTo>
                <a:cubicBezTo>
                  <a:pt x="2828894" y="1621508"/>
                  <a:pt x="2868387" y="1620380"/>
                  <a:pt x="2936092" y="1633920"/>
                </a:cubicBezTo>
                <a:cubicBezTo>
                  <a:pt x="3003795" y="1647461"/>
                  <a:pt x="3046674" y="1683570"/>
                  <a:pt x="3046674" y="1683570"/>
                </a:cubicBezTo>
                <a:lnTo>
                  <a:pt x="3046674" y="1705010"/>
                </a:lnTo>
                <a:lnTo>
                  <a:pt x="3063600" y="1705010"/>
                </a:lnTo>
                <a:cubicBezTo>
                  <a:pt x="3076013" y="1705010"/>
                  <a:pt x="3074885" y="1741118"/>
                  <a:pt x="3074885" y="1741118"/>
                </a:cubicBezTo>
                <a:lnTo>
                  <a:pt x="3074885" y="1767071"/>
                </a:lnTo>
                <a:lnTo>
                  <a:pt x="3069243" y="1767071"/>
                </a:lnTo>
                <a:lnTo>
                  <a:pt x="3069243" y="1881040"/>
                </a:lnTo>
                <a:lnTo>
                  <a:pt x="3072628" y="1881040"/>
                </a:lnTo>
                <a:lnTo>
                  <a:pt x="3072628" y="2025474"/>
                </a:lnTo>
                <a:lnTo>
                  <a:pt x="3138075" y="2025474"/>
                </a:lnTo>
                <a:lnTo>
                  <a:pt x="3138075" y="2013062"/>
                </a:lnTo>
                <a:lnTo>
                  <a:pt x="3152743" y="2013062"/>
                </a:lnTo>
                <a:lnTo>
                  <a:pt x="3152743" y="1983723"/>
                </a:lnTo>
                <a:lnTo>
                  <a:pt x="3191109" y="1983723"/>
                </a:lnTo>
                <a:lnTo>
                  <a:pt x="3191109" y="1936331"/>
                </a:lnTo>
                <a:lnTo>
                  <a:pt x="3245273" y="1936331"/>
                </a:lnTo>
                <a:lnTo>
                  <a:pt x="3245273" y="1928432"/>
                </a:lnTo>
                <a:lnTo>
                  <a:pt x="3257684" y="1928432"/>
                </a:lnTo>
                <a:lnTo>
                  <a:pt x="3257684" y="1936331"/>
                </a:lnTo>
                <a:lnTo>
                  <a:pt x="3297179" y="1936331"/>
                </a:lnTo>
                <a:lnTo>
                  <a:pt x="3297179" y="1949872"/>
                </a:lnTo>
                <a:lnTo>
                  <a:pt x="3308462" y="1960027"/>
                </a:lnTo>
                <a:lnTo>
                  <a:pt x="3329902" y="1960027"/>
                </a:lnTo>
                <a:lnTo>
                  <a:pt x="3329902" y="1970183"/>
                </a:lnTo>
                <a:lnTo>
                  <a:pt x="3355855" y="1970183"/>
                </a:lnTo>
                <a:lnTo>
                  <a:pt x="3355855" y="1982595"/>
                </a:lnTo>
                <a:lnTo>
                  <a:pt x="3386322" y="1982595"/>
                </a:lnTo>
                <a:lnTo>
                  <a:pt x="3395348" y="1995008"/>
                </a:lnTo>
                <a:lnTo>
                  <a:pt x="3399862" y="1999521"/>
                </a:lnTo>
                <a:lnTo>
                  <a:pt x="3399862" y="1958899"/>
                </a:lnTo>
                <a:lnTo>
                  <a:pt x="3456283" y="1958899"/>
                </a:lnTo>
                <a:lnTo>
                  <a:pt x="3456283" y="1887810"/>
                </a:lnTo>
                <a:lnTo>
                  <a:pt x="3448385" y="1887810"/>
                </a:lnTo>
                <a:lnTo>
                  <a:pt x="3448385" y="1862985"/>
                </a:lnTo>
                <a:lnTo>
                  <a:pt x="3486748" y="1862985"/>
                </a:lnTo>
                <a:lnTo>
                  <a:pt x="3486748" y="1840417"/>
                </a:lnTo>
                <a:lnTo>
                  <a:pt x="3516088" y="1808821"/>
                </a:lnTo>
                <a:lnTo>
                  <a:pt x="3516088" y="1790767"/>
                </a:lnTo>
                <a:lnTo>
                  <a:pt x="3526243" y="1790767"/>
                </a:lnTo>
                <a:lnTo>
                  <a:pt x="3526243" y="1584271"/>
                </a:lnTo>
                <a:lnTo>
                  <a:pt x="3543170" y="1584271"/>
                </a:lnTo>
                <a:lnTo>
                  <a:pt x="3543170" y="1396957"/>
                </a:lnTo>
                <a:lnTo>
                  <a:pt x="3586049" y="1396957"/>
                </a:lnTo>
                <a:lnTo>
                  <a:pt x="3586049" y="1378903"/>
                </a:lnTo>
                <a:lnTo>
                  <a:pt x="3602975" y="1364233"/>
                </a:lnTo>
                <a:lnTo>
                  <a:pt x="3602975" y="1354078"/>
                </a:lnTo>
                <a:lnTo>
                  <a:pt x="3734997" y="1229954"/>
                </a:lnTo>
                <a:lnTo>
                  <a:pt x="3746281" y="1229954"/>
                </a:lnTo>
                <a:lnTo>
                  <a:pt x="3746281" y="1258163"/>
                </a:lnTo>
                <a:lnTo>
                  <a:pt x="3765464" y="1280731"/>
                </a:lnTo>
                <a:lnTo>
                  <a:pt x="3765464" y="1322482"/>
                </a:lnTo>
                <a:lnTo>
                  <a:pt x="3801573" y="1346178"/>
                </a:lnTo>
                <a:lnTo>
                  <a:pt x="3801573" y="1272833"/>
                </a:lnTo>
                <a:lnTo>
                  <a:pt x="3806086" y="1272833"/>
                </a:lnTo>
                <a:lnTo>
                  <a:pt x="3806086" y="1394699"/>
                </a:lnTo>
                <a:lnTo>
                  <a:pt x="3841066" y="1394699"/>
                </a:lnTo>
                <a:lnTo>
                  <a:pt x="3841066" y="1636176"/>
                </a:lnTo>
                <a:lnTo>
                  <a:pt x="3879431" y="1636176"/>
                </a:lnTo>
                <a:lnTo>
                  <a:pt x="3879431" y="2004034"/>
                </a:lnTo>
                <a:lnTo>
                  <a:pt x="3921182" y="2004034"/>
                </a:lnTo>
                <a:lnTo>
                  <a:pt x="3921182" y="2045785"/>
                </a:lnTo>
                <a:lnTo>
                  <a:pt x="3952778" y="2045785"/>
                </a:lnTo>
                <a:lnTo>
                  <a:pt x="3952778" y="1796410"/>
                </a:lnTo>
                <a:lnTo>
                  <a:pt x="3987758" y="1796410"/>
                </a:lnTo>
                <a:lnTo>
                  <a:pt x="3987758" y="1570729"/>
                </a:lnTo>
                <a:lnTo>
                  <a:pt x="4001299" y="1570729"/>
                </a:lnTo>
                <a:lnTo>
                  <a:pt x="4001299" y="1653103"/>
                </a:lnTo>
                <a:lnTo>
                  <a:pt x="4058848" y="1653103"/>
                </a:lnTo>
                <a:lnTo>
                  <a:pt x="4058848" y="1595555"/>
                </a:lnTo>
                <a:lnTo>
                  <a:pt x="4075772" y="1595555"/>
                </a:lnTo>
                <a:lnTo>
                  <a:pt x="4075772" y="1069722"/>
                </a:lnTo>
                <a:lnTo>
                  <a:pt x="4468455" y="1069722"/>
                </a:lnTo>
                <a:lnTo>
                  <a:pt x="4468455" y="1578629"/>
                </a:lnTo>
                <a:lnTo>
                  <a:pt x="4519233" y="1578629"/>
                </a:lnTo>
                <a:lnTo>
                  <a:pt x="4519233" y="1101316"/>
                </a:lnTo>
                <a:lnTo>
                  <a:pt x="4621917" y="1101316"/>
                </a:lnTo>
                <a:lnTo>
                  <a:pt x="4621917" y="633032"/>
                </a:lnTo>
                <a:lnTo>
                  <a:pt x="4782150" y="633032"/>
                </a:lnTo>
                <a:lnTo>
                  <a:pt x="4782150" y="616105"/>
                </a:lnTo>
                <a:lnTo>
                  <a:pt x="4793434" y="616105"/>
                </a:lnTo>
                <a:lnTo>
                  <a:pt x="4793434" y="649958"/>
                </a:lnTo>
                <a:lnTo>
                  <a:pt x="4994289" y="649958"/>
                </a:lnTo>
                <a:lnTo>
                  <a:pt x="4994289" y="1426295"/>
                </a:lnTo>
                <a:lnTo>
                  <a:pt x="5063121" y="1426295"/>
                </a:lnTo>
                <a:lnTo>
                  <a:pt x="5063121" y="1439835"/>
                </a:lnTo>
                <a:lnTo>
                  <a:pt x="5074406" y="1439835"/>
                </a:lnTo>
                <a:lnTo>
                  <a:pt x="5074406" y="1413882"/>
                </a:lnTo>
                <a:lnTo>
                  <a:pt x="5152264" y="1390186"/>
                </a:lnTo>
                <a:lnTo>
                  <a:pt x="5194015" y="1390186"/>
                </a:lnTo>
                <a:lnTo>
                  <a:pt x="5194015" y="1361976"/>
                </a:lnTo>
                <a:lnTo>
                  <a:pt x="5232381" y="1361976"/>
                </a:lnTo>
                <a:lnTo>
                  <a:pt x="5232381" y="1286374"/>
                </a:lnTo>
                <a:lnTo>
                  <a:pt x="5236894" y="1286374"/>
                </a:lnTo>
                <a:lnTo>
                  <a:pt x="5236894" y="1360848"/>
                </a:lnTo>
                <a:lnTo>
                  <a:pt x="5312496" y="1360848"/>
                </a:lnTo>
                <a:lnTo>
                  <a:pt x="5312496" y="1341665"/>
                </a:lnTo>
                <a:lnTo>
                  <a:pt x="5383586" y="1341665"/>
                </a:lnTo>
                <a:lnTo>
                  <a:pt x="5383586" y="1337152"/>
                </a:lnTo>
                <a:lnTo>
                  <a:pt x="5408411" y="1337152"/>
                </a:lnTo>
                <a:lnTo>
                  <a:pt x="5408411" y="1342793"/>
                </a:lnTo>
                <a:lnTo>
                  <a:pt x="5432107" y="1342793"/>
                </a:lnTo>
                <a:lnTo>
                  <a:pt x="5432107" y="1331510"/>
                </a:lnTo>
                <a:lnTo>
                  <a:pt x="5456932" y="1331510"/>
                </a:lnTo>
                <a:lnTo>
                  <a:pt x="5456932" y="1504154"/>
                </a:lnTo>
                <a:lnTo>
                  <a:pt x="5488526" y="1504154"/>
                </a:lnTo>
                <a:lnTo>
                  <a:pt x="5488526" y="1490614"/>
                </a:lnTo>
                <a:lnTo>
                  <a:pt x="5498683" y="1490614"/>
                </a:lnTo>
                <a:lnTo>
                  <a:pt x="5498683" y="1679055"/>
                </a:lnTo>
                <a:lnTo>
                  <a:pt x="5540434" y="1679055"/>
                </a:lnTo>
                <a:lnTo>
                  <a:pt x="5540434" y="1653103"/>
                </a:lnTo>
                <a:lnTo>
                  <a:pt x="5585569" y="1653103"/>
                </a:lnTo>
                <a:lnTo>
                  <a:pt x="5585569" y="1675671"/>
                </a:lnTo>
                <a:lnTo>
                  <a:pt x="5608137" y="1675671"/>
                </a:lnTo>
                <a:lnTo>
                  <a:pt x="5608137" y="1664387"/>
                </a:lnTo>
                <a:lnTo>
                  <a:pt x="5705179" y="1664387"/>
                </a:lnTo>
                <a:lnTo>
                  <a:pt x="5705179" y="1689212"/>
                </a:lnTo>
                <a:lnTo>
                  <a:pt x="5774011" y="1689212"/>
                </a:lnTo>
                <a:lnTo>
                  <a:pt x="5774011" y="1404856"/>
                </a:lnTo>
                <a:lnTo>
                  <a:pt x="5857513" y="1404856"/>
                </a:lnTo>
                <a:lnTo>
                  <a:pt x="5857513" y="1385673"/>
                </a:lnTo>
                <a:lnTo>
                  <a:pt x="6051597" y="1385673"/>
                </a:lnTo>
                <a:lnTo>
                  <a:pt x="6051597" y="1368746"/>
                </a:lnTo>
                <a:lnTo>
                  <a:pt x="6122686" y="1368746"/>
                </a:lnTo>
                <a:lnTo>
                  <a:pt x="6122686" y="1328124"/>
                </a:lnTo>
                <a:lnTo>
                  <a:pt x="6144125" y="1328124"/>
                </a:lnTo>
                <a:lnTo>
                  <a:pt x="6144125" y="1343922"/>
                </a:lnTo>
                <a:lnTo>
                  <a:pt x="6152025" y="1343922"/>
                </a:lnTo>
                <a:lnTo>
                  <a:pt x="6152025" y="1338280"/>
                </a:lnTo>
                <a:lnTo>
                  <a:pt x="6297588" y="1338280"/>
                </a:lnTo>
                <a:lnTo>
                  <a:pt x="6297588" y="1363105"/>
                </a:lnTo>
                <a:lnTo>
                  <a:pt x="6361907" y="1363105"/>
                </a:lnTo>
                <a:lnTo>
                  <a:pt x="6361907" y="1380031"/>
                </a:lnTo>
                <a:lnTo>
                  <a:pt x="6384474" y="1380031"/>
                </a:lnTo>
                <a:lnTo>
                  <a:pt x="6391246" y="1390186"/>
                </a:lnTo>
                <a:lnTo>
                  <a:pt x="6391246" y="1770457"/>
                </a:lnTo>
                <a:lnTo>
                  <a:pt x="6439767" y="1773842"/>
                </a:lnTo>
                <a:lnTo>
                  <a:pt x="6439767" y="1615866"/>
                </a:lnTo>
                <a:lnTo>
                  <a:pt x="6449922" y="1615866"/>
                </a:lnTo>
                <a:lnTo>
                  <a:pt x="6449922" y="1700495"/>
                </a:lnTo>
                <a:lnTo>
                  <a:pt x="6589843" y="1700495"/>
                </a:lnTo>
                <a:lnTo>
                  <a:pt x="6589843" y="1732091"/>
                </a:lnTo>
                <a:lnTo>
                  <a:pt x="6612412" y="1732091"/>
                </a:lnTo>
                <a:lnTo>
                  <a:pt x="6612412" y="1760301"/>
                </a:lnTo>
                <a:lnTo>
                  <a:pt x="6628208" y="1760301"/>
                </a:lnTo>
                <a:lnTo>
                  <a:pt x="6628208" y="1270576"/>
                </a:lnTo>
                <a:lnTo>
                  <a:pt x="6681242" y="1270576"/>
                </a:lnTo>
                <a:lnTo>
                  <a:pt x="6681242" y="1254778"/>
                </a:lnTo>
                <a:lnTo>
                  <a:pt x="6900152" y="1254778"/>
                </a:lnTo>
                <a:lnTo>
                  <a:pt x="6900152" y="1273961"/>
                </a:lnTo>
                <a:lnTo>
                  <a:pt x="6978011" y="1273961"/>
                </a:lnTo>
                <a:lnTo>
                  <a:pt x="6978011" y="2209404"/>
                </a:lnTo>
                <a:lnTo>
                  <a:pt x="7007350" y="2209404"/>
                </a:lnTo>
                <a:lnTo>
                  <a:pt x="7007350" y="1851701"/>
                </a:lnTo>
                <a:lnTo>
                  <a:pt x="7042330" y="1851701"/>
                </a:lnTo>
                <a:lnTo>
                  <a:pt x="7042330" y="1778355"/>
                </a:lnTo>
                <a:lnTo>
                  <a:pt x="7150656" y="1778355"/>
                </a:lnTo>
                <a:lnTo>
                  <a:pt x="7150656" y="1693725"/>
                </a:lnTo>
                <a:lnTo>
                  <a:pt x="7168711" y="1693725"/>
                </a:lnTo>
                <a:lnTo>
                  <a:pt x="7168711" y="1624893"/>
                </a:lnTo>
                <a:lnTo>
                  <a:pt x="7196920" y="1597812"/>
                </a:lnTo>
                <a:lnTo>
                  <a:pt x="7196920" y="1354078"/>
                </a:lnTo>
                <a:lnTo>
                  <a:pt x="7245441" y="1354078"/>
                </a:lnTo>
                <a:lnTo>
                  <a:pt x="7245441" y="1322482"/>
                </a:lnTo>
                <a:lnTo>
                  <a:pt x="7384235" y="1322482"/>
                </a:lnTo>
                <a:lnTo>
                  <a:pt x="7389876" y="1310071"/>
                </a:lnTo>
                <a:lnTo>
                  <a:pt x="7440654" y="1310071"/>
                </a:lnTo>
                <a:lnTo>
                  <a:pt x="7440654" y="1336023"/>
                </a:lnTo>
                <a:lnTo>
                  <a:pt x="7562522" y="1336023"/>
                </a:lnTo>
                <a:lnTo>
                  <a:pt x="7562522" y="1794153"/>
                </a:lnTo>
                <a:lnTo>
                  <a:pt x="7712599" y="1794153"/>
                </a:lnTo>
                <a:lnTo>
                  <a:pt x="7712599" y="1770457"/>
                </a:lnTo>
                <a:lnTo>
                  <a:pt x="7743065" y="1770457"/>
                </a:lnTo>
                <a:lnTo>
                  <a:pt x="7743065" y="1821234"/>
                </a:lnTo>
                <a:lnTo>
                  <a:pt x="7808512" y="1821234"/>
                </a:lnTo>
                <a:lnTo>
                  <a:pt x="7808512" y="1793025"/>
                </a:lnTo>
                <a:lnTo>
                  <a:pt x="7828824" y="1793025"/>
                </a:lnTo>
                <a:lnTo>
                  <a:pt x="7828824" y="1674542"/>
                </a:lnTo>
                <a:lnTo>
                  <a:pt x="7860418" y="1674542"/>
                </a:lnTo>
                <a:cubicBezTo>
                  <a:pt x="7860418" y="1674542"/>
                  <a:pt x="7857033" y="1158865"/>
                  <a:pt x="7860418" y="967037"/>
                </a:cubicBezTo>
                <a:cubicBezTo>
                  <a:pt x="7863804" y="774081"/>
                  <a:pt x="7886372" y="22568"/>
                  <a:pt x="7886372" y="22568"/>
                </a:cubicBezTo>
                <a:lnTo>
                  <a:pt x="7955204" y="22568"/>
                </a:lnTo>
                <a:close/>
              </a:path>
            </a:pathLst>
          </a:custGeom>
          <a:blipFill dpi="0" rotWithShape="1">
            <a:blip r:embed="rId6"/>
            <a:srcRect/>
            <a:tile tx="-2413000" ty="-1485900" sx="100000" sy="100000" flip="none" algn="tl"/>
          </a:blip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577" name="千图PPT彼岸天：ID 8661124库_Freeform: Shape 53">
            <a:extLst>
              <a:ext uri="{FF2B5EF4-FFF2-40B4-BE49-F238E27FC236}">
                <a16:creationId xmlns:a16="http://schemas.microsoft.com/office/drawing/2014/main" id="{35F17713-34E7-950F-42E1-D45CEAAD8726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1744913" y="541619"/>
            <a:ext cx="2944075" cy="6231962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gradFill>
            <a:gsLst>
              <a:gs pos="0">
                <a:srgbClr val="5B6EFB"/>
              </a:gs>
              <a:gs pos="100000">
                <a:srgbClr val="39A8FA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2" name="椭圆 631">
            <a:extLst>
              <a:ext uri="{FF2B5EF4-FFF2-40B4-BE49-F238E27FC236}">
                <a16:creationId xmlns:a16="http://schemas.microsoft.com/office/drawing/2014/main" id="{37CBE3B1-D7BD-8559-6730-AEBB0C5828DC}"/>
              </a:ext>
            </a:extLst>
          </p:cNvPr>
          <p:cNvSpPr/>
          <p:nvPr/>
        </p:nvSpPr>
        <p:spPr>
          <a:xfrm>
            <a:off x="-449932" y="4582191"/>
            <a:ext cx="980410" cy="980410"/>
          </a:xfrm>
          <a:prstGeom prst="ellipse">
            <a:avLst/>
          </a:prstGeom>
          <a:noFill/>
          <a:ln w="38100"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7" name="椭圆 636">
            <a:extLst>
              <a:ext uri="{FF2B5EF4-FFF2-40B4-BE49-F238E27FC236}">
                <a16:creationId xmlns:a16="http://schemas.microsoft.com/office/drawing/2014/main" id="{6CCA06C7-C7A3-7135-4A4E-4E452557CF48}"/>
              </a:ext>
            </a:extLst>
          </p:cNvPr>
          <p:cNvSpPr/>
          <p:nvPr/>
        </p:nvSpPr>
        <p:spPr>
          <a:xfrm>
            <a:off x="8675502" y="1679798"/>
            <a:ext cx="431098" cy="431098"/>
          </a:xfrm>
          <a:prstGeom prst="ellipse">
            <a:avLst/>
          </a:prstGeom>
          <a:gradFill>
            <a:gsLst>
              <a:gs pos="0">
                <a:srgbClr val="39A8FA"/>
              </a:gs>
              <a:gs pos="100000">
                <a:srgbClr val="5B6EF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FEBE4C4-A1F0-463A-9E7B-FEB499B8EB9B}"/>
              </a:ext>
            </a:extLst>
          </p:cNvPr>
          <p:cNvSpPr/>
          <p:nvPr/>
        </p:nvSpPr>
        <p:spPr>
          <a:xfrm>
            <a:off x="5029040" y="2329198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工作体会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D267906-56C0-26DC-5E9E-CA5064E8A4B1}"/>
              </a:ext>
            </a:extLst>
          </p:cNvPr>
          <p:cNvSpPr txBox="1"/>
          <p:nvPr/>
        </p:nvSpPr>
        <p:spPr>
          <a:xfrm>
            <a:off x="4772525" y="3011087"/>
            <a:ext cx="26469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6580992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工作体会</a:t>
            </a:r>
          </a:p>
        </p:txBody>
      </p:sp>
      <p:grpSp>
        <p:nvGrpSpPr>
          <p:cNvPr id="35" name="Group 156">
            <a:extLst>
              <a:ext uri="{FF2B5EF4-FFF2-40B4-BE49-F238E27FC236}">
                <a16:creationId xmlns:a16="http://schemas.microsoft.com/office/drawing/2014/main" id="{8E7E8914-6C26-AF1B-2D7E-EE88AF0D6541}"/>
              </a:ext>
            </a:extLst>
          </p:cNvPr>
          <p:cNvGrpSpPr/>
          <p:nvPr/>
        </p:nvGrpSpPr>
        <p:grpSpPr>
          <a:xfrm>
            <a:off x="1087867" y="1794128"/>
            <a:ext cx="4751427" cy="4053515"/>
            <a:chOff x="3534332" y="1723527"/>
            <a:chExt cx="5122595" cy="4370164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1802A5F8-372E-0161-944C-79C749C90F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3A271F29-D577-CBCB-A5AA-84065DEE8E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6AE9CB10-FB38-7741-B010-058022E3A0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39" name="Freeform 8">
              <a:extLst>
                <a:ext uri="{FF2B5EF4-FFF2-40B4-BE49-F238E27FC236}">
                  <a16:creationId xmlns:a16="http://schemas.microsoft.com/office/drawing/2014/main" id="{E1DEDB29-88EE-3874-DD49-5DB498B5A2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D7FFE277-89BB-5258-FFD6-C2F7693982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5BDE47ED-C362-E707-C735-13CC4B5F14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82E3AAC1-033B-C6E6-304B-374FF2841A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43" name="Freeform 12">
              <a:extLst>
                <a:ext uri="{FF2B5EF4-FFF2-40B4-BE49-F238E27FC236}">
                  <a16:creationId xmlns:a16="http://schemas.microsoft.com/office/drawing/2014/main" id="{11A72D39-4DD7-E3F1-DDD2-309D4C233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rgbClr val="121F36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44" name="Freeform 13">
              <a:extLst>
                <a:ext uri="{FF2B5EF4-FFF2-40B4-BE49-F238E27FC236}">
                  <a16:creationId xmlns:a16="http://schemas.microsoft.com/office/drawing/2014/main" id="{04ABCFB0-EE18-170D-3E60-5E57CB33D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45" name="Freeform 14">
              <a:extLst>
                <a:ext uri="{FF2B5EF4-FFF2-40B4-BE49-F238E27FC236}">
                  <a16:creationId xmlns:a16="http://schemas.microsoft.com/office/drawing/2014/main" id="{5FC5C94D-ED90-42A4-8F65-330B556D2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46" name="Freeform 15">
              <a:extLst>
                <a:ext uri="{FF2B5EF4-FFF2-40B4-BE49-F238E27FC236}">
                  <a16:creationId xmlns:a16="http://schemas.microsoft.com/office/drawing/2014/main" id="{4ED2BCEC-8951-FC05-DDEB-EA23CE61E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47" name="Freeform 16">
              <a:extLst>
                <a:ext uri="{FF2B5EF4-FFF2-40B4-BE49-F238E27FC236}">
                  <a16:creationId xmlns:a16="http://schemas.microsoft.com/office/drawing/2014/main" id="{10E0060B-BD96-CCD4-209B-3440F1502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48" name="Freeform 17">
              <a:extLst>
                <a:ext uri="{FF2B5EF4-FFF2-40B4-BE49-F238E27FC236}">
                  <a16:creationId xmlns:a16="http://schemas.microsoft.com/office/drawing/2014/main" id="{888395E9-2A53-E3E6-D53B-441D1D80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49" name="Freeform 18">
              <a:extLst>
                <a:ext uri="{FF2B5EF4-FFF2-40B4-BE49-F238E27FC236}">
                  <a16:creationId xmlns:a16="http://schemas.microsoft.com/office/drawing/2014/main" id="{AA7687C0-BB83-466E-F45F-DF8ABBFFF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0" name="Freeform 19">
              <a:extLst>
                <a:ext uri="{FF2B5EF4-FFF2-40B4-BE49-F238E27FC236}">
                  <a16:creationId xmlns:a16="http://schemas.microsoft.com/office/drawing/2014/main" id="{82EEF6BA-BBE9-5F56-AFF0-1CECDF7FC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1" name="Freeform 20">
              <a:extLst>
                <a:ext uri="{FF2B5EF4-FFF2-40B4-BE49-F238E27FC236}">
                  <a16:creationId xmlns:a16="http://schemas.microsoft.com/office/drawing/2014/main" id="{10D365AD-DF37-EB2D-30CD-54C1BCE41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2" name="Freeform 21">
              <a:extLst>
                <a:ext uri="{FF2B5EF4-FFF2-40B4-BE49-F238E27FC236}">
                  <a16:creationId xmlns:a16="http://schemas.microsoft.com/office/drawing/2014/main" id="{BB2E9B28-CA78-5538-9E60-EC2B2E698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3" name="Freeform 22">
              <a:extLst>
                <a:ext uri="{FF2B5EF4-FFF2-40B4-BE49-F238E27FC236}">
                  <a16:creationId xmlns:a16="http://schemas.microsoft.com/office/drawing/2014/main" id="{9EF1EE31-341F-996D-2E42-3681D22D6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4" name="Freeform 23">
              <a:extLst>
                <a:ext uri="{FF2B5EF4-FFF2-40B4-BE49-F238E27FC236}">
                  <a16:creationId xmlns:a16="http://schemas.microsoft.com/office/drawing/2014/main" id="{0279C6AE-A80C-9D02-D8D4-A23EDAE36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5" name="Freeform 24">
              <a:extLst>
                <a:ext uri="{FF2B5EF4-FFF2-40B4-BE49-F238E27FC236}">
                  <a16:creationId xmlns:a16="http://schemas.microsoft.com/office/drawing/2014/main" id="{5FB7D4E8-5790-0D7F-2841-CCB70A351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6" name="Freeform 25">
              <a:extLst>
                <a:ext uri="{FF2B5EF4-FFF2-40B4-BE49-F238E27FC236}">
                  <a16:creationId xmlns:a16="http://schemas.microsoft.com/office/drawing/2014/main" id="{2278B357-2968-41A6-4812-F5FE22BD2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7" name="Freeform 26">
              <a:extLst>
                <a:ext uri="{FF2B5EF4-FFF2-40B4-BE49-F238E27FC236}">
                  <a16:creationId xmlns:a16="http://schemas.microsoft.com/office/drawing/2014/main" id="{1C021B6F-9447-F8C5-E785-2F1F23EC3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8" name="Freeform 27">
              <a:extLst>
                <a:ext uri="{FF2B5EF4-FFF2-40B4-BE49-F238E27FC236}">
                  <a16:creationId xmlns:a16="http://schemas.microsoft.com/office/drawing/2014/main" id="{94E51812-D03A-3D6B-EE9A-ED5117B68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9" name="Freeform 28">
              <a:extLst>
                <a:ext uri="{FF2B5EF4-FFF2-40B4-BE49-F238E27FC236}">
                  <a16:creationId xmlns:a16="http://schemas.microsoft.com/office/drawing/2014/main" id="{99805A50-C409-CC30-2B8E-57408E4CA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60" name="Freeform 138">
              <a:extLst>
                <a:ext uri="{FF2B5EF4-FFF2-40B4-BE49-F238E27FC236}">
                  <a16:creationId xmlns:a16="http://schemas.microsoft.com/office/drawing/2014/main" id="{2F5F7A7A-AF26-4EF6-7213-1E02DA96D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rgbClr val="39A8F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61" name="Freeform 139">
              <a:extLst>
                <a:ext uri="{FF2B5EF4-FFF2-40B4-BE49-F238E27FC236}">
                  <a16:creationId xmlns:a16="http://schemas.microsoft.com/office/drawing/2014/main" id="{1B5CF679-4A4C-D19E-9BA2-F5C583715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rgbClr val="3148F8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62" name="Freeform 140">
              <a:extLst>
                <a:ext uri="{FF2B5EF4-FFF2-40B4-BE49-F238E27FC236}">
                  <a16:creationId xmlns:a16="http://schemas.microsoft.com/office/drawing/2014/main" id="{3820B0CB-5BFA-9154-97E3-05A2281AA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rgbClr val="121F36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63" name="Freeform 141">
              <a:extLst>
                <a:ext uri="{FF2B5EF4-FFF2-40B4-BE49-F238E27FC236}">
                  <a16:creationId xmlns:a16="http://schemas.microsoft.com/office/drawing/2014/main" id="{E61CE870-8534-9BE7-5468-66D8B812D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rgbClr val="5B6EFB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 dirty="0">
                <a:cs typeface="+mn-ea"/>
                <a:sym typeface="+mn-lt"/>
              </a:endParaRPr>
            </a:p>
          </p:txBody>
        </p:sp>
        <p:sp>
          <p:nvSpPr>
            <p:cNvPr id="64" name="Freeform 142">
              <a:extLst>
                <a:ext uri="{FF2B5EF4-FFF2-40B4-BE49-F238E27FC236}">
                  <a16:creationId xmlns:a16="http://schemas.microsoft.com/office/drawing/2014/main" id="{BFD4450E-3FE9-267B-73A6-523ADF5AE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rgbClr val="39A8F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65" name="Freeform 143">
              <a:extLst>
                <a:ext uri="{FF2B5EF4-FFF2-40B4-BE49-F238E27FC236}">
                  <a16:creationId xmlns:a16="http://schemas.microsoft.com/office/drawing/2014/main" id="{6FFAEDCA-FC84-4A6A-5C9B-A1CA32FF8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rgbClr val="5B6EFB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66" name="Freeform 144">
              <a:extLst>
                <a:ext uri="{FF2B5EF4-FFF2-40B4-BE49-F238E27FC236}">
                  <a16:creationId xmlns:a16="http://schemas.microsoft.com/office/drawing/2014/main" id="{0C10E7A9-C5D8-202A-261F-A543C1F73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67" name="Freeform 145">
              <a:extLst>
                <a:ext uri="{FF2B5EF4-FFF2-40B4-BE49-F238E27FC236}">
                  <a16:creationId xmlns:a16="http://schemas.microsoft.com/office/drawing/2014/main" id="{2DD5DB28-10FB-78DC-63FC-B02A7EDD7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rgbClr val="3148F8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68" name="Freeform 146">
              <a:extLst>
                <a:ext uri="{FF2B5EF4-FFF2-40B4-BE49-F238E27FC236}">
                  <a16:creationId xmlns:a16="http://schemas.microsoft.com/office/drawing/2014/main" id="{250F327D-2193-3408-95BD-79251F3B6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69" name="Freeform 147">
              <a:extLst>
                <a:ext uri="{FF2B5EF4-FFF2-40B4-BE49-F238E27FC236}">
                  <a16:creationId xmlns:a16="http://schemas.microsoft.com/office/drawing/2014/main" id="{1DE74219-D90C-C2CD-24F5-68DE9E00FD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3853" y="254758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148">
              <a:extLst>
                <a:ext uri="{FF2B5EF4-FFF2-40B4-BE49-F238E27FC236}">
                  <a16:creationId xmlns:a16="http://schemas.microsoft.com/office/drawing/2014/main" id="{04DF5CC2-2565-DC31-3D12-0486DFB1C1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149">
              <a:extLst>
                <a:ext uri="{FF2B5EF4-FFF2-40B4-BE49-F238E27FC236}">
                  <a16:creationId xmlns:a16="http://schemas.microsoft.com/office/drawing/2014/main" id="{195748A0-9949-AABC-3C0C-8AFAA1048B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150">
              <a:extLst>
                <a:ext uri="{FF2B5EF4-FFF2-40B4-BE49-F238E27FC236}">
                  <a16:creationId xmlns:a16="http://schemas.microsoft.com/office/drawing/2014/main" id="{CBA9F65F-D233-CB35-821F-A5BC74F00F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1424" y="1828235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151">
              <a:extLst>
                <a:ext uri="{FF2B5EF4-FFF2-40B4-BE49-F238E27FC236}">
                  <a16:creationId xmlns:a16="http://schemas.microsoft.com/office/drawing/2014/main" id="{D04F3217-C3BB-6F38-A255-A22698AC43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152">
              <a:extLst>
                <a:ext uri="{FF2B5EF4-FFF2-40B4-BE49-F238E27FC236}">
                  <a16:creationId xmlns:a16="http://schemas.microsoft.com/office/drawing/2014/main" id="{5489B6A9-4918-1B59-FE22-C10F5FE23C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4619" y="1937204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153">
              <a:extLst>
                <a:ext uri="{FF2B5EF4-FFF2-40B4-BE49-F238E27FC236}">
                  <a16:creationId xmlns:a16="http://schemas.microsoft.com/office/drawing/2014/main" id="{4B1FC986-2BA1-7649-3493-4600A944F6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54">
              <a:extLst>
                <a:ext uri="{FF2B5EF4-FFF2-40B4-BE49-F238E27FC236}">
                  <a16:creationId xmlns:a16="http://schemas.microsoft.com/office/drawing/2014/main" id="{A103AE51-8001-8EFF-CE73-7CFE0959A9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155">
              <a:extLst>
                <a:ext uri="{FF2B5EF4-FFF2-40B4-BE49-F238E27FC236}">
                  <a16:creationId xmlns:a16="http://schemas.microsoft.com/office/drawing/2014/main" id="{DB25B3F0-D296-DA71-9303-67EB815D82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8" name="Rectangle 157">
            <a:extLst>
              <a:ext uri="{FF2B5EF4-FFF2-40B4-BE49-F238E27FC236}">
                <a16:creationId xmlns:a16="http://schemas.microsoft.com/office/drawing/2014/main" id="{7291B779-9041-BDDB-DEF2-214DE3DC51C9}"/>
              </a:ext>
            </a:extLst>
          </p:cNvPr>
          <p:cNvSpPr/>
          <p:nvPr/>
        </p:nvSpPr>
        <p:spPr>
          <a:xfrm>
            <a:off x="6664542" y="3151869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79" name="Rectangle 158">
            <a:extLst>
              <a:ext uri="{FF2B5EF4-FFF2-40B4-BE49-F238E27FC236}">
                <a16:creationId xmlns:a16="http://schemas.microsoft.com/office/drawing/2014/main" id="{5B171738-D331-FEE2-9397-C539D3638034}"/>
              </a:ext>
            </a:extLst>
          </p:cNvPr>
          <p:cNvSpPr/>
          <p:nvPr/>
        </p:nvSpPr>
        <p:spPr>
          <a:xfrm>
            <a:off x="6664543" y="3151869"/>
            <a:ext cx="2133784" cy="345777"/>
          </a:xfrm>
          <a:prstGeom prst="rect">
            <a:avLst/>
          </a:prstGeom>
          <a:solidFill>
            <a:srgbClr val="39A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80" name="Content Placeholder 2">
            <a:extLst>
              <a:ext uri="{FF2B5EF4-FFF2-40B4-BE49-F238E27FC236}">
                <a16:creationId xmlns:a16="http://schemas.microsoft.com/office/drawing/2014/main" id="{332F2FC6-B99F-3520-09DD-4F438C41CAD5}"/>
              </a:ext>
            </a:extLst>
          </p:cNvPr>
          <p:cNvSpPr txBox="1">
            <a:spLocks/>
          </p:cNvSpPr>
          <p:nvPr/>
        </p:nvSpPr>
        <p:spPr>
          <a:xfrm>
            <a:off x="6808861" y="3172301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1" name="Rectangle 160">
            <a:extLst>
              <a:ext uri="{FF2B5EF4-FFF2-40B4-BE49-F238E27FC236}">
                <a16:creationId xmlns:a16="http://schemas.microsoft.com/office/drawing/2014/main" id="{B42466C3-5F19-E70A-3288-A4960012AD51}"/>
              </a:ext>
            </a:extLst>
          </p:cNvPr>
          <p:cNvSpPr/>
          <p:nvPr/>
        </p:nvSpPr>
        <p:spPr>
          <a:xfrm>
            <a:off x="6664542" y="4712542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82" name="Rectangle 161">
            <a:extLst>
              <a:ext uri="{FF2B5EF4-FFF2-40B4-BE49-F238E27FC236}">
                <a16:creationId xmlns:a16="http://schemas.microsoft.com/office/drawing/2014/main" id="{F7F402F8-6D15-7A6D-428D-E16AE7C085DB}"/>
              </a:ext>
            </a:extLst>
          </p:cNvPr>
          <p:cNvSpPr/>
          <p:nvPr/>
        </p:nvSpPr>
        <p:spPr>
          <a:xfrm>
            <a:off x="6664543" y="4712542"/>
            <a:ext cx="1757232" cy="345777"/>
          </a:xfrm>
          <a:prstGeom prst="rect">
            <a:avLst/>
          </a:prstGeom>
          <a:solidFill>
            <a:srgbClr val="12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83" name="Content Placeholder 2">
            <a:extLst>
              <a:ext uri="{FF2B5EF4-FFF2-40B4-BE49-F238E27FC236}">
                <a16:creationId xmlns:a16="http://schemas.microsoft.com/office/drawing/2014/main" id="{F44834CD-2E87-9FF9-A16D-A3F7C206525C}"/>
              </a:ext>
            </a:extLst>
          </p:cNvPr>
          <p:cNvSpPr txBox="1">
            <a:spLocks/>
          </p:cNvSpPr>
          <p:nvPr/>
        </p:nvSpPr>
        <p:spPr>
          <a:xfrm>
            <a:off x="6808861" y="4734393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45%</a:t>
            </a:r>
          </a:p>
        </p:txBody>
      </p:sp>
      <p:sp>
        <p:nvSpPr>
          <p:cNvPr id="84" name="Rectangle 163">
            <a:extLst>
              <a:ext uri="{FF2B5EF4-FFF2-40B4-BE49-F238E27FC236}">
                <a16:creationId xmlns:a16="http://schemas.microsoft.com/office/drawing/2014/main" id="{B8CF1B19-32BB-BCF2-2B12-E1CFBE08A6F8}"/>
              </a:ext>
            </a:extLst>
          </p:cNvPr>
          <p:cNvSpPr/>
          <p:nvPr/>
        </p:nvSpPr>
        <p:spPr>
          <a:xfrm>
            <a:off x="6664542" y="4189240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85" name="Rectangle 164">
            <a:extLst>
              <a:ext uri="{FF2B5EF4-FFF2-40B4-BE49-F238E27FC236}">
                <a16:creationId xmlns:a16="http://schemas.microsoft.com/office/drawing/2014/main" id="{3AD29D7E-D6E9-B941-DD82-D909F2E18593}"/>
              </a:ext>
            </a:extLst>
          </p:cNvPr>
          <p:cNvSpPr/>
          <p:nvPr/>
        </p:nvSpPr>
        <p:spPr>
          <a:xfrm>
            <a:off x="6664543" y="4189240"/>
            <a:ext cx="3179757" cy="345777"/>
          </a:xfrm>
          <a:prstGeom prst="rect">
            <a:avLst/>
          </a:prstGeom>
          <a:solidFill>
            <a:srgbClr val="314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85F0B2CB-C149-7588-4F99-E9CF09A9F82E}"/>
              </a:ext>
            </a:extLst>
          </p:cNvPr>
          <p:cNvSpPr txBox="1">
            <a:spLocks/>
          </p:cNvSpPr>
          <p:nvPr/>
        </p:nvSpPr>
        <p:spPr>
          <a:xfrm>
            <a:off x="6808861" y="4209672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87" name="Rectangle 166">
            <a:extLst>
              <a:ext uri="{FF2B5EF4-FFF2-40B4-BE49-F238E27FC236}">
                <a16:creationId xmlns:a16="http://schemas.microsoft.com/office/drawing/2014/main" id="{171F307C-B840-AEC2-0273-4E8D404DF34F}"/>
              </a:ext>
            </a:extLst>
          </p:cNvPr>
          <p:cNvSpPr/>
          <p:nvPr/>
        </p:nvSpPr>
        <p:spPr>
          <a:xfrm>
            <a:off x="6664542" y="3666451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88" name="Rectangle 167">
            <a:extLst>
              <a:ext uri="{FF2B5EF4-FFF2-40B4-BE49-F238E27FC236}">
                <a16:creationId xmlns:a16="http://schemas.microsoft.com/office/drawing/2014/main" id="{7701B091-8635-ECFD-8898-BF23E6606230}"/>
              </a:ext>
            </a:extLst>
          </p:cNvPr>
          <p:cNvSpPr/>
          <p:nvPr/>
        </p:nvSpPr>
        <p:spPr>
          <a:xfrm>
            <a:off x="6664543" y="3666451"/>
            <a:ext cx="2510335" cy="345777"/>
          </a:xfrm>
          <a:prstGeom prst="rect">
            <a:avLst/>
          </a:prstGeom>
          <a:solidFill>
            <a:srgbClr val="5B6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89" name="Content Placeholder 2">
            <a:extLst>
              <a:ext uri="{FF2B5EF4-FFF2-40B4-BE49-F238E27FC236}">
                <a16:creationId xmlns:a16="http://schemas.microsoft.com/office/drawing/2014/main" id="{71134AA1-720E-7C0D-488A-81678D5EE4E9}"/>
              </a:ext>
            </a:extLst>
          </p:cNvPr>
          <p:cNvSpPr txBox="1">
            <a:spLocks/>
          </p:cNvSpPr>
          <p:nvPr/>
        </p:nvSpPr>
        <p:spPr>
          <a:xfrm>
            <a:off x="6808861" y="3686884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62%</a:t>
            </a:r>
          </a:p>
        </p:txBody>
      </p:sp>
      <p:grpSp>
        <p:nvGrpSpPr>
          <p:cNvPr id="90" name="Group 169">
            <a:extLst>
              <a:ext uri="{FF2B5EF4-FFF2-40B4-BE49-F238E27FC236}">
                <a16:creationId xmlns:a16="http://schemas.microsoft.com/office/drawing/2014/main" id="{60A329FA-0121-FBD5-5839-2A6B2F815510}"/>
              </a:ext>
            </a:extLst>
          </p:cNvPr>
          <p:cNvGrpSpPr/>
          <p:nvPr/>
        </p:nvGrpSpPr>
        <p:grpSpPr>
          <a:xfrm>
            <a:off x="6137416" y="3649473"/>
            <a:ext cx="349723" cy="350321"/>
            <a:chOff x="7275629" y="3973834"/>
            <a:chExt cx="464344" cy="465138"/>
          </a:xfrm>
          <a:solidFill>
            <a:srgbClr val="121F36"/>
          </a:solidFill>
        </p:grpSpPr>
        <p:sp>
          <p:nvSpPr>
            <p:cNvPr id="91" name="AutoShape 37">
              <a:extLst>
                <a:ext uri="{FF2B5EF4-FFF2-40B4-BE49-F238E27FC236}">
                  <a16:creationId xmlns:a16="http://schemas.microsoft.com/office/drawing/2014/main" id="{C30656D0-E3A5-3AFC-F4D0-19666CCDB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2" name="AutoShape 38">
              <a:extLst>
                <a:ext uri="{FF2B5EF4-FFF2-40B4-BE49-F238E27FC236}">
                  <a16:creationId xmlns:a16="http://schemas.microsoft.com/office/drawing/2014/main" id="{BBFE25F5-6360-6FA2-179C-1D7C21EA8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3" name="AutoShape 39">
              <a:extLst>
                <a:ext uri="{FF2B5EF4-FFF2-40B4-BE49-F238E27FC236}">
                  <a16:creationId xmlns:a16="http://schemas.microsoft.com/office/drawing/2014/main" id="{A4ED65A5-0BAD-ADD6-505D-07D3F7D79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4" name="AutoShape 40">
              <a:extLst>
                <a:ext uri="{FF2B5EF4-FFF2-40B4-BE49-F238E27FC236}">
                  <a16:creationId xmlns:a16="http://schemas.microsoft.com/office/drawing/2014/main" id="{A5FCD620-4A12-397D-3505-0C9D53069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5" name="AutoShape 41">
              <a:extLst>
                <a:ext uri="{FF2B5EF4-FFF2-40B4-BE49-F238E27FC236}">
                  <a16:creationId xmlns:a16="http://schemas.microsoft.com/office/drawing/2014/main" id="{7EE9F7F2-858B-5083-9000-0F111186D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6" name="AutoShape 42">
              <a:extLst>
                <a:ext uri="{FF2B5EF4-FFF2-40B4-BE49-F238E27FC236}">
                  <a16:creationId xmlns:a16="http://schemas.microsoft.com/office/drawing/2014/main" id="{36215581-1ACD-0F48-3D4D-0B1AAB13D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97" name="Group 176">
            <a:extLst>
              <a:ext uri="{FF2B5EF4-FFF2-40B4-BE49-F238E27FC236}">
                <a16:creationId xmlns:a16="http://schemas.microsoft.com/office/drawing/2014/main" id="{AA8BF76B-8A95-BDC6-F5DF-0B54FAC9DBF2}"/>
              </a:ext>
            </a:extLst>
          </p:cNvPr>
          <p:cNvGrpSpPr/>
          <p:nvPr/>
        </p:nvGrpSpPr>
        <p:grpSpPr>
          <a:xfrm>
            <a:off x="6167840" y="4721690"/>
            <a:ext cx="297181" cy="339553"/>
            <a:chOff x="9162373" y="3045147"/>
            <a:chExt cx="406400" cy="464344"/>
          </a:xfrm>
          <a:solidFill>
            <a:srgbClr val="121F36"/>
          </a:solidFill>
        </p:grpSpPr>
        <p:sp>
          <p:nvSpPr>
            <p:cNvPr id="98" name="AutoShape 48">
              <a:extLst>
                <a:ext uri="{FF2B5EF4-FFF2-40B4-BE49-F238E27FC236}">
                  <a16:creationId xmlns:a16="http://schemas.microsoft.com/office/drawing/2014/main" id="{564844FF-C213-479D-0DC6-38C44C1E8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9" name="AutoShape 49">
              <a:extLst>
                <a:ext uri="{FF2B5EF4-FFF2-40B4-BE49-F238E27FC236}">
                  <a16:creationId xmlns:a16="http://schemas.microsoft.com/office/drawing/2014/main" id="{1DF027AA-4774-FFE0-6339-0B6DC21A0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0" name="AutoShape 50">
              <a:extLst>
                <a:ext uri="{FF2B5EF4-FFF2-40B4-BE49-F238E27FC236}">
                  <a16:creationId xmlns:a16="http://schemas.microsoft.com/office/drawing/2014/main" id="{A728F764-D8F3-34F5-831A-2B0C64C2E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1" name="AutoShape 51">
              <a:extLst>
                <a:ext uri="{FF2B5EF4-FFF2-40B4-BE49-F238E27FC236}">
                  <a16:creationId xmlns:a16="http://schemas.microsoft.com/office/drawing/2014/main" id="{A45B2623-EC54-B472-4387-F03155A22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02" name="Group 181">
            <a:extLst>
              <a:ext uri="{FF2B5EF4-FFF2-40B4-BE49-F238E27FC236}">
                <a16:creationId xmlns:a16="http://schemas.microsoft.com/office/drawing/2014/main" id="{3D339E0D-E70D-2F16-2F3D-493979175839}"/>
              </a:ext>
            </a:extLst>
          </p:cNvPr>
          <p:cNvGrpSpPr/>
          <p:nvPr/>
        </p:nvGrpSpPr>
        <p:grpSpPr>
          <a:xfrm>
            <a:off x="6200719" y="3146398"/>
            <a:ext cx="240322" cy="350321"/>
            <a:chOff x="3582988" y="3510757"/>
            <a:chExt cx="319088" cy="465138"/>
          </a:xfrm>
          <a:solidFill>
            <a:srgbClr val="121F36"/>
          </a:solidFill>
        </p:grpSpPr>
        <p:sp>
          <p:nvSpPr>
            <p:cNvPr id="103" name="AutoShape 113">
              <a:extLst>
                <a:ext uri="{FF2B5EF4-FFF2-40B4-BE49-F238E27FC236}">
                  <a16:creationId xmlns:a16="http://schemas.microsoft.com/office/drawing/2014/main" id="{1021904B-876A-9EBB-E62B-7EC2242BD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4" name="AutoShape 114">
              <a:extLst>
                <a:ext uri="{FF2B5EF4-FFF2-40B4-BE49-F238E27FC236}">
                  <a16:creationId xmlns:a16="http://schemas.microsoft.com/office/drawing/2014/main" id="{FDD70354-4476-91A1-11F5-CFDF1EFDB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05" name="Group 184">
            <a:extLst>
              <a:ext uri="{FF2B5EF4-FFF2-40B4-BE49-F238E27FC236}">
                <a16:creationId xmlns:a16="http://schemas.microsoft.com/office/drawing/2014/main" id="{BAFE9122-040A-7AF8-5255-B04B6B141539}"/>
              </a:ext>
            </a:extLst>
          </p:cNvPr>
          <p:cNvGrpSpPr/>
          <p:nvPr/>
        </p:nvGrpSpPr>
        <p:grpSpPr>
          <a:xfrm>
            <a:off x="6181530" y="4185580"/>
            <a:ext cx="262440" cy="350321"/>
            <a:chOff x="2639219" y="3510757"/>
            <a:chExt cx="348456" cy="465138"/>
          </a:xfrm>
          <a:solidFill>
            <a:srgbClr val="121F36"/>
          </a:solidFill>
        </p:grpSpPr>
        <p:sp>
          <p:nvSpPr>
            <p:cNvPr id="106" name="AutoShape 115">
              <a:extLst>
                <a:ext uri="{FF2B5EF4-FFF2-40B4-BE49-F238E27FC236}">
                  <a16:creationId xmlns:a16="http://schemas.microsoft.com/office/drawing/2014/main" id="{257D78BE-3E45-7CAE-0EAC-9E7C54B0F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7" name="AutoShape 116">
              <a:extLst>
                <a:ext uri="{FF2B5EF4-FFF2-40B4-BE49-F238E27FC236}">
                  <a16:creationId xmlns:a16="http://schemas.microsoft.com/office/drawing/2014/main" id="{78E618C3-0344-DCC1-9664-B4C30F587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08" name="TextBox 187">
            <a:extLst>
              <a:ext uri="{FF2B5EF4-FFF2-40B4-BE49-F238E27FC236}">
                <a16:creationId xmlns:a16="http://schemas.microsoft.com/office/drawing/2014/main" id="{E80FE8D5-414E-3D55-BDD3-81E986A4D4B9}"/>
              </a:ext>
            </a:extLst>
          </p:cNvPr>
          <p:cNvSpPr txBox="1"/>
          <p:nvPr/>
        </p:nvSpPr>
        <p:spPr>
          <a:xfrm>
            <a:off x="6096370" y="1561552"/>
            <a:ext cx="4835740" cy="11794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cs typeface="+mn-ea"/>
                <a:sym typeface="+mn-lt"/>
              </a:rPr>
              <a:t>200</a:t>
            </a:r>
            <a:r>
              <a:rPr lang="zh-CN" altLang="en-US" sz="12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cs typeface="+mn-ea"/>
                <a:sym typeface="+mn-lt"/>
              </a:rPr>
              <a:t>5</a:t>
            </a:r>
            <a:r>
              <a:rPr lang="zh-CN" altLang="en-US" sz="120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09" name="Rectangle 191">
            <a:extLst>
              <a:ext uri="{FF2B5EF4-FFF2-40B4-BE49-F238E27FC236}">
                <a16:creationId xmlns:a16="http://schemas.microsoft.com/office/drawing/2014/main" id="{16DBE206-39EF-352A-DB60-E8D16FB56D23}"/>
              </a:ext>
            </a:extLst>
          </p:cNvPr>
          <p:cNvSpPr/>
          <p:nvPr/>
        </p:nvSpPr>
        <p:spPr>
          <a:xfrm>
            <a:off x="6664542" y="5212882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110" name="Rectangle 192">
            <a:extLst>
              <a:ext uri="{FF2B5EF4-FFF2-40B4-BE49-F238E27FC236}">
                <a16:creationId xmlns:a16="http://schemas.microsoft.com/office/drawing/2014/main" id="{B1F662A1-CDC5-2749-3082-990967DE1105}"/>
              </a:ext>
            </a:extLst>
          </p:cNvPr>
          <p:cNvSpPr/>
          <p:nvPr/>
        </p:nvSpPr>
        <p:spPr>
          <a:xfrm>
            <a:off x="6664542" y="5212882"/>
            <a:ext cx="3962395" cy="345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111" name="Content Placeholder 2">
            <a:extLst>
              <a:ext uri="{FF2B5EF4-FFF2-40B4-BE49-F238E27FC236}">
                <a16:creationId xmlns:a16="http://schemas.microsoft.com/office/drawing/2014/main" id="{9CB69D1A-8ED2-D119-8F79-4F9BB6DC71B4}"/>
              </a:ext>
            </a:extLst>
          </p:cNvPr>
          <p:cNvSpPr txBox="1">
            <a:spLocks/>
          </p:cNvSpPr>
          <p:nvPr/>
        </p:nvSpPr>
        <p:spPr>
          <a:xfrm>
            <a:off x="6808861" y="5233313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90%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2" name="Group 194">
            <a:extLst>
              <a:ext uri="{FF2B5EF4-FFF2-40B4-BE49-F238E27FC236}">
                <a16:creationId xmlns:a16="http://schemas.microsoft.com/office/drawing/2014/main" id="{DF57ED55-CFFF-9BD7-4182-4F3398393967}"/>
              </a:ext>
            </a:extLst>
          </p:cNvPr>
          <p:cNvGrpSpPr/>
          <p:nvPr/>
        </p:nvGrpSpPr>
        <p:grpSpPr>
          <a:xfrm>
            <a:off x="6173831" y="5228128"/>
            <a:ext cx="313308" cy="334461"/>
            <a:chOff x="9159875" y="1647825"/>
            <a:chExt cx="434975" cy="464344"/>
          </a:xfrm>
          <a:solidFill>
            <a:srgbClr val="121F36"/>
          </a:solidFill>
        </p:grpSpPr>
        <p:sp>
          <p:nvSpPr>
            <p:cNvPr id="113" name="AutoShape 78">
              <a:extLst>
                <a:ext uri="{FF2B5EF4-FFF2-40B4-BE49-F238E27FC236}">
                  <a16:creationId xmlns:a16="http://schemas.microsoft.com/office/drawing/2014/main" id="{372AB581-F86C-8B4E-0D90-9A2D0B307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4" name="AutoShape 79">
              <a:extLst>
                <a:ext uri="{FF2B5EF4-FFF2-40B4-BE49-F238E27FC236}">
                  <a16:creationId xmlns:a16="http://schemas.microsoft.com/office/drawing/2014/main" id="{CC569605-89BA-BFE9-A3CA-29919F955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5" name="AutoShape 80">
              <a:extLst>
                <a:ext uri="{FF2B5EF4-FFF2-40B4-BE49-F238E27FC236}">
                  <a16:creationId xmlns:a16="http://schemas.microsoft.com/office/drawing/2014/main" id="{7394F93C-0800-251A-E8B3-4D44EE869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26765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工作体会</a:t>
            </a:r>
          </a:p>
        </p:txBody>
      </p:sp>
      <p:cxnSp>
        <p:nvCxnSpPr>
          <p:cNvPr id="6" name="Curved Connector 3">
            <a:extLst>
              <a:ext uri="{FF2B5EF4-FFF2-40B4-BE49-F238E27FC236}">
                <a16:creationId xmlns:a16="http://schemas.microsoft.com/office/drawing/2014/main" id="{0EA9A6AA-25D4-9574-F702-D94FCFF62630}"/>
              </a:ext>
            </a:extLst>
          </p:cNvPr>
          <p:cNvCxnSpPr>
            <a:stCxn id="10" idx="4"/>
            <a:endCxn id="14" idx="2"/>
          </p:cNvCxnSpPr>
          <p:nvPr/>
        </p:nvCxnSpPr>
        <p:spPr>
          <a:xfrm rot="5400000">
            <a:off x="4026546" y="3738123"/>
            <a:ext cx="863878" cy="809807"/>
          </a:xfrm>
          <a:prstGeom prst="curvedConnector2">
            <a:avLst/>
          </a:prstGeom>
          <a:ln w="12700" cmpd="thickThin">
            <a:solidFill>
              <a:schemeClr val="bg1">
                <a:lumMod val="50000"/>
              </a:schemeClr>
            </a:solidFill>
            <a:prstDash val="lg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urved Connector 4">
            <a:extLst>
              <a:ext uri="{FF2B5EF4-FFF2-40B4-BE49-F238E27FC236}">
                <a16:creationId xmlns:a16="http://schemas.microsoft.com/office/drawing/2014/main" id="{9A99B585-86F4-8C1F-2842-FC188C11D274}"/>
              </a:ext>
            </a:extLst>
          </p:cNvPr>
          <p:cNvCxnSpPr>
            <a:stCxn id="10" idx="4"/>
            <a:endCxn id="17" idx="0"/>
          </p:cNvCxnSpPr>
          <p:nvPr/>
        </p:nvCxnSpPr>
        <p:spPr>
          <a:xfrm rot="16200000" flipH="1">
            <a:off x="5331167" y="3243311"/>
            <a:ext cx="370952" cy="1306508"/>
          </a:xfrm>
          <a:prstGeom prst="curvedConnector3">
            <a:avLst/>
          </a:prstGeom>
          <a:ln w="12700" cmpd="thickThin">
            <a:solidFill>
              <a:schemeClr val="bg1">
                <a:lumMod val="50000"/>
              </a:schemeClr>
            </a:solidFill>
            <a:prstDash val="lg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urved Connector 5">
            <a:extLst>
              <a:ext uri="{FF2B5EF4-FFF2-40B4-BE49-F238E27FC236}">
                <a16:creationId xmlns:a16="http://schemas.microsoft.com/office/drawing/2014/main" id="{80EFDF9C-3670-C03F-CC12-8E39114D0AF0}"/>
              </a:ext>
            </a:extLst>
          </p:cNvPr>
          <p:cNvCxnSpPr>
            <a:stCxn id="17" idx="2"/>
          </p:cNvCxnSpPr>
          <p:nvPr/>
        </p:nvCxnSpPr>
        <p:spPr>
          <a:xfrm rot="10800000" flipH="1">
            <a:off x="6662822" y="2300212"/>
            <a:ext cx="1029864" cy="2274755"/>
          </a:xfrm>
          <a:prstGeom prst="curvedConnector3">
            <a:avLst>
              <a:gd name="adj1" fmla="val 115547"/>
            </a:avLst>
          </a:prstGeom>
          <a:ln w="12700" cmpd="thickThin">
            <a:solidFill>
              <a:schemeClr val="bg1">
                <a:lumMod val="50000"/>
              </a:schemeClr>
            </a:solidFill>
            <a:prstDash val="lg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7">
            <a:extLst>
              <a:ext uri="{FF2B5EF4-FFF2-40B4-BE49-F238E27FC236}">
                <a16:creationId xmlns:a16="http://schemas.microsoft.com/office/drawing/2014/main" id="{4874C936-DB9D-83F6-107B-98B9206D228A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4054839" y="2725235"/>
            <a:ext cx="1576862" cy="985853"/>
            <a:chOff x="5080163" y="3384688"/>
            <a:chExt cx="1991030" cy="1244873"/>
          </a:xfrm>
        </p:grpSpPr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F5FE9C65-7E91-B120-F172-DBE032B3A55B}"/>
                </a:ext>
              </a:extLst>
            </p:cNvPr>
            <p:cNvSpPr/>
            <p:nvPr/>
          </p:nvSpPr>
          <p:spPr>
            <a:xfrm>
              <a:off x="5429467" y="3384688"/>
              <a:ext cx="1244791" cy="1244873"/>
            </a:xfrm>
            <a:prstGeom prst="ellipse">
              <a:avLst/>
            </a:prstGeom>
            <a:solidFill>
              <a:srgbClr val="5B6EFB"/>
            </a:solidFill>
            <a:ln w="88900" cap="flat" cmpd="thickThin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solidFill>
                  <a:srgbClr val="E3D29D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9">
              <a:extLst>
                <a:ext uri="{FF2B5EF4-FFF2-40B4-BE49-F238E27FC236}">
                  <a16:creationId xmlns:a16="http://schemas.microsoft.com/office/drawing/2014/main" id="{A7491B2C-73EA-76DA-D07E-3A61C607D8C5}"/>
                </a:ext>
              </a:extLst>
            </p:cNvPr>
            <p:cNvSpPr txBox="1"/>
            <p:nvPr/>
          </p:nvSpPr>
          <p:spPr>
            <a:xfrm rot="21568247">
              <a:off x="5080163" y="3806036"/>
              <a:ext cx="1991030" cy="349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id-ID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10">
            <a:extLst>
              <a:ext uri="{FF2B5EF4-FFF2-40B4-BE49-F238E27FC236}">
                <a16:creationId xmlns:a16="http://schemas.microsoft.com/office/drawing/2014/main" id="{90B84F46-3DE9-1FED-BD22-337AE48204F7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2786056" y="4082040"/>
            <a:ext cx="1576862" cy="985853"/>
            <a:chOff x="6681988" y="5097401"/>
            <a:chExt cx="1991030" cy="1244873"/>
          </a:xfrm>
        </p:grpSpPr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F6C8D2FD-10A9-3243-2318-CEDAEB63084D}"/>
                </a:ext>
              </a:extLst>
            </p:cNvPr>
            <p:cNvSpPr/>
            <p:nvPr/>
          </p:nvSpPr>
          <p:spPr>
            <a:xfrm>
              <a:off x="7072573" y="5097401"/>
              <a:ext cx="1244791" cy="1244873"/>
            </a:xfrm>
            <a:prstGeom prst="ellipse">
              <a:avLst/>
            </a:prstGeom>
            <a:solidFill>
              <a:srgbClr val="39A8FA"/>
            </a:solidFill>
            <a:ln w="88900" cap="flat" cmpd="thickThin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solidFill>
                  <a:srgbClr val="E3D29D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2">
              <a:extLst>
                <a:ext uri="{FF2B5EF4-FFF2-40B4-BE49-F238E27FC236}">
                  <a16:creationId xmlns:a16="http://schemas.microsoft.com/office/drawing/2014/main" id="{CA59AB40-268B-FE61-8D4F-D915E72FC640}"/>
                </a:ext>
              </a:extLst>
            </p:cNvPr>
            <p:cNvSpPr txBox="1"/>
            <p:nvPr/>
          </p:nvSpPr>
          <p:spPr>
            <a:xfrm rot="21568247">
              <a:off x="6681988" y="5539389"/>
              <a:ext cx="1991030" cy="349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3">
            <a:extLst>
              <a:ext uri="{FF2B5EF4-FFF2-40B4-BE49-F238E27FC236}">
                <a16:creationId xmlns:a16="http://schemas.microsoft.com/office/drawing/2014/main" id="{E261FA2D-72B8-1263-9A07-766352E41672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5444338" y="4082040"/>
            <a:ext cx="1451115" cy="985853"/>
            <a:chOff x="3484876" y="5097400"/>
            <a:chExt cx="1833059" cy="1244873"/>
          </a:xfrm>
        </p:grpSpPr>
        <p:sp>
          <p:nvSpPr>
            <p:cNvPr id="17" name="Oval 14">
              <a:extLst>
                <a:ext uri="{FF2B5EF4-FFF2-40B4-BE49-F238E27FC236}">
                  <a16:creationId xmlns:a16="http://schemas.microsoft.com/office/drawing/2014/main" id="{FCDA0B6D-6FC4-E714-D25B-816C87838C52}"/>
                </a:ext>
              </a:extLst>
            </p:cNvPr>
            <p:cNvSpPr/>
            <p:nvPr/>
          </p:nvSpPr>
          <p:spPr>
            <a:xfrm>
              <a:off x="3778737" y="5097400"/>
              <a:ext cx="1245336" cy="1244873"/>
            </a:xfrm>
            <a:prstGeom prst="ellipse">
              <a:avLst/>
            </a:prstGeom>
            <a:solidFill>
              <a:srgbClr val="3148F8"/>
            </a:solidFill>
            <a:ln w="88900" cap="flat" cmpd="thickThin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solidFill>
                  <a:srgbClr val="E3D29D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id="{404511B2-5CEC-4F4D-748D-3D0D30A6531C}"/>
                </a:ext>
              </a:extLst>
            </p:cNvPr>
            <p:cNvSpPr txBox="1"/>
            <p:nvPr/>
          </p:nvSpPr>
          <p:spPr>
            <a:xfrm rot="21568247">
              <a:off x="3484876" y="5521923"/>
              <a:ext cx="1833059" cy="349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id-ID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16">
            <a:extLst>
              <a:ext uri="{FF2B5EF4-FFF2-40B4-BE49-F238E27FC236}">
                <a16:creationId xmlns:a16="http://schemas.microsoft.com/office/drawing/2014/main" id="{B8B40842-6FB8-F711-BCB3-015A59E4A79C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495579" y="1808542"/>
            <a:ext cx="1451115" cy="985853"/>
            <a:chOff x="2157361" y="2227318"/>
            <a:chExt cx="1833059" cy="1244873"/>
          </a:xfrm>
        </p:grpSpPr>
        <p:sp>
          <p:nvSpPr>
            <p:cNvPr id="20" name="Oval 17">
              <a:extLst>
                <a:ext uri="{FF2B5EF4-FFF2-40B4-BE49-F238E27FC236}">
                  <a16:creationId xmlns:a16="http://schemas.microsoft.com/office/drawing/2014/main" id="{8526DC10-E9AA-0CFD-E32F-D143E1D19A2A}"/>
                </a:ext>
              </a:extLst>
            </p:cNvPr>
            <p:cNvSpPr/>
            <p:nvPr/>
          </p:nvSpPr>
          <p:spPr>
            <a:xfrm>
              <a:off x="2479814" y="2227318"/>
              <a:ext cx="1243749" cy="1244873"/>
            </a:xfrm>
            <a:prstGeom prst="ellipse">
              <a:avLst/>
            </a:prstGeom>
            <a:solidFill>
              <a:srgbClr val="121F36"/>
            </a:solidFill>
            <a:ln w="88900" cap="flat" cmpd="thickThin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solidFill>
                  <a:srgbClr val="E3D29D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18">
              <a:extLst>
                <a:ext uri="{FF2B5EF4-FFF2-40B4-BE49-F238E27FC236}">
                  <a16:creationId xmlns:a16="http://schemas.microsoft.com/office/drawing/2014/main" id="{FAB8B388-46F2-ABB6-70EB-5C72B45E0D62}"/>
                </a:ext>
              </a:extLst>
            </p:cNvPr>
            <p:cNvSpPr txBox="1"/>
            <p:nvPr/>
          </p:nvSpPr>
          <p:spPr>
            <a:xfrm rot="21568247">
              <a:off x="2157361" y="2637551"/>
              <a:ext cx="1833059" cy="349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id-ID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19">
            <a:extLst>
              <a:ext uri="{FF2B5EF4-FFF2-40B4-BE49-F238E27FC236}">
                <a16:creationId xmlns:a16="http://schemas.microsoft.com/office/drawing/2014/main" id="{A14989AE-8BF5-1B69-FB90-0983610004CB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8240941" y="1314359"/>
            <a:ext cx="1451115" cy="985853"/>
            <a:chOff x="8023814" y="2514858"/>
            <a:chExt cx="1833059" cy="1244873"/>
          </a:xfrm>
        </p:grpSpPr>
        <p:sp>
          <p:nvSpPr>
            <p:cNvPr id="23" name="Oval 20">
              <a:extLst>
                <a:ext uri="{FF2B5EF4-FFF2-40B4-BE49-F238E27FC236}">
                  <a16:creationId xmlns:a16="http://schemas.microsoft.com/office/drawing/2014/main" id="{09547CA0-C19F-0078-2E27-76BF844FC8F9}"/>
                </a:ext>
              </a:extLst>
            </p:cNvPr>
            <p:cNvSpPr/>
            <p:nvPr/>
          </p:nvSpPr>
          <p:spPr>
            <a:xfrm>
              <a:off x="8317675" y="2514858"/>
              <a:ext cx="1245336" cy="1244873"/>
            </a:xfrm>
            <a:prstGeom prst="ellipse">
              <a:avLst/>
            </a:prstGeom>
            <a:solidFill>
              <a:srgbClr val="44546A"/>
            </a:solidFill>
            <a:ln w="88900" cap="flat" cmpd="thickThin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solidFill>
                  <a:srgbClr val="E3D29D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1">
              <a:extLst>
                <a:ext uri="{FF2B5EF4-FFF2-40B4-BE49-F238E27FC236}">
                  <a16:creationId xmlns:a16="http://schemas.microsoft.com/office/drawing/2014/main" id="{826EEE80-8C1A-0AC3-2A8A-0A66F0F274A9}"/>
                </a:ext>
              </a:extLst>
            </p:cNvPr>
            <p:cNvSpPr txBox="1"/>
            <p:nvPr/>
          </p:nvSpPr>
          <p:spPr>
            <a:xfrm rot="21568247">
              <a:off x="8023814" y="2944144"/>
              <a:ext cx="1833059" cy="349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id-ID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0" name="Curved Connector 34">
            <a:extLst>
              <a:ext uri="{FF2B5EF4-FFF2-40B4-BE49-F238E27FC236}">
                <a16:creationId xmlns:a16="http://schemas.microsoft.com/office/drawing/2014/main" id="{B18942B4-B6C9-A159-E502-978FDDC3A334}"/>
              </a:ext>
            </a:extLst>
          </p:cNvPr>
          <p:cNvCxnSpPr/>
          <p:nvPr/>
        </p:nvCxnSpPr>
        <p:spPr>
          <a:xfrm rot="5400000" flipH="1" flipV="1">
            <a:off x="7983789" y="1457081"/>
            <a:ext cx="71676" cy="920464"/>
          </a:xfrm>
          <a:prstGeom prst="curvedConnector4">
            <a:avLst>
              <a:gd name="adj1" fmla="val 577465"/>
              <a:gd name="adj2" fmla="val 65094"/>
            </a:avLst>
          </a:prstGeom>
          <a:ln w="12700" cmpd="thickThin">
            <a:solidFill>
              <a:schemeClr val="bg1">
                <a:lumMod val="50000"/>
              </a:schemeClr>
            </a:solidFill>
            <a:prstDash val="lg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C1BD428-D558-B46C-4BF5-0127069BEC3C}"/>
              </a:ext>
            </a:extLst>
          </p:cNvPr>
          <p:cNvGrpSpPr/>
          <p:nvPr/>
        </p:nvGrpSpPr>
        <p:grpSpPr>
          <a:xfrm>
            <a:off x="8473573" y="2454926"/>
            <a:ext cx="3413628" cy="982663"/>
            <a:chOff x="5619117" y="1063409"/>
            <a:chExt cx="3413628" cy="98266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1743A9B-1308-2C60-E6F4-FC0D0ED0DA41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307CFF4-FDFB-4A11-8249-D49A712E351D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C9F1ABA-5F94-FC29-A265-148F1A293027}"/>
              </a:ext>
            </a:extLst>
          </p:cNvPr>
          <p:cNvGrpSpPr/>
          <p:nvPr/>
        </p:nvGrpSpPr>
        <p:grpSpPr>
          <a:xfrm>
            <a:off x="6766759" y="4784800"/>
            <a:ext cx="3413628" cy="982663"/>
            <a:chOff x="5619117" y="1063409"/>
            <a:chExt cx="3413628" cy="98266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7430152-00A9-B68A-79FD-04B357724413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21CDB31-0A65-6128-602E-34F56EB3D8F0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ED63976-1AF3-59B0-2898-9D871CF8D7E2}"/>
              </a:ext>
            </a:extLst>
          </p:cNvPr>
          <p:cNvGrpSpPr/>
          <p:nvPr/>
        </p:nvGrpSpPr>
        <p:grpSpPr>
          <a:xfrm>
            <a:off x="3296048" y="1079573"/>
            <a:ext cx="3407830" cy="982663"/>
            <a:chOff x="5627871" y="1063409"/>
            <a:chExt cx="3407830" cy="98266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CABC6F2-620F-A058-A045-A49742A04C3F}"/>
                </a:ext>
              </a:extLst>
            </p:cNvPr>
            <p:cNvSpPr txBox="1"/>
            <p:nvPr/>
          </p:nvSpPr>
          <p:spPr>
            <a:xfrm>
              <a:off x="7143943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3DF123F-F4AC-8828-704D-6C7E10AE35CB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1CA2F38-4AB7-B463-3F27-4F27C0189CCC}"/>
              </a:ext>
            </a:extLst>
          </p:cNvPr>
          <p:cNvGrpSpPr/>
          <p:nvPr/>
        </p:nvGrpSpPr>
        <p:grpSpPr>
          <a:xfrm>
            <a:off x="855124" y="2706080"/>
            <a:ext cx="3407830" cy="982663"/>
            <a:chOff x="5627871" y="1063409"/>
            <a:chExt cx="3407830" cy="98266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5AB633E-E371-5CBF-165F-58A7550C7CD0}"/>
                </a:ext>
              </a:extLst>
            </p:cNvPr>
            <p:cNvSpPr txBox="1"/>
            <p:nvPr/>
          </p:nvSpPr>
          <p:spPr>
            <a:xfrm>
              <a:off x="7143943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461BE25-7B79-05FC-7805-DAF338A44DE2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7C022FF-C77C-8600-0B71-993813C2D44B}"/>
              </a:ext>
            </a:extLst>
          </p:cNvPr>
          <p:cNvGrpSpPr/>
          <p:nvPr/>
        </p:nvGrpSpPr>
        <p:grpSpPr>
          <a:xfrm>
            <a:off x="775676" y="5162214"/>
            <a:ext cx="3407830" cy="982663"/>
            <a:chOff x="5627871" y="1063409"/>
            <a:chExt cx="3407830" cy="98266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982D609-0D5C-9E97-013C-818A77B4EC38}"/>
                </a:ext>
              </a:extLst>
            </p:cNvPr>
            <p:cNvSpPr txBox="1"/>
            <p:nvPr/>
          </p:nvSpPr>
          <p:spPr>
            <a:xfrm>
              <a:off x="7143943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A8F074C-884C-2C19-0999-E020111416DB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4379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工作体会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C38B2E8-2BF3-B918-A5F1-4A21A8393D83}"/>
              </a:ext>
            </a:extLst>
          </p:cNvPr>
          <p:cNvGrpSpPr/>
          <p:nvPr/>
        </p:nvGrpSpPr>
        <p:grpSpPr>
          <a:xfrm>
            <a:off x="990899" y="1866295"/>
            <a:ext cx="10325481" cy="1900485"/>
            <a:chOff x="1237855" y="2116113"/>
            <a:chExt cx="9716290" cy="1893912"/>
          </a:xfrm>
        </p:grpSpPr>
        <p:sp>
          <p:nvSpPr>
            <p:cNvPr id="12" name="is1ide-任意多边形: 形状 13">
              <a:extLst>
                <a:ext uri="{FF2B5EF4-FFF2-40B4-BE49-F238E27FC236}">
                  <a16:creationId xmlns:a16="http://schemas.microsoft.com/office/drawing/2014/main" id="{3F42C169-30B9-E67D-7A86-CC563B267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084" y="2395896"/>
              <a:ext cx="1345111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2" y="21"/>
                    <a:pt x="39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9" y="37"/>
                    <a:pt x="22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cs typeface="+mn-ea"/>
                <a:sym typeface="+mn-lt"/>
              </a:endParaRPr>
            </a:p>
          </p:txBody>
        </p:sp>
        <p:sp>
          <p:nvSpPr>
            <p:cNvPr id="14" name="is1ide-任意多边形: 形状 14">
              <a:extLst>
                <a:ext uri="{FF2B5EF4-FFF2-40B4-BE49-F238E27FC236}">
                  <a16:creationId xmlns:a16="http://schemas.microsoft.com/office/drawing/2014/main" id="{A44CD1AA-68D3-75F9-D2BE-BD945640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064" y="2395896"/>
              <a:ext cx="1355869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1" y="21"/>
                    <a:pt x="39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9" y="37"/>
                    <a:pt x="21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cs typeface="+mn-ea"/>
                <a:sym typeface="+mn-lt"/>
              </a:endParaRPr>
            </a:p>
          </p:txBody>
        </p:sp>
        <p:sp>
          <p:nvSpPr>
            <p:cNvPr id="15" name="is1ide-任意多边形: 形状 15">
              <a:extLst>
                <a:ext uri="{FF2B5EF4-FFF2-40B4-BE49-F238E27FC236}">
                  <a16:creationId xmlns:a16="http://schemas.microsoft.com/office/drawing/2014/main" id="{12AC8144-518E-21F6-2A6D-22AFC3625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802" y="2395896"/>
              <a:ext cx="1345111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1" y="21"/>
                    <a:pt x="38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8" y="37"/>
                    <a:pt x="21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cs typeface="+mn-ea"/>
                <a:sym typeface="+mn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5AEFA77-1E99-B1B9-689B-990C781C92FC}"/>
                </a:ext>
              </a:extLst>
            </p:cNvPr>
            <p:cNvGrpSpPr/>
            <p:nvPr/>
          </p:nvGrpSpPr>
          <p:grpSpPr>
            <a:xfrm>
              <a:off x="9135556" y="2116113"/>
              <a:ext cx="1818589" cy="1893912"/>
              <a:chOff x="9580782" y="2517698"/>
              <a:chExt cx="2095838" cy="2182643"/>
            </a:xfrm>
          </p:grpSpPr>
          <p:sp>
            <p:nvSpPr>
              <p:cNvPr id="29" name="is1ide-Oval 31">
                <a:extLst>
                  <a:ext uri="{FF2B5EF4-FFF2-40B4-BE49-F238E27FC236}">
                    <a16:creationId xmlns:a16="http://schemas.microsoft.com/office/drawing/2014/main" id="{F384A0AF-5388-1EED-C21E-978569A81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0782" y="2517698"/>
                <a:ext cx="2095838" cy="2182643"/>
              </a:xfrm>
              <a:prstGeom prst="ellipse">
                <a:avLst/>
              </a:prstGeom>
              <a:solidFill>
                <a:srgbClr val="121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  <p:sp>
            <p:nvSpPr>
              <p:cNvPr id="30" name="is1ide-Oval 32">
                <a:extLst>
                  <a:ext uri="{FF2B5EF4-FFF2-40B4-BE49-F238E27FC236}">
                    <a16:creationId xmlns:a16="http://schemas.microsoft.com/office/drawing/2014/main" id="{4E93120D-7123-D65C-2D05-1DB4542D5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8203" y="2703718"/>
                <a:ext cx="1760997" cy="18106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  <p:sp>
            <p:nvSpPr>
              <p:cNvPr id="31" name="is1ide-任意多边形: 形状 29">
                <a:extLst>
                  <a:ext uri="{FF2B5EF4-FFF2-40B4-BE49-F238E27FC236}">
                    <a16:creationId xmlns:a16="http://schemas.microsoft.com/office/drawing/2014/main" id="{141595ED-2863-054B-4F9D-355E6D447FE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307175" y="3287493"/>
                <a:ext cx="643052" cy="643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1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rgbClr val="121F36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3E50677D-08C3-B2CB-39CB-E8743AE3B979}"/>
                </a:ext>
              </a:extLst>
            </p:cNvPr>
            <p:cNvGrpSpPr/>
            <p:nvPr/>
          </p:nvGrpSpPr>
          <p:grpSpPr>
            <a:xfrm>
              <a:off x="6506573" y="2116113"/>
              <a:ext cx="1818589" cy="1893912"/>
              <a:chOff x="6530041" y="2517698"/>
              <a:chExt cx="2095838" cy="2182643"/>
            </a:xfrm>
          </p:grpSpPr>
          <p:sp>
            <p:nvSpPr>
              <p:cNvPr id="26" name="is1ide-Oval 28">
                <a:extLst>
                  <a:ext uri="{FF2B5EF4-FFF2-40B4-BE49-F238E27FC236}">
                    <a16:creationId xmlns:a16="http://schemas.microsoft.com/office/drawing/2014/main" id="{B6ECDFF4-191C-7082-CA6F-D296A669B7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0041" y="2517698"/>
                <a:ext cx="2095838" cy="2182643"/>
              </a:xfrm>
              <a:prstGeom prst="ellipse">
                <a:avLst/>
              </a:prstGeom>
              <a:solidFill>
                <a:srgbClr val="314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 dirty="0">
                  <a:cs typeface="+mn-ea"/>
                  <a:sym typeface="+mn-lt"/>
                </a:endParaRPr>
              </a:p>
            </p:txBody>
          </p:sp>
          <p:sp>
            <p:nvSpPr>
              <p:cNvPr id="27" name="is1ide-Oval 29">
                <a:extLst>
                  <a:ext uri="{FF2B5EF4-FFF2-40B4-BE49-F238E27FC236}">
                    <a16:creationId xmlns:a16="http://schemas.microsoft.com/office/drawing/2014/main" id="{DEFD2EAC-1529-1989-58F5-1A49E1993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7462" y="2703718"/>
                <a:ext cx="1760997" cy="18106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  <p:sp>
            <p:nvSpPr>
              <p:cNvPr id="28" name="is1ide-任意多边形: 形状 30">
                <a:extLst>
                  <a:ext uri="{FF2B5EF4-FFF2-40B4-BE49-F238E27FC236}">
                    <a16:creationId xmlns:a16="http://schemas.microsoft.com/office/drawing/2014/main" id="{484307A3-8262-BEC1-89EB-2857902B1E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6434" y="3287493"/>
                <a:ext cx="643052" cy="643052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rgbClr val="121F3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58DBC18-6AE9-D17C-9C61-A8A577E8AFFF}"/>
                </a:ext>
              </a:extLst>
            </p:cNvPr>
            <p:cNvGrpSpPr/>
            <p:nvPr/>
          </p:nvGrpSpPr>
          <p:grpSpPr>
            <a:xfrm>
              <a:off x="1237855" y="2116113"/>
              <a:ext cx="1818589" cy="1893912"/>
              <a:chOff x="440955" y="2517698"/>
              <a:chExt cx="2095838" cy="2182643"/>
            </a:xfrm>
          </p:grpSpPr>
          <p:sp>
            <p:nvSpPr>
              <p:cNvPr id="23" name="is1ide-Oval 25">
                <a:extLst>
                  <a:ext uri="{FF2B5EF4-FFF2-40B4-BE49-F238E27FC236}">
                    <a16:creationId xmlns:a16="http://schemas.microsoft.com/office/drawing/2014/main" id="{BE7D9172-E197-E23E-9E48-FA97D8998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955" y="2517698"/>
                <a:ext cx="2095838" cy="2182643"/>
              </a:xfrm>
              <a:prstGeom prst="ellipse">
                <a:avLst/>
              </a:prstGeom>
              <a:solidFill>
                <a:srgbClr val="39A8F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 dirty="0">
                  <a:cs typeface="+mn-ea"/>
                  <a:sym typeface="+mn-lt"/>
                </a:endParaRPr>
              </a:p>
            </p:txBody>
          </p:sp>
          <p:sp>
            <p:nvSpPr>
              <p:cNvPr id="24" name="is1ide-Oval 26">
                <a:extLst>
                  <a:ext uri="{FF2B5EF4-FFF2-40B4-BE49-F238E27FC236}">
                    <a16:creationId xmlns:a16="http://schemas.microsoft.com/office/drawing/2014/main" id="{D8D89775-C688-1FB1-0C8C-4C1F0A51DF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576" y="2703718"/>
                <a:ext cx="1748599" cy="18106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  <p:sp>
            <p:nvSpPr>
              <p:cNvPr id="25" name="is1ide-任意多边形: 形状 31">
                <a:extLst>
                  <a:ext uri="{FF2B5EF4-FFF2-40B4-BE49-F238E27FC236}">
                    <a16:creationId xmlns:a16="http://schemas.microsoft.com/office/drawing/2014/main" id="{5D060A08-4A25-8EF8-B1A7-EBD70C3A7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349" y="3287493"/>
                <a:ext cx="643052" cy="643052"/>
              </a:xfrm>
              <a:custGeom>
                <a:avLst/>
                <a:gdLst>
                  <a:gd name="T0" fmla="+- 0 10800 98"/>
                  <a:gd name="T1" fmla="*/ T0 w 21404"/>
                  <a:gd name="T2" fmla="+- 0 10864 128"/>
                  <a:gd name="T3" fmla="*/ 10864 h 21472"/>
                  <a:gd name="T4" fmla="+- 0 10800 98"/>
                  <a:gd name="T5" fmla="*/ T4 w 21404"/>
                  <a:gd name="T6" fmla="+- 0 10864 128"/>
                  <a:gd name="T7" fmla="*/ 10864 h 21472"/>
                  <a:gd name="T8" fmla="+- 0 10800 98"/>
                  <a:gd name="T9" fmla="*/ T8 w 21404"/>
                  <a:gd name="T10" fmla="+- 0 10864 128"/>
                  <a:gd name="T11" fmla="*/ 10864 h 21472"/>
                  <a:gd name="T12" fmla="+- 0 10800 98"/>
                  <a:gd name="T13" fmla="*/ T12 w 21404"/>
                  <a:gd name="T14" fmla="+- 0 10864 128"/>
                  <a:gd name="T15" fmla="*/ 10864 h 2147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04" h="21472">
                    <a:moveTo>
                      <a:pt x="3386" y="13932"/>
                    </a:moveTo>
                    <a:cubicBezTo>
                      <a:pt x="4126" y="16483"/>
                      <a:pt x="4518" y="17503"/>
                      <a:pt x="6826" y="18467"/>
                    </a:cubicBezTo>
                    <a:cubicBezTo>
                      <a:pt x="8742" y="19998"/>
                      <a:pt x="9918" y="21472"/>
                      <a:pt x="10702" y="21472"/>
                    </a:cubicBezTo>
                    <a:cubicBezTo>
                      <a:pt x="11486" y="21472"/>
                      <a:pt x="12662" y="19998"/>
                      <a:pt x="14578" y="18978"/>
                    </a:cubicBezTo>
                    <a:cubicBezTo>
                      <a:pt x="16886" y="17503"/>
                      <a:pt x="16102" y="17503"/>
                      <a:pt x="16886" y="14499"/>
                    </a:cubicBezTo>
                    <a:cubicBezTo>
                      <a:pt x="10702" y="18467"/>
                      <a:pt x="10702" y="18467"/>
                      <a:pt x="10702" y="18467"/>
                    </a:cubicBezTo>
                    <a:lnTo>
                      <a:pt x="3386" y="13932"/>
                    </a:lnTo>
                    <a:close/>
                    <a:moveTo>
                      <a:pt x="21110" y="6902"/>
                    </a:moveTo>
                    <a:cubicBezTo>
                      <a:pt x="11834" y="382"/>
                      <a:pt x="11834" y="382"/>
                      <a:pt x="11834" y="382"/>
                    </a:cubicBezTo>
                    <a:cubicBezTo>
                      <a:pt x="11486" y="-128"/>
                      <a:pt x="10310" y="-128"/>
                      <a:pt x="9526" y="382"/>
                    </a:cubicBezTo>
                    <a:cubicBezTo>
                      <a:pt x="294" y="6902"/>
                      <a:pt x="294" y="6902"/>
                      <a:pt x="294" y="6902"/>
                    </a:cubicBezTo>
                    <a:cubicBezTo>
                      <a:pt x="-98" y="7412"/>
                      <a:pt x="-98" y="7922"/>
                      <a:pt x="294" y="8943"/>
                    </a:cubicBezTo>
                    <a:cubicBezTo>
                      <a:pt x="9526" y="15463"/>
                      <a:pt x="9526" y="15463"/>
                      <a:pt x="9526" y="15463"/>
                    </a:cubicBezTo>
                    <a:cubicBezTo>
                      <a:pt x="10310" y="15973"/>
                      <a:pt x="11486" y="15973"/>
                      <a:pt x="11834" y="15463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1486" y="8943"/>
                      <a:pt x="11486" y="8943"/>
                      <a:pt x="11486" y="8943"/>
                    </a:cubicBezTo>
                    <a:cubicBezTo>
                      <a:pt x="11094" y="8943"/>
                      <a:pt x="11094" y="9396"/>
                      <a:pt x="10702" y="9396"/>
                    </a:cubicBezTo>
                    <a:cubicBezTo>
                      <a:pt x="9526" y="9396"/>
                      <a:pt x="8742" y="8433"/>
                      <a:pt x="8742" y="7412"/>
                    </a:cubicBezTo>
                    <a:cubicBezTo>
                      <a:pt x="8742" y="6902"/>
                      <a:pt x="9526" y="5938"/>
                      <a:pt x="10702" y="5938"/>
                    </a:cubicBezTo>
                    <a:cubicBezTo>
                      <a:pt x="11486" y="5938"/>
                      <a:pt x="12270" y="6392"/>
                      <a:pt x="12662" y="6902"/>
                    </a:cubicBezTo>
                    <a:cubicBezTo>
                      <a:pt x="19194" y="9907"/>
                      <a:pt x="19194" y="9907"/>
                      <a:pt x="19194" y="9907"/>
                    </a:cubicBezTo>
                    <a:cubicBezTo>
                      <a:pt x="21110" y="8943"/>
                      <a:pt x="21110" y="8943"/>
                      <a:pt x="21110" y="8943"/>
                    </a:cubicBezTo>
                    <a:cubicBezTo>
                      <a:pt x="21502" y="7922"/>
                      <a:pt x="21502" y="7412"/>
                      <a:pt x="21110" y="6902"/>
                    </a:cubicBezTo>
                    <a:close/>
                    <a:moveTo>
                      <a:pt x="18410" y="19488"/>
                    </a:moveTo>
                    <a:cubicBezTo>
                      <a:pt x="18018" y="19998"/>
                      <a:pt x="19586" y="20508"/>
                      <a:pt x="19978" y="18978"/>
                    </a:cubicBezTo>
                    <a:cubicBezTo>
                      <a:pt x="20326" y="11948"/>
                      <a:pt x="19194" y="9907"/>
                      <a:pt x="19194" y="9907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7670" y="10927"/>
                      <a:pt x="19194" y="12458"/>
                      <a:pt x="18410" y="19488"/>
                    </a:cubicBezTo>
                    <a:close/>
                  </a:path>
                </a:pathLst>
              </a:custGeom>
              <a:solidFill>
                <a:srgbClr val="121F36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35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E7485C6-F815-2D77-7604-703AA39ED1D9}"/>
                </a:ext>
              </a:extLst>
            </p:cNvPr>
            <p:cNvGrpSpPr/>
            <p:nvPr/>
          </p:nvGrpSpPr>
          <p:grpSpPr>
            <a:xfrm>
              <a:off x="3866835" y="2116113"/>
              <a:ext cx="1818589" cy="1893912"/>
              <a:chOff x="3491697" y="2517698"/>
              <a:chExt cx="2095838" cy="2182643"/>
            </a:xfrm>
          </p:grpSpPr>
          <p:sp>
            <p:nvSpPr>
              <p:cNvPr id="20" name="is1ide-Oval 22">
                <a:extLst>
                  <a:ext uri="{FF2B5EF4-FFF2-40B4-BE49-F238E27FC236}">
                    <a16:creationId xmlns:a16="http://schemas.microsoft.com/office/drawing/2014/main" id="{81FD4C47-406F-2AA0-C0B3-027D8A1585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697" y="2517698"/>
                <a:ext cx="2095838" cy="2182643"/>
              </a:xfrm>
              <a:prstGeom prst="ellipse">
                <a:avLst/>
              </a:prstGeom>
              <a:solidFill>
                <a:srgbClr val="5B6E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 dirty="0">
                  <a:cs typeface="+mn-ea"/>
                  <a:sym typeface="+mn-lt"/>
                </a:endParaRPr>
              </a:p>
            </p:txBody>
          </p:sp>
          <p:sp>
            <p:nvSpPr>
              <p:cNvPr id="21" name="is1ide-Oval 23">
                <a:extLst>
                  <a:ext uri="{FF2B5EF4-FFF2-40B4-BE49-F238E27FC236}">
                    <a16:creationId xmlns:a16="http://schemas.microsoft.com/office/drawing/2014/main" id="{B9CD9340-1CD3-69EB-39DF-8F3260790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118" y="2703718"/>
                <a:ext cx="1760997" cy="18106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  <p:sp>
            <p:nvSpPr>
              <p:cNvPr id="22" name="ïşḻïďê-任意多边形: 形状 32">
                <a:extLst>
                  <a:ext uri="{FF2B5EF4-FFF2-40B4-BE49-F238E27FC236}">
                    <a16:creationId xmlns:a16="http://schemas.microsoft.com/office/drawing/2014/main" id="{AE292D00-BE3A-E3E9-8280-51F35BF051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8090" y="3287493"/>
                <a:ext cx="643052" cy="6430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413" y="19459"/>
                    </a:moveTo>
                    <a:cubicBezTo>
                      <a:pt x="3413" y="20724"/>
                      <a:pt x="4778" y="21600"/>
                      <a:pt x="6046" y="21600"/>
                    </a:cubicBezTo>
                    <a:cubicBezTo>
                      <a:pt x="7363" y="21600"/>
                      <a:pt x="8191" y="20724"/>
                      <a:pt x="8191" y="19459"/>
                    </a:cubicBezTo>
                    <a:cubicBezTo>
                      <a:pt x="8191" y="18146"/>
                      <a:pt x="7363" y="16832"/>
                      <a:pt x="6046" y="16832"/>
                    </a:cubicBezTo>
                    <a:cubicBezTo>
                      <a:pt x="4778" y="16832"/>
                      <a:pt x="3413" y="18146"/>
                      <a:pt x="3413" y="19459"/>
                    </a:cubicBezTo>
                    <a:close/>
                    <a:moveTo>
                      <a:pt x="15554" y="19459"/>
                    </a:moveTo>
                    <a:cubicBezTo>
                      <a:pt x="15554" y="20724"/>
                      <a:pt x="16822" y="21600"/>
                      <a:pt x="18138" y="21600"/>
                    </a:cubicBezTo>
                    <a:cubicBezTo>
                      <a:pt x="19455" y="21600"/>
                      <a:pt x="20332" y="20724"/>
                      <a:pt x="20332" y="19459"/>
                    </a:cubicBezTo>
                    <a:cubicBezTo>
                      <a:pt x="20332" y="18146"/>
                      <a:pt x="19455" y="16832"/>
                      <a:pt x="18138" y="16832"/>
                    </a:cubicBezTo>
                    <a:cubicBezTo>
                      <a:pt x="16822" y="16832"/>
                      <a:pt x="15554" y="18146"/>
                      <a:pt x="15554" y="19459"/>
                    </a:cubicBezTo>
                    <a:close/>
                    <a:moveTo>
                      <a:pt x="7753" y="13816"/>
                    </a:moveTo>
                    <a:cubicBezTo>
                      <a:pt x="21161" y="9924"/>
                      <a:pt x="21161" y="9924"/>
                      <a:pt x="21161" y="9924"/>
                    </a:cubicBezTo>
                    <a:cubicBezTo>
                      <a:pt x="21600" y="9924"/>
                      <a:pt x="21600" y="9486"/>
                      <a:pt x="21600" y="9097"/>
                    </a:cubicBezTo>
                    <a:cubicBezTo>
                      <a:pt x="21600" y="2627"/>
                      <a:pt x="21600" y="2627"/>
                      <a:pt x="21600" y="2627"/>
                    </a:cubicBezTo>
                    <a:cubicBezTo>
                      <a:pt x="4778" y="2627"/>
                      <a:pt x="4778" y="2627"/>
                      <a:pt x="4778" y="2627"/>
                    </a:cubicBezTo>
                    <a:cubicBezTo>
                      <a:pt x="4778" y="486"/>
                      <a:pt x="4778" y="486"/>
                      <a:pt x="4778" y="486"/>
                    </a:cubicBezTo>
                    <a:lnTo>
                      <a:pt x="4340" y="0"/>
                    </a:lnTo>
                    <a:cubicBezTo>
                      <a:pt x="439" y="0"/>
                      <a:pt x="439" y="0"/>
                      <a:pt x="439" y="0"/>
                    </a:cubicBezTo>
                    <a:cubicBezTo>
                      <a:pt x="0" y="0"/>
                      <a:pt x="0" y="486"/>
                      <a:pt x="0" y="486"/>
                    </a:cubicBezTo>
                    <a:cubicBezTo>
                      <a:pt x="0" y="2627"/>
                      <a:pt x="0" y="2627"/>
                      <a:pt x="0" y="2627"/>
                    </a:cubicBezTo>
                    <a:cubicBezTo>
                      <a:pt x="2194" y="2627"/>
                      <a:pt x="2194" y="2627"/>
                      <a:pt x="2194" y="2627"/>
                    </a:cubicBezTo>
                    <a:cubicBezTo>
                      <a:pt x="4778" y="13378"/>
                      <a:pt x="4778" y="13378"/>
                      <a:pt x="4778" y="13378"/>
                    </a:cubicBezTo>
                    <a:cubicBezTo>
                      <a:pt x="4778" y="14692"/>
                      <a:pt x="4778" y="14692"/>
                      <a:pt x="4778" y="14692"/>
                    </a:cubicBezTo>
                    <a:cubicBezTo>
                      <a:pt x="4778" y="16443"/>
                      <a:pt x="4778" y="16443"/>
                      <a:pt x="4778" y="16443"/>
                    </a:cubicBezTo>
                    <a:cubicBezTo>
                      <a:pt x="4778" y="16832"/>
                      <a:pt x="5168" y="16832"/>
                      <a:pt x="5168" y="16832"/>
                    </a:cubicBezTo>
                    <a:cubicBezTo>
                      <a:pt x="6046" y="16832"/>
                      <a:pt x="6046" y="16832"/>
                      <a:pt x="6046" y="16832"/>
                    </a:cubicBezTo>
                    <a:cubicBezTo>
                      <a:pt x="18138" y="16832"/>
                      <a:pt x="18138" y="16832"/>
                      <a:pt x="18138" y="16832"/>
                    </a:cubicBezTo>
                    <a:cubicBezTo>
                      <a:pt x="21161" y="16832"/>
                      <a:pt x="21161" y="16832"/>
                      <a:pt x="21161" y="16832"/>
                    </a:cubicBezTo>
                    <a:cubicBezTo>
                      <a:pt x="21600" y="16832"/>
                      <a:pt x="21600" y="16832"/>
                      <a:pt x="21600" y="16443"/>
                    </a:cubicBezTo>
                    <a:cubicBezTo>
                      <a:pt x="21600" y="14692"/>
                      <a:pt x="21600" y="14692"/>
                      <a:pt x="21600" y="14692"/>
                    </a:cubicBezTo>
                    <a:cubicBezTo>
                      <a:pt x="8191" y="14692"/>
                      <a:pt x="8191" y="14692"/>
                      <a:pt x="8191" y="14692"/>
                    </a:cubicBezTo>
                    <a:cubicBezTo>
                      <a:pt x="6485" y="14692"/>
                      <a:pt x="6485" y="13816"/>
                      <a:pt x="7753" y="13816"/>
                    </a:cubicBezTo>
                    <a:close/>
                  </a:path>
                </a:pathLst>
              </a:custGeom>
              <a:solidFill>
                <a:srgbClr val="121F36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</p:grpSp>
      </p:grpSp>
      <p:sp>
        <p:nvSpPr>
          <p:cNvPr id="73" name="椭圆 72">
            <a:extLst>
              <a:ext uri="{FF2B5EF4-FFF2-40B4-BE49-F238E27FC236}">
                <a16:creationId xmlns:a16="http://schemas.microsoft.com/office/drawing/2014/main" id="{CFEF5A3F-CD65-BAB5-B500-51BD100B3B6E}"/>
              </a:ext>
            </a:extLst>
          </p:cNvPr>
          <p:cNvSpPr/>
          <p:nvPr/>
        </p:nvSpPr>
        <p:spPr>
          <a:xfrm>
            <a:off x="635814" y="1499808"/>
            <a:ext cx="2633458" cy="2633458"/>
          </a:xfrm>
          <a:prstGeom prst="ellipse">
            <a:avLst/>
          </a:prstGeom>
          <a:noFill/>
          <a:ln>
            <a:gradFill>
              <a:gsLst>
                <a:gs pos="30000">
                  <a:srgbClr val="121F36">
                    <a:alpha val="0"/>
                  </a:srgb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D48DEECD-597F-CE9D-1732-06C19CF32271}"/>
              </a:ext>
            </a:extLst>
          </p:cNvPr>
          <p:cNvSpPr/>
          <p:nvPr/>
        </p:nvSpPr>
        <p:spPr>
          <a:xfrm>
            <a:off x="3428697" y="1499808"/>
            <a:ext cx="2633458" cy="2633458"/>
          </a:xfrm>
          <a:prstGeom prst="ellipse">
            <a:avLst/>
          </a:prstGeom>
          <a:noFill/>
          <a:ln>
            <a:gradFill>
              <a:gsLst>
                <a:gs pos="30000">
                  <a:srgbClr val="121F36">
                    <a:alpha val="0"/>
                  </a:srgb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9A0BAD91-63EB-D116-DB2F-6B582AC18BD7}"/>
              </a:ext>
            </a:extLst>
          </p:cNvPr>
          <p:cNvSpPr/>
          <p:nvPr/>
        </p:nvSpPr>
        <p:spPr>
          <a:xfrm>
            <a:off x="6221580" y="1499808"/>
            <a:ext cx="2633458" cy="2633458"/>
          </a:xfrm>
          <a:prstGeom prst="ellipse">
            <a:avLst/>
          </a:prstGeom>
          <a:noFill/>
          <a:ln>
            <a:gradFill>
              <a:gsLst>
                <a:gs pos="30000">
                  <a:srgbClr val="121F36">
                    <a:alpha val="0"/>
                  </a:srgb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AD516421-6133-5E18-7D4C-665744561C6D}"/>
              </a:ext>
            </a:extLst>
          </p:cNvPr>
          <p:cNvSpPr/>
          <p:nvPr/>
        </p:nvSpPr>
        <p:spPr>
          <a:xfrm>
            <a:off x="9014463" y="1499808"/>
            <a:ext cx="2633458" cy="2633458"/>
          </a:xfrm>
          <a:prstGeom prst="ellipse">
            <a:avLst/>
          </a:prstGeom>
          <a:noFill/>
          <a:ln>
            <a:gradFill>
              <a:gsLst>
                <a:gs pos="30000">
                  <a:srgbClr val="121F36">
                    <a:alpha val="0"/>
                  </a:srgb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E31AB92-1171-BF3D-AF32-D3794D1F69FB}"/>
              </a:ext>
            </a:extLst>
          </p:cNvPr>
          <p:cNvGrpSpPr/>
          <p:nvPr/>
        </p:nvGrpSpPr>
        <p:grpSpPr>
          <a:xfrm>
            <a:off x="1044454" y="4016190"/>
            <a:ext cx="1891756" cy="1561631"/>
            <a:chOff x="1031754" y="4016190"/>
            <a:chExt cx="1891756" cy="1561631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C81DB4A6-32D6-DF08-2774-EA0552B536BA}"/>
                </a:ext>
              </a:extLst>
            </p:cNvPr>
            <p:cNvSpPr/>
            <p:nvPr/>
          </p:nvSpPr>
          <p:spPr>
            <a:xfrm>
              <a:off x="1127125" y="4016190"/>
              <a:ext cx="1625115" cy="423577"/>
            </a:xfrm>
            <a:prstGeom prst="roundRect">
              <a:avLst/>
            </a:prstGeom>
            <a:solidFill>
              <a:srgbClr val="39A8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67E00BEE-CDA4-9321-4F8D-C786CFB79FDB}"/>
                </a:ext>
              </a:extLst>
            </p:cNvPr>
            <p:cNvGrpSpPr/>
            <p:nvPr/>
          </p:nvGrpSpPr>
          <p:grpSpPr>
            <a:xfrm>
              <a:off x="1031754" y="4033891"/>
              <a:ext cx="1891756" cy="1543930"/>
              <a:chOff x="5627871" y="1056140"/>
              <a:chExt cx="1891756" cy="1543930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963A2933-0BD9-558D-A59D-903CD1790D4A}"/>
                  </a:ext>
                </a:extLst>
              </p:cNvPr>
              <p:cNvSpPr txBox="1"/>
              <p:nvPr/>
            </p:nvSpPr>
            <p:spPr>
              <a:xfrm>
                <a:off x="5924692" y="1056140"/>
                <a:ext cx="129811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2C2520E5-511C-7398-517F-BC9897AEBB62}"/>
                  </a:ext>
                </a:extLst>
              </p:cNvPr>
              <p:cNvSpPr txBox="1"/>
              <p:nvPr/>
            </p:nvSpPr>
            <p:spPr>
              <a:xfrm>
                <a:off x="5627871" y="1425646"/>
                <a:ext cx="1891756" cy="11744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FED70E24-8A09-8A46-491E-2CBB00FC5A32}"/>
              </a:ext>
            </a:extLst>
          </p:cNvPr>
          <p:cNvGrpSpPr/>
          <p:nvPr/>
        </p:nvGrpSpPr>
        <p:grpSpPr>
          <a:xfrm>
            <a:off x="3851307" y="4016190"/>
            <a:ext cx="1891756" cy="1561631"/>
            <a:chOff x="1031754" y="4016190"/>
            <a:chExt cx="1891756" cy="1561631"/>
          </a:xfrm>
        </p:grpSpPr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90352FDD-B4F3-1405-53C9-7039127A0C68}"/>
                </a:ext>
              </a:extLst>
            </p:cNvPr>
            <p:cNvSpPr/>
            <p:nvPr/>
          </p:nvSpPr>
          <p:spPr>
            <a:xfrm>
              <a:off x="1127125" y="4016190"/>
              <a:ext cx="1625115" cy="423577"/>
            </a:xfrm>
            <a:prstGeom prst="roundRect">
              <a:avLst/>
            </a:prstGeom>
            <a:solidFill>
              <a:srgbClr val="5B6E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DF2C0E31-5BCF-8FC5-4A67-F02EDA8762AF}"/>
                </a:ext>
              </a:extLst>
            </p:cNvPr>
            <p:cNvGrpSpPr/>
            <p:nvPr/>
          </p:nvGrpSpPr>
          <p:grpSpPr>
            <a:xfrm>
              <a:off x="1031754" y="4033891"/>
              <a:ext cx="1891756" cy="1543930"/>
              <a:chOff x="5627871" y="1056140"/>
              <a:chExt cx="1891756" cy="1543930"/>
            </a:xfrm>
          </p:grpSpPr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B8B73333-1974-F3E8-187E-DEE11915B20B}"/>
                  </a:ext>
                </a:extLst>
              </p:cNvPr>
              <p:cNvSpPr txBox="1"/>
              <p:nvPr/>
            </p:nvSpPr>
            <p:spPr>
              <a:xfrm>
                <a:off x="5937734" y="1056140"/>
                <a:ext cx="127202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</a:t>
                </a:r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D9EC429E-C250-FBFC-6CF5-3232233418CD}"/>
                  </a:ext>
                </a:extLst>
              </p:cNvPr>
              <p:cNvSpPr txBox="1"/>
              <p:nvPr/>
            </p:nvSpPr>
            <p:spPr>
              <a:xfrm>
                <a:off x="5627871" y="1425646"/>
                <a:ext cx="1891756" cy="11744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7CBFD0FA-B350-BA18-1D90-B91E8F511F67}"/>
              </a:ext>
            </a:extLst>
          </p:cNvPr>
          <p:cNvGrpSpPr/>
          <p:nvPr/>
        </p:nvGrpSpPr>
        <p:grpSpPr>
          <a:xfrm>
            <a:off x="6623083" y="4016190"/>
            <a:ext cx="1891756" cy="1561631"/>
            <a:chOff x="1031754" y="4016190"/>
            <a:chExt cx="1891756" cy="1561631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9960BA90-6216-6FA3-8728-E7A83DB90B0E}"/>
                </a:ext>
              </a:extLst>
            </p:cNvPr>
            <p:cNvSpPr/>
            <p:nvPr/>
          </p:nvSpPr>
          <p:spPr>
            <a:xfrm>
              <a:off x="1127125" y="4016190"/>
              <a:ext cx="1625115" cy="423577"/>
            </a:xfrm>
            <a:prstGeom prst="roundRect">
              <a:avLst/>
            </a:prstGeom>
            <a:solidFill>
              <a:srgbClr val="314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266E17F8-D5B8-8BFA-85BC-939E5064E740}"/>
                </a:ext>
              </a:extLst>
            </p:cNvPr>
            <p:cNvGrpSpPr/>
            <p:nvPr/>
          </p:nvGrpSpPr>
          <p:grpSpPr>
            <a:xfrm>
              <a:off x="1031754" y="4033891"/>
              <a:ext cx="1891756" cy="1543930"/>
              <a:chOff x="5627871" y="1056140"/>
              <a:chExt cx="1891756" cy="1543930"/>
            </a:xfrm>
          </p:grpSpPr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24763873-F2F8-E74F-CEC8-CE588B8352D9}"/>
                  </a:ext>
                </a:extLst>
              </p:cNvPr>
              <p:cNvSpPr txBox="1"/>
              <p:nvPr/>
            </p:nvSpPr>
            <p:spPr>
              <a:xfrm>
                <a:off x="5982958" y="1056140"/>
                <a:ext cx="118158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</a:t>
                </a:r>
              </a:p>
            </p:txBody>
          </p: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376E2476-2465-3CEF-57F7-255E6E931DF1}"/>
                  </a:ext>
                </a:extLst>
              </p:cNvPr>
              <p:cNvSpPr txBox="1"/>
              <p:nvPr/>
            </p:nvSpPr>
            <p:spPr>
              <a:xfrm>
                <a:off x="5627871" y="1425646"/>
                <a:ext cx="1891756" cy="11744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EB442804-073E-D586-7AAC-6B88014A3125}"/>
              </a:ext>
            </a:extLst>
          </p:cNvPr>
          <p:cNvGrpSpPr/>
          <p:nvPr/>
        </p:nvGrpSpPr>
        <p:grpSpPr>
          <a:xfrm>
            <a:off x="9424624" y="4016190"/>
            <a:ext cx="1891756" cy="1561631"/>
            <a:chOff x="1031754" y="4016190"/>
            <a:chExt cx="1891756" cy="1561631"/>
          </a:xfrm>
        </p:grpSpPr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DF9843D2-BCA5-E9EA-D9A8-C2595B6E99D8}"/>
                </a:ext>
              </a:extLst>
            </p:cNvPr>
            <p:cNvSpPr/>
            <p:nvPr/>
          </p:nvSpPr>
          <p:spPr>
            <a:xfrm>
              <a:off x="1127125" y="4016190"/>
              <a:ext cx="1625115" cy="423577"/>
            </a:xfrm>
            <a:prstGeom prst="roundRect">
              <a:avLst/>
            </a:prstGeom>
            <a:solidFill>
              <a:srgbClr val="121F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AAF08B26-9DB9-2C89-D45B-72F5C38E94FC}"/>
                </a:ext>
              </a:extLst>
            </p:cNvPr>
            <p:cNvGrpSpPr/>
            <p:nvPr/>
          </p:nvGrpSpPr>
          <p:grpSpPr>
            <a:xfrm>
              <a:off x="1031754" y="4033891"/>
              <a:ext cx="1891756" cy="1543930"/>
              <a:chOff x="5627871" y="1056140"/>
              <a:chExt cx="1891756" cy="1543930"/>
            </a:xfrm>
          </p:grpSpPr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38D4FCA5-7DBF-11D6-A38D-D313235FC765}"/>
                  </a:ext>
                </a:extLst>
              </p:cNvPr>
              <p:cNvSpPr txBox="1"/>
              <p:nvPr/>
            </p:nvSpPr>
            <p:spPr>
              <a:xfrm>
                <a:off x="5892074" y="1056140"/>
                <a:ext cx="136334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</a:t>
                </a:r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F1181892-3F79-BD8F-4E68-0C37707DA634}"/>
                  </a:ext>
                </a:extLst>
              </p:cNvPr>
              <p:cNvSpPr txBox="1"/>
              <p:nvPr/>
            </p:nvSpPr>
            <p:spPr>
              <a:xfrm>
                <a:off x="5627871" y="1425646"/>
                <a:ext cx="1891756" cy="11744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5682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工作体会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5938AD6-FED3-672D-B5B8-99412CE9F145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2677927" y="2870564"/>
            <a:ext cx="1438917" cy="85675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8C5085A-E21D-8021-1764-0EBA00355DB9}"/>
              </a:ext>
            </a:extLst>
          </p:cNvPr>
          <p:cNvCxnSpPr>
            <a:cxnSpLocks/>
          </p:cNvCxnSpPr>
          <p:nvPr/>
        </p:nvCxnSpPr>
        <p:spPr>
          <a:xfrm>
            <a:off x="4337796" y="2924113"/>
            <a:ext cx="2202658" cy="14241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AFDB885-9CA4-076F-CCAB-48D6B7D96A47}"/>
              </a:ext>
            </a:extLst>
          </p:cNvPr>
          <p:cNvCxnSpPr>
            <a:cxnSpLocks/>
          </p:cNvCxnSpPr>
          <p:nvPr/>
        </p:nvCxnSpPr>
        <p:spPr>
          <a:xfrm flipV="1">
            <a:off x="6852700" y="2557906"/>
            <a:ext cx="1542524" cy="179037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0ECE1044-A838-654A-8A1C-99BBEC028357}"/>
              </a:ext>
            </a:extLst>
          </p:cNvPr>
          <p:cNvSpPr/>
          <p:nvPr/>
        </p:nvSpPr>
        <p:spPr>
          <a:xfrm>
            <a:off x="2143435" y="3727323"/>
            <a:ext cx="534492" cy="534492"/>
          </a:xfrm>
          <a:prstGeom prst="rect">
            <a:avLst/>
          </a:prstGeom>
          <a:solidFill>
            <a:srgbClr val="39A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8411199-AE34-E6F3-E2E6-3A43DDF0ECF0}"/>
              </a:ext>
            </a:extLst>
          </p:cNvPr>
          <p:cNvSpPr/>
          <p:nvPr/>
        </p:nvSpPr>
        <p:spPr>
          <a:xfrm>
            <a:off x="4116844" y="2736940"/>
            <a:ext cx="267247" cy="267247"/>
          </a:xfrm>
          <a:prstGeom prst="rect">
            <a:avLst/>
          </a:prstGeom>
          <a:solidFill>
            <a:srgbClr val="5B6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C61E28F-E63F-9D76-B470-18211592CEBB}"/>
              </a:ext>
            </a:extLst>
          </p:cNvPr>
          <p:cNvSpPr/>
          <p:nvPr/>
        </p:nvSpPr>
        <p:spPr>
          <a:xfrm>
            <a:off x="6483509" y="4261815"/>
            <a:ext cx="440170" cy="440170"/>
          </a:xfrm>
          <a:prstGeom prst="rect">
            <a:avLst/>
          </a:prstGeom>
          <a:solidFill>
            <a:srgbClr val="314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678EF54-1FD2-3C3B-0A66-72123EB05214}"/>
              </a:ext>
            </a:extLst>
          </p:cNvPr>
          <p:cNvSpPr/>
          <p:nvPr/>
        </p:nvSpPr>
        <p:spPr>
          <a:xfrm>
            <a:off x="8244188" y="2093661"/>
            <a:ext cx="643279" cy="643279"/>
          </a:xfrm>
          <a:prstGeom prst="rect">
            <a:avLst/>
          </a:prstGeom>
          <a:solidFill>
            <a:srgbClr val="12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19A44E0-D388-629B-F951-59340C838D54}"/>
              </a:ext>
            </a:extLst>
          </p:cNvPr>
          <p:cNvGrpSpPr/>
          <p:nvPr/>
        </p:nvGrpSpPr>
        <p:grpSpPr>
          <a:xfrm>
            <a:off x="8200323" y="2961759"/>
            <a:ext cx="3413628" cy="982663"/>
            <a:chOff x="5619117" y="1063409"/>
            <a:chExt cx="3413628" cy="98266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DCD1E96-A468-6E76-375E-0E5A56C34DD7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396128-ADFA-EDEF-F298-6BD932D1B895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7E9F7FD-F9E4-AA04-191B-57599E8C1D7C}"/>
              </a:ext>
            </a:extLst>
          </p:cNvPr>
          <p:cNvGrpSpPr/>
          <p:nvPr/>
        </p:nvGrpSpPr>
        <p:grpSpPr>
          <a:xfrm>
            <a:off x="6432080" y="4825584"/>
            <a:ext cx="3413628" cy="982663"/>
            <a:chOff x="5619117" y="1063409"/>
            <a:chExt cx="3413628" cy="98266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DD4DDF5-D309-DFB3-ECFC-3A4D5190D68B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BAB9517-CEC1-92B6-F7AC-CBC93FA6A29E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1F7549F-E0AC-93F9-7B80-F122F0CDDD28}"/>
              </a:ext>
            </a:extLst>
          </p:cNvPr>
          <p:cNvGrpSpPr/>
          <p:nvPr/>
        </p:nvGrpSpPr>
        <p:grpSpPr>
          <a:xfrm>
            <a:off x="4013147" y="1628551"/>
            <a:ext cx="3413628" cy="982663"/>
            <a:chOff x="5619117" y="1063409"/>
            <a:chExt cx="3413628" cy="98266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34D84E6-F9EC-2410-25D9-6587B5A283F1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B8C636C-7DEB-7A67-60B6-BEDE9EA3BD1B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95EBBD-F978-07E7-5C95-8584938C4CAE}"/>
              </a:ext>
            </a:extLst>
          </p:cNvPr>
          <p:cNvGrpSpPr/>
          <p:nvPr/>
        </p:nvGrpSpPr>
        <p:grpSpPr>
          <a:xfrm>
            <a:off x="2025497" y="4481900"/>
            <a:ext cx="3413628" cy="982663"/>
            <a:chOff x="5619117" y="1063409"/>
            <a:chExt cx="3413628" cy="98266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5242EE3-F40B-9888-71A8-92929086868C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6CA867D-9CFD-7D11-762B-2E7065EB184B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6375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图片 601">
            <a:extLst>
              <a:ext uri="{FF2B5EF4-FFF2-40B4-BE49-F238E27FC236}">
                <a16:creationId xmlns:a16="http://schemas.microsoft.com/office/drawing/2014/main" id="{828539D5-BA94-6E7A-5797-EB65E1D5AA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33" name="组合 632">
            <a:extLst>
              <a:ext uri="{FF2B5EF4-FFF2-40B4-BE49-F238E27FC236}">
                <a16:creationId xmlns:a16="http://schemas.microsoft.com/office/drawing/2014/main" id="{2DDEAE5F-4A13-21E9-7E27-E419E120E4DC}"/>
              </a:ext>
            </a:extLst>
          </p:cNvPr>
          <p:cNvGrpSpPr/>
          <p:nvPr/>
        </p:nvGrpSpPr>
        <p:grpSpPr>
          <a:xfrm>
            <a:off x="3111150" y="-34319"/>
            <a:ext cx="5969700" cy="5969700"/>
            <a:chOff x="10286785" y="210204"/>
            <a:chExt cx="4309795" cy="4309795"/>
          </a:xfrm>
        </p:grpSpPr>
        <p:sp>
          <p:nvSpPr>
            <p:cNvPr id="631" name="椭圆 630">
              <a:extLst>
                <a:ext uri="{FF2B5EF4-FFF2-40B4-BE49-F238E27FC236}">
                  <a16:creationId xmlns:a16="http://schemas.microsoft.com/office/drawing/2014/main" id="{E8848A72-EFCE-4975-E365-E3D19533686D}"/>
                </a:ext>
              </a:extLst>
            </p:cNvPr>
            <p:cNvSpPr/>
            <p:nvPr/>
          </p:nvSpPr>
          <p:spPr>
            <a:xfrm>
              <a:off x="10286785" y="210204"/>
              <a:ext cx="4309795" cy="4309795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39A8FA">
                      <a:alpha val="0"/>
                    </a:srgbClr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11293981" y="1217399"/>
              <a:ext cx="2295402" cy="2295404"/>
            </a:xfrm>
            <a:prstGeom prst="ellipse">
              <a:avLst/>
            </a:prstGeom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6" name="任意多边形: 形状 615">
            <a:extLst>
              <a:ext uri="{FF2B5EF4-FFF2-40B4-BE49-F238E27FC236}">
                <a16:creationId xmlns:a16="http://schemas.microsoft.com/office/drawing/2014/main" id="{198A1D4B-E800-D09B-BB78-FACAE004C789}"/>
              </a:ext>
            </a:extLst>
          </p:cNvPr>
          <p:cNvSpPr/>
          <p:nvPr/>
        </p:nvSpPr>
        <p:spPr>
          <a:xfrm>
            <a:off x="1595848" y="4267202"/>
            <a:ext cx="10596152" cy="2590799"/>
          </a:xfrm>
          <a:custGeom>
            <a:avLst/>
            <a:gdLst>
              <a:gd name="connsiteX0" fmla="*/ 3398735 w 10596152"/>
              <a:gd name="connsiteY0" fmla="*/ 2000649 h 2590799"/>
              <a:gd name="connsiteX1" fmla="*/ 3398735 w 10596152"/>
              <a:gd name="connsiteY1" fmla="*/ 2018704 h 2590799"/>
              <a:gd name="connsiteX2" fmla="*/ 3402120 w 10596152"/>
              <a:gd name="connsiteY2" fmla="*/ 2018704 h 2590799"/>
              <a:gd name="connsiteX3" fmla="*/ 3402120 w 10596152"/>
              <a:gd name="connsiteY3" fmla="*/ 2000649 h 2590799"/>
              <a:gd name="connsiteX4" fmla="*/ 9288970 w 10596152"/>
              <a:gd name="connsiteY4" fmla="*/ 1138554 h 2590799"/>
              <a:gd name="connsiteX5" fmla="*/ 9216752 w 10596152"/>
              <a:gd name="connsiteY5" fmla="*/ 1674542 h 2590799"/>
              <a:gd name="connsiteX6" fmla="*/ 9228036 w 10596152"/>
              <a:gd name="connsiteY6" fmla="*/ 1674542 h 2590799"/>
              <a:gd name="connsiteX7" fmla="*/ 9228036 w 10596152"/>
              <a:gd name="connsiteY7" fmla="*/ 1662131 h 2590799"/>
              <a:gd name="connsiteX8" fmla="*/ 9242705 w 10596152"/>
              <a:gd name="connsiteY8" fmla="*/ 1662131 h 2590799"/>
              <a:gd name="connsiteX9" fmla="*/ 9242705 w 10596152"/>
              <a:gd name="connsiteY9" fmla="*/ 1683570 h 2590799"/>
              <a:gd name="connsiteX10" fmla="*/ 9278815 w 10596152"/>
              <a:gd name="connsiteY10" fmla="*/ 1683570 h 2590799"/>
              <a:gd name="connsiteX11" fmla="*/ 9278815 w 10596152"/>
              <a:gd name="connsiteY11" fmla="*/ 1734348 h 2590799"/>
              <a:gd name="connsiteX12" fmla="*/ 9301382 w 10596152"/>
              <a:gd name="connsiteY12" fmla="*/ 1734348 h 2590799"/>
              <a:gd name="connsiteX13" fmla="*/ 9301382 w 10596152"/>
              <a:gd name="connsiteY13" fmla="*/ 2026602 h 2590799"/>
              <a:gd name="connsiteX14" fmla="*/ 9461615 w 10596152"/>
              <a:gd name="connsiteY14" fmla="*/ 2026602 h 2590799"/>
              <a:gd name="connsiteX15" fmla="*/ 9461615 w 10596152"/>
              <a:gd name="connsiteY15" fmla="*/ 1997264 h 2590799"/>
              <a:gd name="connsiteX16" fmla="*/ 9441303 w 10596152"/>
              <a:gd name="connsiteY16" fmla="*/ 1997264 h 2590799"/>
              <a:gd name="connsiteX17" fmla="*/ 9441303 w 10596152"/>
              <a:gd name="connsiteY17" fmla="*/ 1983723 h 2590799"/>
              <a:gd name="connsiteX18" fmla="*/ 9498852 w 10596152"/>
              <a:gd name="connsiteY18" fmla="*/ 1983723 h 2590799"/>
              <a:gd name="connsiteX19" fmla="*/ 9498852 w 10596152"/>
              <a:gd name="connsiteY19" fmla="*/ 2033372 h 2590799"/>
              <a:gd name="connsiteX20" fmla="*/ 9558656 w 10596152"/>
              <a:gd name="connsiteY20" fmla="*/ 2033372 h 2590799"/>
              <a:gd name="connsiteX21" fmla="*/ 9577839 w 10596152"/>
              <a:gd name="connsiteY21" fmla="*/ 2015319 h 2590799"/>
              <a:gd name="connsiteX22" fmla="*/ 9577839 w 10596152"/>
              <a:gd name="connsiteY22" fmla="*/ 1999521 h 2590799"/>
              <a:gd name="connsiteX23" fmla="*/ 9622975 w 10596152"/>
              <a:gd name="connsiteY23" fmla="*/ 1999521 h 2590799"/>
              <a:gd name="connsiteX24" fmla="*/ 9538345 w 10596152"/>
              <a:gd name="connsiteY24" fmla="*/ 1138554 h 2590799"/>
              <a:gd name="connsiteX25" fmla="*/ 7955204 w 10596152"/>
              <a:gd name="connsiteY25" fmla="*/ 0 h 2590799"/>
              <a:gd name="connsiteX26" fmla="*/ 7972129 w 10596152"/>
              <a:gd name="connsiteY26" fmla="*/ 0 h 2590799"/>
              <a:gd name="connsiteX27" fmla="*/ 7972129 w 10596152"/>
              <a:gd name="connsiteY27" fmla="*/ 28210 h 2590799"/>
              <a:gd name="connsiteX28" fmla="*/ 8138004 w 10596152"/>
              <a:gd name="connsiteY28" fmla="*/ 28210 h 2590799"/>
              <a:gd name="connsiteX29" fmla="*/ 8138004 w 10596152"/>
              <a:gd name="connsiteY29" fmla="*/ 22568 h 2590799"/>
              <a:gd name="connsiteX30" fmla="*/ 8145902 w 10596152"/>
              <a:gd name="connsiteY30" fmla="*/ 22568 h 2590799"/>
              <a:gd name="connsiteX31" fmla="*/ 8196682 w 10596152"/>
              <a:gd name="connsiteY31" fmla="*/ 40623 h 2590799"/>
              <a:gd name="connsiteX32" fmla="*/ 8255357 w 10596152"/>
              <a:gd name="connsiteY32" fmla="*/ 874509 h 2590799"/>
              <a:gd name="connsiteX33" fmla="*/ 8308392 w 10596152"/>
              <a:gd name="connsiteY33" fmla="*/ 1807693 h 2590799"/>
              <a:gd name="connsiteX34" fmla="*/ 8387380 w 10596152"/>
              <a:gd name="connsiteY34" fmla="*/ 1807693 h 2590799"/>
              <a:gd name="connsiteX35" fmla="*/ 8387380 w 10596152"/>
              <a:gd name="connsiteY35" fmla="*/ 2098819 h 2590799"/>
              <a:gd name="connsiteX36" fmla="*/ 8398664 w 10596152"/>
              <a:gd name="connsiteY36" fmla="*/ 2098819 h 2590799"/>
              <a:gd name="connsiteX37" fmla="*/ 8398664 w 10596152"/>
              <a:gd name="connsiteY37" fmla="*/ 2168781 h 2590799"/>
              <a:gd name="connsiteX38" fmla="*/ 8457340 w 10596152"/>
              <a:gd name="connsiteY38" fmla="*/ 2168781 h 2590799"/>
              <a:gd name="connsiteX39" fmla="*/ 8457340 w 10596152"/>
              <a:gd name="connsiteY39" fmla="*/ 2200376 h 2590799"/>
              <a:gd name="connsiteX40" fmla="*/ 8511504 w 10596152"/>
              <a:gd name="connsiteY40" fmla="*/ 2200376 h 2590799"/>
              <a:gd name="connsiteX41" fmla="*/ 8511504 w 10596152"/>
              <a:gd name="connsiteY41" fmla="*/ 1857344 h 2590799"/>
              <a:gd name="connsiteX42" fmla="*/ 8543098 w 10596152"/>
              <a:gd name="connsiteY42" fmla="*/ 1857344 h 2590799"/>
              <a:gd name="connsiteX43" fmla="*/ 8543098 w 10596152"/>
              <a:gd name="connsiteY43" fmla="*/ 1735476 h 2590799"/>
              <a:gd name="connsiteX44" fmla="*/ 8535200 w 10596152"/>
              <a:gd name="connsiteY44" fmla="*/ 1735476 h 2590799"/>
              <a:gd name="connsiteX45" fmla="*/ 8535200 w 10596152"/>
              <a:gd name="connsiteY45" fmla="*/ 1708395 h 2590799"/>
              <a:gd name="connsiteX46" fmla="*/ 8641270 w 10596152"/>
              <a:gd name="connsiteY46" fmla="*/ 1708395 h 2590799"/>
              <a:gd name="connsiteX47" fmla="*/ 8641270 w 10596152"/>
              <a:gd name="connsiteY47" fmla="*/ 1598940 h 2590799"/>
              <a:gd name="connsiteX48" fmla="*/ 8730413 w 10596152"/>
              <a:gd name="connsiteY48" fmla="*/ 1598940 h 2590799"/>
              <a:gd name="connsiteX49" fmla="*/ 8730413 w 10596152"/>
              <a:gd name="connsiteY49" fmla="*/ 1584271 h 2590799"/>
              <a:gd name="connsiteX50" fmla="*/ 8754109 w 10596152"/>
              <a:gd name="connsiteY50" fmla="*/ 1584271 h 2590799"/>
              <a:gd name="connsiteX51" fmla="*/ 8754109 w 10596152"/>
              <a:gd name="connsiteY51" fmla="*/ 1689212 h 2590799"/>
              <a:gd name="connsiteX52" fmla="*/ 8767649 w 10596152"/>
              <a:gd name="connsiteY52" fmla="*/ 1689212 h 2590799"/>
              <a:gd name="connsiteX53" fmla="*/ 8767649 w 10596152"/>
              <a:gd name="connsiteY53" fmla="*/ 1729834 h 2590799"/>
              <a:gd name="connsiteX54" fmla="*/ 8804887 w 10596152"/>
              <a:gd name="connsiteY54" fmla="*/ 1729834 h 2590799"/>
              <a:gd name="connsiteX55" fmla="*/ 8927883 w 10596152"/>
              <a:gd name="connsiteY55" fmla="*/ 889177 h 2590799"/>
              <a:gd name="connsiteX56" fmla="*/ 9123096 w 10596152"/>
              <a:gd name="connsiteY56" fmla="*/ 740230 h 2590799"/>
              <a:gd name="connsiteX57" fmla="*/ 9949082 w 10596152"/>
              <a:gd name="connsiteY57" fmla="*/ 586767 h 2590799"/>
              <a:gd name="connsiteX58" fmla="*/ 10123984 w 10596152"/>
              <a:gd name="connsiteY58" fmla="*/ 2004034 h 2590799"/>
              <a:gd name="connsiteX59" fmla="*/ 10218769 w 10596152"/>
              <a:gd name="connsiteY59" fmla="*/ 2004034 h 2590799"/>
              <a:gd name="connsiteX60" fmla="*/ 10218769 w 10596152"/>
              <a:gd name="connsiteY60" fmla="*/ 1875397 h 2590799"/>
              <a:gd name="connsiteX61" fmla="*/ 10245851 w 10596152"/>
              <a:gd name="connsiteY61" fmla="*/ 1875397 h 2590799"/>
              <a:gd name="connsiteX62" fmla="*/ 10245851 w 10596152"/>
              <a:gd name="connsiteY62" fmla="*/ 1551548 h 2590799"/>
              <a:gd name="connsiteX63" fmla="*/ 10258263 w 10596152"/>
              <a:gd name="connsiteY63" fmla="*/ 1538006 h 2590799"/>
              <a:gd name="connsiteX64" fmla="*/ 10279703 w 10596152"/>
              <a:gd name="connsiteY64" fmla="*/ 1538006 h 2590799"/>
              <a:gd name="connsiteX65" fmla="*/ 10279703 w 10596152"/>
              <a:gd name="connsiteY65" fmla="*/ 1317969 h 2590799"/>
              <a:gd name="connsiteX66" fmla="*/ 10363204 w 10596152"/>
              <a:gd name="connsiteY66" fmla="*/ 1317969 h 2590799"/>
              <a:gd name="connsiteX67" fmla="*/ 10363204 w 10596152"/>
              <a:gd name="connsiteY67" fmla="*/ 1155480 h 2590799"/>
              <a:gd name="connsiteX68" fmla="*/ 10398185 w 10596152"/>
              <a:gd name="connsiteY68" fmla="*/ 1155480 h 2590799"/>
              <a:gd name="connsiteX69" fmla="*/ 10398185 w 10596152"/>
              <a:gd name="connsiteY69" fmla="*/ 1139682 h 2590799"/>
              <a:gd name="connsiteX70" fmla="*/ 10473787 w 10596152"/>
              <a:gd name="connsiteY70" fmla="*/ 1139682 h 2590799"/>
              <a:gd name="connsiteX71" fmla="*/ 10473787 w 10596152"/>
              <a:gd name="connsiteY71" fmla="*/ 1156608 h 2590799"/>
              <a:gd name="connsiteX72" fmla="*/ 10539234 w 10596152"/>
              <a:gd name="connsiteY72" fmla="*/ 1156608 h 2590799"/>
              <a:gd name="connsiteX73" fmla="*/ 10539234 w 10596152"/>
              <a:gd name="connsiteY73" fmla="*/ 1140810 h 2590799"/>
              <a:gd name="connsiteX74" fmla="*/ 10568572 w 10596152"/>
              <a:gd name="connsiteY74" fmla="*/ 1140810 h 2590799"/>
              <a:gd name="connsiteX75" fmla="*/ 10568572 w 10596152"/>
              <a:gd name="connsiteY75" fmla="*/ 1222056 h 2590799"/>
              <a:gd name="connsiteX76" fmla="*/ 10596152 w 10596152"/>
              <a:gd name="connsiteY76" fmla="*/ 1222056 h 2590799"/>
              <a:gd name="connsiteX77" fmla="*/ 10596152 w 10596152"/>
              <a:gd name="connsiteY77" fmla="*/ 2590799 h 2590799"/>
              <a:gd name="connsiteX78" fmla="*/ 0 w 10596152"/>
              <a:gd name="connsiteY78" fmla="*/ 2590799 h 2590799"/>
              <a:gd name="connsiteX79" fmla="*/ 0 w 10596152"/>
              <a:gd name="connsiteY79" fmla="*/ 2519713 h 2590799"/>
              <a:gd name="connsiteX80" fmla="*/ 18055 w 10596152"/>
              <a:gd name="connsiteY80" fmla="*/ 2519713 h 2590799"/>
              <a:gd name="connsiteX81" fmla="*/ 18055 w 10596152"/>
              <a:gd name="connsiteY81" fmla="*/ 2526483 h 2590799"/>
              <a:gd name="connsiteX82" fmla="*/ 29338 w 10596152"/>
              <a:gd name="connsiteY82" fmla="*/ 2526483 h 2590799"/>
              <a:gd name="connsiteX83" fmla="*/ 29338 w 10596152"/>
              <a:gd name="connsiteY83" fmla="*/ 2503915 h 2590799"/>
              <a:gd name="connsiteX84" fmla="*/ 157976 w 10596152"/>
              <a:gd name="connsiteY84" fmla="*/ 2503915 h 2590799"/>
              <a:gd name="connsiteX85" fmla="*/ 157976 w 10596152"/>
              <a:gd name="connsiteY85" fmla="*/ 2488117 h 2590799"/>
              <a:gd name="connsiteX86" fmla="*/ 150077 w 10596152"/>
              <a:gd name="connsiteY86" fmla="*/ 2488117 h 2590799"/>
              <a:gd name="connsiteX87" fmla="*/ 150077 w 10596152"/>
              <a:gd name="connsiteY87" fmla="*/ 2476834 h 2590799"/>
              <a:gd name="connsiteX88" fmla="*/ 169260 w 10596152"/>
              <a:gd name="connsiteY88" fmla="*/ 2476834 h 2590799"/>
              <a:gd name="connsiteX89" fmla="*/ 169260 w 10596152"/>
              <a:gd name="connsiteY89" fmla="*/ 2462164 h 2590799"/>
              <a:gd name="connsiteX90" fmla="*/ 285485 w 10596152"/>
              <a:gd name="connsiteY90" fmla="*/ 2462164 h 2590799"/>
              <a:gd name="connsiteX91" fmla="*/ 285485 w 10596152"/>
              <a:gd name="connsiteY91" fmla="*/ 2430569 h 2590799"/>
              <a:gd name="connsiteX92" fmla="*/ 354317 w 10596152"/>
              <a:gd name="connsiteY92" fmla="*/ 2430569 h 2590799"/>
              <a:gd name="connsiteX93" fmla="*/ 354317 w 10596152"/>
              <a:gd name="connsiteY93" fmla="*/ 2379791 h 2590799"/>
              <a:gd name="connsiteX94" fmla="*/ 354317 w 10596152"/>
              <a:gd name="connsiteY94" fmla="*/ 2371892 h 2590799"/>
              <a:gd name="connsiteX95" fmla="*/ 366730 w 10596152"/>
              <a:gd name="connsiteY95" fmla="*/ 2371892 h 2590799"/>
              <a:gd name="connsiteX96" fmla="*/ 366730 w 10596152"/>
              <a:gd name="connsiteY96" fmla="*/ 2353838 h 2590799"/>
              <a:gd name="connsiteX97" fmla="*/ 361087 w 10596152"/>
              <a:gd name="connsiteY97" fmla="*/ 2353838 h 2590799"/>
              <a:gd name="connsiteX98" fmla="*/ 361087 w 10596152"/>
              <a:gd name="connsiteY98" fmla="*/ 2341426 h 2590799"/>
              <a:gd name="connsiteX99" fmla="*/ 367858 w 10596152"/>
              <a:gd name="connsiteY99" fmla="*/ 2341426 h 2590799"/>
              <a:gd name="connsiteX100" fmla="*/ 367858 w 10596152"/>
              <a:gd name="connsiteY100" fmla="*/ 2331270 h 2590799"/>
              <a:gd name="connsiteX101" fmla="*/ 375757 w 10596152"/>
              <a:gd name="connsiteY101" fmla="*/ 2331270 h 2590799"/>
              <a:gd name="connsiteX102" fmla="*/ 375757 w 10596152"/>
              <a:gd name="connsiteY102" fmla="*/ 2336911 h 2590799"/>
              <a:gd name="connsiteX103" fmla="*/ 733458 w 10596152"/>
              <a:gd name="connsiteY103" fmla="*/ 2336911 h 2590799"/>
              <a:gd name="connsiteX104" fmla="*/ 739102 w 10596152"/>
              <a:gd name="connsiteY104" fmla="*/ 2331270 h 2590799"/>
              <a:gd name="connsiteX105" fmla="*/ 739102 w 10596152"/>
              <a:gd name="connsiteY105" fmla="*/ 2313215 h 2590799"/>
              <a:gd name="connsiteX106" fmla="*/ 744743 w 10596152"/>
              <a:gd name="connsiteY106" fmla="*/ 2313215 h 2590799"/>
              <a:gd name="connsiteX107" fmla="*/ 744743 w 10596152"/>
              <a:gd name="connsiteY107" fmla="*/ 2295161 h 2590799"/>
              <a:gd name="connsiteX108" fmla="*/ 679296 w 10596152"/>
              <a:gd name="connsiteY108" fmla="*/ 2281621 h 2590799"/>
              <a:gd name="connsiteX109" fmla="*/ 679296 w 10596152"/>
              <a:gd name="connsiteY109" fmla="*/ 2256796 h 2590799"/>
              <a:gd name="connsiteX110" fmla="*/ 795520 w 10596152"/>
              <a:gd name="connsiteY110" fmla="*/ 2226328 h 2590799"/>
              <a:gd name="connsiteX111" fmla="*/ 795520 w 10596152"/>
              <a:gd name="connsiteY111" fmla="*/ 2219559 h 2590799"/>
              <a:gd name="connsiteX112" fmla="*/ 805677 w 10596152"/>
              <a:gd name="connsiteY112" fmla="*/ 2219559 h 2590799"/>
              <a:gd name="connsiteX113" fmla="*/ 805677 w 10596152"/>
              <a:gd name="connsiteY113" fmla="*/ 2191349 h 2590799"/>
              <a:gd name="connsiteX114" fmla="*/ 768439 w 10596152"/>
              <a:gd name="connsiteY114" fmla="*/ 2191349 h 2590799"/>
              <a:gd name="connsiteX115" fmla="*/ 762798 w 10596152"/>
              <a:gd name="connsiteY115" fmla="*/ 2181193 h 2590799"/>
              <a:gd name="connsiteX116" fmla="*/ 744743 w 10596152"/>
              <a:gd name="connsiteY116" fmla="*/ 2181193 h 2590799"/>
              <a:gd name="connsiteX117" fmla="*/ 744743 w 10596152"/>
              <a:gd name="connsiteY117" fmla="*/ 2175551 h 2590799"/>
              <a:gd name="connsiteX118" fmla="*/ 749256 w 10596152"/>
              <a:gd name="connsiteY118" fmla="*/ 2175551 h 2590799"/>
              <a:gd name="connsiteX119" fmla="*/ 749256 w 10596152"/>
              <a:gd name="connsiteY119" fmla="*/ 2155240 h 2590799"/>
              <a:gd name="connsiteX120" fmla="*/ 800034 w 10596152"/>
              <a:gd name="connsiteY120" fmla="*/ 2155240 h 2590799"/>
              <a:gd name="connsiteX121" fmla="*/ 800034 w 10596152"/>
              <a:gd name="connsiteY121" fmla="*/ 2142827 h 2590799"/>
              <a:gd name="connsiteX122" fmla="*/ 804549 w 10596152"/>
              <a:gd name="connsiteY122" fmla="*/ 2136057 h 2590799"/>
              <a:gd name="connsiteX123" fmla="*/ 819217 w 10596152"/>
              <a:gd name="connsiteY123" fmla="*/ 2136057 h 2590799"/>
              <a:gd name="connsiteX124" fmla="*/ 819217 w 10596152"/>
              <a:gd name="connsiteY124" fmla="*/ 2146213 h 2590799"/>
              <a:gd name="connsiteX125" fmla="*/ 924158 w 10596152"/>
              <a:gd name="connsiteY125" fmla="*/ 2107847 h 2590799"/>
              <a:gd name="connsiteX126" fmla="*/ 1011045 w 10596152"/>
              <a:gd name="connsiteY126" fmla="*/ 2028859 h 2590799"/>
              <a:gd name="connsiteX127" fmla="*/ 1011045 w 10596152"/>
              <a:gd name="connsiteY127" fmla="*/ 2016447 h 2590799"/>
              <a:gd name="connsiteX128" fmla="*/ 1004275 w 10596152"/>
              <a:gd name="connsiteY128" fmla="*/ 2016447 h 2590799"/>
              <a:gd name="connsiteX129" fmla="*/ 1004275 w 10596152"/>
              <a:gd name="connsiteY129" fmla="*/ 2009676 h 2590799"/>
              <a:gd name="connsiteX130" fmla="*/ 1011045 w 10596152"/>
              <a:gd name="connsiteY130" fmla="*/ 2009676 h 2590799"/>
              <a:gd name="connsiteX131" fmla="*/ 1011045 w 10596152"/>
              <a:gd name="connsiteY131" fmla="*/ 1999521 h 2590799"/>
              <a:gd name="connsiteX132" fmla="*/ 1014430 w 10596152"/>
              <a:gd name="connsiteY132" fmla="*/ 1997264 h 2590799"/>
              <a:gd name="connsiteX133" fmla="*/ 1022328 w 10596152"/>
              <a:gd name="connsiteY133" fmla="*/ 1997264 h 2590799"/>
              <a:gd name="connsiteX134" fmla="*/ 1022328 w 10596152"/>
              <a:gd name="connsiteY134" fmla="*/ 1980338 h 2590799"/>
              <a:gd name="connsiteX135" fmla="*/ 1030228 w 10596152"/>
              <a:gd name="connsiteY135" fmla="*/ 1980338 h 2590799"/>
              <a:gd name="connsiteX136" fmla="*/ 1030228 w 10596152"/>
              <a:gd name="connsiteY136" fmla="*/ 1996136 h 2590799"/>
              <a:gd name="connsiteX137" fmla="*/ 1040383 w 10596152"/>
              <a:gd name="connsiteY137" fmla="*/ 1996136 h 2590799"/>
              <a:gd name="connsiteX138" fmla="*/ 1040383 w 10596152"/>
              <a:gd name="connsiteY138" fmla="*/ 1980338 h 2590799"/>
              <a:gd name="connsiteX139" fmla="*/ 1047154 w 10596152"/>
              <a:gd name="connsiteY139" fmla="*/ 1980338 h 2590799"/>
              <a:gd name="connsiteX140" fmla="*/ 1047154 w 10596152"/>
              <a:gd name="connsiteY140" fmla="*/ 2011934 h 2590799"/>
              <a:gd name="connsiteX141" fmla="*/ 1055052 w 10596152"/>
              <a:gd name="connsiteY141" fmla="*/ 2011934 h 2590799"/>
              <a:gd name="connsiteX142" fmla="*/ 1055052 w 10596152"/>
              <a:gd name="connsiteY142" fmla="*/ 2018704 h 2590799"/>
              <a:gd name="connsiteX143" fmla="*/ 1271705 w 10596152"/>
              <a:gd name="connsiteY143" fmla="*/ 2018704 h 2590799"/>
              <a:gd name="connsiteX144" fmla="*/ 1483843 w 10596152"/>
              <a:gd name="connsiteY144" fmla="*/ 2018704 h 2590799"/>
              <a:gd name="connsiteX145" fmla="*/ 1483843 w 10596152"/>
              <a:gd name="connsiteY145" fmla="*/ 2011934 h 2590799"/>
              <a:gd name="connsiteX146" fmla="*/ 1491742 w 10596152"/>
              <a:gd name="connsiteY146" fmla="*/ 2011934 h 2590799"/>
              <a:gd name="connsiteX147" fmla="*/ 1491742 w 10596152"/>
              <a:gd name="connsiteY147" fmla="*/ 1980338 h 2590799"/>
              <a:gd name="connsiteX148" fmla="*/ 1498513 w 10596152"/>
              <a:gd name="connsiteY148" fmla="*/ 1980338 h 2590799"/>
              <a:gd name="connsiteX149" fmla="*/ 1498513 w 10596152"/>
              <a:gd name="connsiteY149" fmla="*/ 1996136 h 2590799"/>
              <a:gd name="connsiteX150" fmla="*/ 1508669 w 10596152"/>
              <a:gd name="connsiteY150" fmla="*/ 1996136 h 2590799"/>
              <a:gd name="connsiteX151" fmla="*/ 1508669 w 10596152"/>
              <a:gd name="connsiteY151" fmla="*/ 1980338 h 2590799"/>
              <a:gd name="connsiteX152" fmla="*/ 1516567 w 10596152"/>
              <a:gd name="connsiteY152" fmla="*/ 1980338 h 2590799"/>
              <a:gd name="connsiteX153" fmla="*/ 1516567 w 10596152"/>
              <a:gd name="connsiteY153" fmla="*/ 1997264 h 2590799"/>
              <a:gd name="connsiteX154" fmla="*/ 1524465 w 10596152"/>
              <a:gd name="connsiteY154" fmla="*/ 1997264 h 2590799"/>
              <a:gd name="connsiteX155" fmla="*/ 1527850 w 10596152"/>
              <a:gd name="connsiteY155" fmla="*/ 1999521 h 2590799"/>
              <a:gd name="connsiteX156" fmla="*/ 1527850 w 10596152"/>
              <a:gd name="connsiteY156" fmla="*/ 2009676 h 2590799"/>
              <a:gd name="connsiteX157" fmla="*/ 1534622 w 10596152"/>
              <a:gd name="connsiteY157" fmla="*/ 2009676 h 2590799"/>
              <a:gd name="connsiteX158" fmla="*/ 1534622 w 10596152"/>
              <a:gd name="connsiteY158" fmla="*/ 2016447 h 2590799"/>
              <a:gd name="connsiteX159" fmla="*/ 1527850 w 10596152"/>
              <a:gd name="connsiteY159" fmla="*/ 2016447 h 2590799"/>
              <a:gd name="connsiteX160" fmla="*/ 1527850 w 10596152"/>
              <a:gd name="connsiteY160" fmla="*/ 2028859 h 2590799"/>
              <a:gd name="connsiteX161" fmla="*/ 1614737 w 10596152"/>
              <a:gd name="connsiteY161" fmla="*/ 2107847 h 2590799"/>
              <a:gd name="connsiteX162" fmla="*/ 1719679 w 10596152"/>
              <a:gd name="connsiteY162" fmla="*/ 2146213 h 2590799"/>
              <a:gd name="connsiteX163" fmla="*/ 1719679 w 10596152"/>
              <a:gd name="connsiteY163" fmla="*/ 2136057 h 2590799"/>
              <a:gd name="connsiteX164" fmla="*/ 1734348 w 10596152"/>
              <a:gd name="connsiteY164" fmla="*/ 2136057 h 2590799"/>
              <a:gd name="connsiteX165" fmla="*/ 1738861 w 10596152"/>
              <a:gd name="connsiteY165" fmla="*/ 2142827 h 2590799"/>
              <a:gd name="connsiteX166" fmla="*/ 1738861 w 10596152"/>
              <a:gd name="connsiteY166" fmla="*/ 2155240 h 2590799"/>
              <a:gd name="connsiteX167" fmla="*/ 1789639 w 10596152"/>
              <a:gd name="connsiteY167" fmla="*/ 2155240 h 2590799"/>
              <a:gd name="connsiteX168" fmla="*/ 1789639 w 10596152"/>
              <a:gd name="connsiteY168" fmla="*/ 2175551 h 2590799"/>
              <a:gd name="connsiteX169" fmla="*/ 1793024 w 10596152"/>
              <a:gd name="connsiteY169" fmla="*/ 2175551 h 2590799"/>
              <a:gd name="connsiteX170" fmla="*/ 1793024 w 10596152"/>
              <a:gd name="connsiteY170" fmla="*/ 2181193 h 2590799"/>
              <a:gd name="connsiteX171" fmla="*/ 1774970 w 10596152"/>
              <a:gd name="connsiteY171" fmla="*/ 2181193 h 2590799"/>
              <a:gd name="connsiteX172" fmla="*/ 1769327 w 10596152"/>
              <a:gd name="connsiteY172" fmla="*/ 2191349 h 2590799"/>
              <a:gd name="connsiteX173" fmla="*/ 1732091 w 10596152"/>
              <a:gd name="connsiteY173" fmla="*/ 2191349 h 2590799"/>
              <a:gd name="connsiteX174" fmla="*/ 1732091 w 10596152"/>
              <a:gd name="connsiteY174" fmla="*/ 2219559 h 2590799"/>
              <a:gd name="connsiteX175" fmla="*/ 1742246 w 10596152"/>
              <a:gd name="connsiteY175" fmla="*/ 2219559 h 2590799"/>
              <a:gd name="connsiteX176" fmla="*/ 1742246 w 10596152"/>
              <a:gd name="connsiteY176" fmla="*/ 2226328 h 2590799"/>
              <a:gd name="connsiteX177" fmla="*/ 1858471 w 10596152"/>
              <a:gd name="connsiteY177" fmla="*/ 2256796 h 2590799"/>
              <a:gd name="connsiteX178" fmla="*/ 1858471 w 10596152"/>
              <a:gd name="connsiteY178" fmla="*/ 2282749 h 2590799"/>
              <a:gd name="connsiteX179" fmla="*/ 1793024 w 10596152"/>
              <a:gd name="connsiteY179" fmla="*/ 2296289 h 2590799"/>
              <a:gd name="connsiteX180" fmla="*/ 1793024 w 10596152"/>
              <a:gd name="connsiteY180" fmla="*/ 2314343 h 2590799"/>
              <a:gd name="connsiteX181" fmla="*/ 1798667 w 10596152"/>
              <a:gd name="connsiteY181" fmla="*/ 2314343 h 2590799"/>
              <a:gd name="connsiteX182" fmla="*/ 1798667 w 10596152"/>
              <a:gd name="connsiteY182" fmla="*/ 2332398 h 2590799"/>
              <a:gd name="connsiteX183" fmla="*/ 1804308 w 10596152"/>
              <a:gd name="connsiteY183" fmla="*/ 2338040 h 2590799"/>
              <a:gd name="connsiteX184" fmla="*/ 1877654 w 10596152"/>
              <a:gd name="connsiteY184" fmla="*/ 2338040 h 2590799"/>
              <a:gd name="connsiteX185" fmla="*/ 1877654 w 10596152"/>
              <a:gd name="connsiteY185" fmla="*/ 2325628 h 2590799"/>
              <a:gd name="connsiteX186" fmla="*/ 1902480 w 10596152"/>
              <a:gd name="connsiteY186" fmla="*/ 2325628 h 2590799"/>
              <a:gd name="connsiteX187" fmla="*/ 1902480 w 10596152"/>
              <a:gd name="connsiteY187" fmla="*/ 2260181 h 2590799"/>
              <a:gd name="connsiteX188" fmla="*/ 1920533 w 10596152"/>
              <a:gd name="connsiteY188" fmla="*/ 2260181 h 2590799"/>
              <a:gd name="connsiteX189" fmla="*/ 1957770 w 10596152"/>
              <a:gd name="connsiteY189" fmla="*/ 1428552 h 2590799"/>
              <a:gd name="connsiteX190" fmla="*/ 1937459 w 10596152"/>
              <a:gd name="connsiteY190" fmla="*/ 1421782 h 2590799"/>
              <a:gd name="connsiteX191" fmla="*/ 1937459 w 10596152"/>
              <a:gd name="connsiteY191" fmla="*/ 1360848 h 2590799"/>
              <a:gd name="connsiteX192" fmla="*/ 1929561 w 10596152"/>
              <a:gd name="connsiteY192" fmla="*/ 1350692 h 2590799"/>
              <a:gd name="connsiteX193" fmla="*/ 1929561 w 10596152"/>
              <a:gd name="connsiteY193" fmla="*/ 1311199 h 2590799"/>
              <a:gd name="connsiteX194" fmla="*/ 1908121 w 10596152"/>
              <a:gd name="connsiteY194" fmla="*/ 1298786 h 2590799"/>
              <a:gd name="connsiteX195" fmla="*/ 1896837 w 10596152"/>
              <a:gd name="connsiteY195" fmla="*/ 1289759 h 2590799"/>
              <a:gd name="connsiteX196" fmla="*/ 1877654 w 10596152"/>
              <a:gd name="connsiteY196" fmla="*/ 1246880 h 2590799"/>
              <a:gd name="connsiteX197" fmla="*/ 1877654 w 10596152"/>
              <a:gd name="connsiteY197" fmla="*/ 1211899 h 2590799"/>
              <a:gd name="connsiteX198" fmla="*/ 1883297 w 10596152"/>
              <a:gd name="connsiteY198" fmla="*/ 1209643 h 2590799"/>
              <a:gd name="connsiteX199" fmla="*/ 1883297 w 10596152"/>
              <a:gd name="connsiteY199" fmla="*/ 1200616 h 2590799"/>
              <a:gd name="connsiteX200" fmla="*/ 1886682 w 10596152"/>
              <a:gd name="connsiteY200" fmla="*/ 1198358 h 2590799"/>
              <a:gd name="connsiteX201" fmla="*/ 1886682 w 10596152"/>
              <a:gd name="connsiteY201" fmla="*/ 1194973 h 2590799"/>
              <a:gd name="connsiteX202" fmla="*/ 1890067 w 10596152"/>
              <a:gd name="connsiteY202" fmla="*/ 1192716 h 2590799"/>
              <a:gd name="connsiteX203" fmla="*/ 1890067 w 10596152"/>
              <a:gd name="connsiteY203" fmla="*/ 1187075 h 2590799"/>
              <a:gd name="connsiteX204" fmla="*/ 1930689 w 10596152"/>
              <a:gd name="connsiteY204" fmla="*/ 1178048 h 2590799"/>
              <a:gd name="connsiteX205" fmla="*/ 1928432 w 10596152"/>
              <a:gd name="connsiteY205" fmla="*/ 1173533 h 2590799"/>
              <a:gd name="connsiteX206" fmla="*/ 1919404 w 10596152"/>
              <a:gd name="connsiteY206" fmla="*/ 1138554 h 2590799"/>
              <a:gd name="connsiteX207" fmla="*/ 1919404 w 10596152"/>
              <a:gd name="connsiteY207" fmla="*/ 1132912 h 2590799"/>
              <a:gd name="connsiteX208" fmla="*/ 1922789 w 10596152"/>
              <a:gd name="connsiteY208" fmla="*/ 1132912 h 2590799"/>
              <a:gd name="connsiteX209" fmla="*/ 1922789 w 10596152"/>
              <a:gd name="connsiteY209" fmla="*/ 1136297 h 2590799"/>
              <a:gd name="connsiteX210" fmla="*/ 1954385 w 10596152"/>
              <a:gd name="connsiteY210" fmla="*/ 1117114 h 2590799"/>
              <a:gd name="connsiteX211" fmla="*/ 1954385 w 10596152"/>
              <a:gd name="connsiteY211" fmla="*/ 1087776 h 2590799"/>
              <a:gd name="connsiteX212" fmla="*/ 1960027 w 10596152"/>
              <a:gd name="connsiteY212" fmla="*/ 1087776 h 2590799"/>
              <a:gd name="connsiteX213" fmla="*/ 1960027 w 10596152"/>
              <a:gd name="connsiteY213" fmla="*/ 1079877 h 2590799"/>
              <a:gd name="connsiteX214" fmla="*/ 1972440 w 10596152"/>
              <a:gd name="connsiteY214" fmla="*/ 1077620 h 2590799"/>
              <a:gd name="connsiteX215" fmla="*/ 1974697 w 10596152"/>
              <a:gd name="connsiteY215" fmla="*/ 904975 h 2590799"/>
              <a:gd name="connsiteX216" fmla="*/ 1972440 w 10596152"/>
              <a:gd name="connsiteY216" fmla="*/ 901590 h 2590799"/>
              <a:gd name="connsiteX217" fmla="*/ 1972440 w 10596152"/>
              <a:gd name="connsiteY217" fmla="*/ 895948 h 2590799"/>
              <a:gd name="connsiteX218" fmla="*/ 1978082 w 10596152"/>
              <a:gd name="connsiteY218" fmla="*/ 893692 h 2590799"/>
              <a:gd name="connsiteX219" fmla="*/ 1974697 w 10596152"/>
              <a:gd name="connsiteY219" fmla="*/ 754898 h 2590799"/>
              <a:gd name="connsiteX220" fmla="*/ 1971312 w 10596152"/>
              <a:gd name="connsiteY220" fmla="*/ 745871 h 2590799"/>
              <a:gd name="connsiteX221" fmla="*/ 1976954 w 10596152"/>
              <a:gd name="connsiteY221" fmla="*/ 742486 h 2590799"/>
              <a:gd name="connsiteX222" fmla="*/ 1976954 w 10596152"/>
              <a:gd name="connsiteY222" fmla="*/ 735715 h 2590799"/>
              <a:gd name="connsiteX223" fmla="*/ 1981467 w 10596152"/>
              <a:gd name="connsiteY223" fmla="*/ 732330 h 2590799"/>
              <a:gd name="connsiteX224" fmla="*/ 1982595 w 10596152"/>
              <a:gd name="connsiteY224" fmla="*/ 587896 h 2590799"/>
              <a:gd name="connsiteX225" fmla="*/ 1974697 w 10596152"/>
              <a:gd name="connsiteY225" fmla="*/ 587896 h 2590799"/>
              <a:gd name="connsiteX226" fmla="*/ 1974697 w 10596152"/>
              <a:gd name="connsiteY226" fmla="*/ 581124 h 2590799"/>
              <a:gd name="connsiteX227" fmla="*/ 1981467 w 10596152"/>
              <a:gd name="connsiteY227" fmla="*/ 581124 h 2590799"/>
              <a:gd name="connsiteX228" fmla="*/ 1981467 w 10596152"/>
              <a:gd name="connsiteY228" fmla="*/ 577739 h 2590799"/>
              <a:gd name="connsiteX229" fmla="*/ 1976954 w 10596152"/>
              <a:gd name="connsiteY229" fmla="*/ 575483 h 2590799"/>
              <a:gd name="connsiteX230" fmla="*/ 1976954 w 10596152"/>
              <a:gd name="connsiteY230" fmla="*/ 573226 h 2590799"/>
              <a:gd name="connsiteX231" fmla="*/ 1975825 w 10596152"/>
              <a:gd name="connsiteY231" fmla="*/ 570970 h 2590799"/>
              <a:gd name="connsiteX232" fmla="*/ 1975825 w 10596152"/>
              <a:gd name="connsiteY232" fmla="*/ 566456 h 2590799"/>
              <a:gd name="connsiteX233" fmla="*/ 1983723 w 10596152"/>
              <a:gd name="connsiteY233" fmla="*/ 565328 h 2590799"/>
              <a:gd name="connsiteX234" fmla="*/ 1983723 w 10596152"/>
              <a:gd name="connsiteY234" fmla="*/ 403966 h 2590799"/>
              <a:gd name="connsiteX235" fmla="*/ 1982595 w 10596152"/>
              <a:gd name="connsiteY235" fmla="*/ 403966 h 2590799"/>
              <a:gd name="connsiteX236" fmla="*/ 1982595 w 10596152"/>
              <a:gd name="connsiteY236" fmla="*/ 400581 h 2590799"/>
              <a:gd name="connsiteX237" fmla="*/ 1985980 w 10596152"/>
              <a:gd name="connsiteY237" fmla="*/ 400581 h 2590799"/>
              <a:gd name="connsiteX238" fmla="*/ 1985980 w 10596152"/>
              <a:gd name="connsiteY238" fmla="*/ 375757 h 2590799"/>
              <a:gd name="connsiteX239" fmla="*/ 1989365 w 10596152"/>
              <a:gd name="connsiteY239" fmla="*/ 373500 h 2590799"/>
              <a:gd name="connsiteX240" fmla="*/ 1992751 w 10596152"/>
              <a:gd name="connsiteY240" fmla="*/ 375757 h 2590799"/>
              <a:gd name="connsiteX241" fmla="*/ 1992751 w 10596152"/>
              <a:gd name="connsiteY241" fmla="*/ 400581 h 2590799"/>
              <a:gd name="connsiteX242" fmla="*/ 1996136 w 10596152"/>
              <a:gd name="connsiteY242" fmla="*/ 400581 h 2590799"/>
              <a:gd name="connsiteX243" fmla="*/ 1996136 w 10596152"/>
              <a:gd name="connsiteY243" fmla="*/ 403966 h 2590799"/>
              <a:gd name="connsiteX244" fmla="*/ 1995008 w 10596152"/>
              <a:gd name="connsiteY244" fmla="*/ 403966 h 2590799"/>
              <a:gd name="connsiteX245" fmla="*/ 1995008 w 10596152"/>
              <a:gd name="connsiteY245" fmla="*/ 564200 h 2590799"/>
              <a:gd name="connsiteX246" fmla="*/ 2001778 w 10596152"/>
              <a:gd name="connsiteY246" fmla="*/ 565328 h 2590799"/>
              <a:gd name="connsiteX247" fmla="*/ 2001778 w 10596152"/>
              <a:gd name="connsiteY247" fmla="*/ 569841 h 2590799"/>
              <a:gd name="connsiteX248" fmla="*/ 2000650 w 10596152"/>
              <a:gd name="connsiteY248" fmla="*/ 572098 h 2590799"/>
              <a:gd name="connsiteX249" fmla="*/ 2000650 w 10596152"/>
              <a:gd name="connsiteY249" fmla="*/ 575483 h 2590799"/>
              <a:gd name="connsiteX250" fmla="*/ 1996136 w 10596152"/>
              <a:gd name="connsiteY250" fmla="*/ 577739 h 2590799"/>
              <a:gd name="connsiteX251" fmla="*/ 1996136 w 10596152"/>
              <a:gd name="connsiteY251" fmla="*/ 581124 h 2590799"/>
              <a:gd name="connsiteX252" fmla="*/ 2005163 w 10596152"/>
              <a:gd name="connsiteY252" fmla="*/ 581124 h 2590799"/>
              <a:gd name="connsiteX253" fmla="*/ 2005163 w 10596152"/>
              <a:gd name="connsiteY253" fmla="*/ 587896 h 2590799"/>
              <a:gd name="connsiteX254" fmla="*/ 1997265 w 10596152"/>
              <a:gd name="connsiteY254" fmla="*/ 587896 h 2590799"/>
              <a:gd name="connsiteX255" fmla="*/ 1998393 w 10596152"/>
              <a:gd name="connsiteY255" fmla="*/ 731202 h 2590799"/>
              <a:gd name="connsiteX256" fmla="*/ 2002907 w 10596152"/>
              <a:gd name="connsiteY256" fmla="*/ 734587 h 2590799"/>
              <a:gd name="connsiteX257" fmla="*/ 2002907 w 10596152"/>
              <a:gd name="connsiteY257" fmla="*/ 741358 h 2590799"/>
              <a:gd name="connsiteX258" fmla="*/ 2008548 w 10596152"/>
              <a:gd name="connsiteY258" fmla="*/ 744743 h 2590799"/>
              <a:gd name="connsiteX259" fmla="*/ 2005163 w 10596152"/>
              <a:gd name="connsiteY259" fmla="*/ 753770 h 2590799"/>
              <a:gd name="connsiteX260" fmla="*/ 2001778 w 10596152"/>
              <a:gd name="connsiteY260" fmla="*/ 892563 h 2590799"/>
              <a:gd name="connsiteX261" fmla="*/ 2007419 w 10596152"/>
              <a:gd name="connsiteY261" fmla="*/ 894820 h 2590799"/>
              <a:gd name="connsiteX262" fmla="*/ 2007419 w 10596152"/>
              <a:gd name="connsiteY262" fmla="*/ 900462 h 2590799"/>
              <a:gd name="connsiteX263" fmla="*/ 2005163 w 10596152"/>
              <a:gd name="connsiteY263" fmla="*/ 903847 h 2590799"/>
              <a:gd name="connsiteX264" fmla="*/ 2007419 w 10596152"/>
              <a:gd name="connsiteY264" fmla="*/ 1076492 h 2590799"/>
              <a:gd name="connsiteX265" fmla="*/ 2019832 w 10596152"/>
              <a:gd name="connsiteY265" fmla="*/ 1078748 h 2590799"/>
              <a:gd name="connsiteX266" fmla="*/ 2019832 w 10596152"/>
              <a:gd name="connsiteY266" fmla="*/ 1086647 h 2590799"/>
              <a:gd name="connsiteX267" fmla="*/ 2026602 w 10596152"/>
              <a:gd name="connsiteY267" fmla="*/ 1086647 h 2590799"/>
              <a:gd name="connsiteX268" fmla="*/ 2026602 w 10596152"/>
              <a:gd name="connsiteY268" fmla="*/ 1114858 h 2590799"/>
              <a:gd name="connsiteX269" fmla="*/ 2058197 w 10596152"/>
              <a:gd name="connsiteY269" fmla="*/ 1134040 h 2590799"/>
              <a:gd name="connsiteX270" fmla="*/ 2058197 w 10596152"/>
              <a:gd name="connsiteY270" fmla="*/ 1130654 h 2590799"/>
              <a:gd name="connsiteX271" fmla="*/ 2061583 w 10596152"/>
              <a:gd name="connsiteY271" fmla="*/ 1130654 h 2590799"/>
              <a:gd name="connsiteX272" fmla="*/ 2061583 w 10596152"/>
              <a:gd name="connsiteY272" fmla="*/ 1136297 h 2590799"/>
              <a:gd name="connsiteX273" fmla="*/ 2052555 w 10596152"/>
              <a:gd name="connsiteY273" fmla="*/ 1171277 h 2590799"/>
              <a:gd name="connsiteX274" fmla="*/ 2049170 w 10596152"/>
              <a:gd name="connsiteY274" fmla="*/ 1175790 h 2590799"/>
              <a:gd name="connsiteX275" fmla="*/ 2089793 w 10596152"/>
              <a:gd name="connsiteY275" fmla="*/ 1184818 h 2590799"/>
              <a:gd name="connsiteX276" fmla="*/ 2089793 w 10596152"/>
              <a:gd name="connsiteY276" fmla="*/ 1190460 h 2590799"/>
              <a:gd name="connsiteX277" fmla="*/ 2093178 w 10596152"/>
              <a:gd name="connsiteY277" fmla="*/ 1192716 h 2590799"/>
              <a:gd name="connsiteX278" fmla="*/ 2093178 w 10596152"/>
              <a:gd name="connsiteY278" fmla="*/ 1196101 h 2590799"/>
              <a:gd name="connsiteX279" fmla="*/ 2096563 w 10596152"/>
              <a:gd name="connsiteY279" fmla="*/ 1198358 h 2590799"/>
              <a:gd name="connsiteX280" fmla="*/ 2096563 w 10596152"/>
              <a:gd name="connsiteY280" fmla="*/ 1207386 h 2590799"/>
              <a:gd name="connsiteX281" fmla="*/ 2102206 w 10596152"/>
              <a:gd name="connsiteY281" fmla="*/ 1209643 h 2590799"/>
              <a:gd name="connsiteX282" fmla="*/ 2102206 w 10596152"/>
              <a:gd name="connsiteY282" fmla="*/ 1244623 h 2590799"/>
              <a:gd name="connsiteX283" fmla="*/ 2083023 w 10596152"/>
              <a:gd name="connsiteY283" fmla="*/ 1287503 h 2590799"/>
              <a:gd name="connsiteX284" fmla="*/ 2071738 w 10596152"/>
              <a:gd name="connsiteY284" fmla="*/ 1296529 h 2590799"/>
              <a:gd name="connsiteX285" fmla="*/ 2050299 w 10596152"/>
              <a:gd name="connsiteY285" fmla="*/ 1308942 h 2590799"/>
              <a:gd name="connsiteX286" fmla="*/ 2050299 w 10596152"/>
              <a:gd name="connsiteY286" fmla="*/ 1346178 h 2590799"/>
              <a:gd name="connsiteX287" fmla="*/ 2042400 w 10596152"/>
              <a:gd name="connsiteY287" fmla="*/ 1356335 h 2590799"/>
              <a:gd name="connsiteX288" fmla="*/ 2042400 w 10596152"/>
              <a:gd name="connsiteY288" fmla="*/ 1417267 h 2590799"/>
              <a:gd name="connsiteX289" fmla="*/ 2022089 w 10596152"/>
              <a:gd name="connsiteY289" fmla="*/ 1424038 h 2590799"/>
              <a:gd name="connsiteX290" fmla="*/ 2054812 w 10596152"/>
              <a:gd name="connsiteY290" fmla="*/ 2151855 h 2590799"/>
              <a:gd name="connsiteX291" fmla="*/ 2103334 w 10596152"/>
              <a:gd name="connsiteY291" fmla="*/ 2151855 h 2590799"/>
              <a:gd name="connsiteX292" fmla="*/ 2103334 w 10596152"/>
              <a:gd name="connsiteY292" fmla="*/ 2053683 h 2590799"/>
              <a:gd name="connsiteX293" fmla="*/ 2145085 w 10596152"/>
              <a:gd name="connsiteY293" fmla="*/ 2053683 h 2590799"/>
              <a:gd name="connsiteX294" fmla="*/ 2145085 w 10596152"/>
              <a:gd name="connsiteY294" fmla="*/ 2029987 h 2590799"/>
              <a:gd name="connsiteX295" fmla="*/ 2138314 w 10596152"/>
              <a:gd name="connsiteY295" fmla="*/ 2029987 h 2590799"/>
              <a:gd name="connsiteX296" fmla="*/ 2138314 w 10596152"/>
              <a:gd name="connsiteY296" fmla="*/ 2000649 h 2590799"/>
              <a:gd name="connsiteX297" fmla="*/ 2174423 w 10596152"/>
              <a:gd name="connsiteY297" fmla="*/ 2000649 h 2590799"/>
              <a:gd name="connsiteX298" fmla="*/ 2174423 w 10596152"/>
              <a:gd name="connsiteY298" fmla="*/ 2014191 h 2590799"/>
              <a:gd name="connsiteX299" fmla="*/ 2178936 w 10596152"/>
              <a:gd name="connsiteY299" fmla="*/ 2014191 h 2590799"/>
              <a:gd name="connsiteX300" fmla="*/ 2178936 w 10596152"/>
              <a:gd name="connsiteY300" fmla="*/ 2009676 h 2590799"/>
              <a:gd name="connsiteX301" fmla="*/ 2192478 w 10596152"/>
              <a:gd name="connsiteY301" fmla="*/ 2009676 h 2590799"/>
              <a:gd name="connsiteX302" fmla="*/ 2192478 w 10596152"/>
              <a:gd name="connsiteY302" fmla="*/ 2001778 h 2590799"/>
              <a:gd name="connsiteX303" fmla="*/ 2229714 w 10596152"/>
              <a:gd name="connsiteY303" fmla="*/ 2001778 h 2590799"/>
              <a:gd name="connsiteX304" fmla="*/ 2229714 w 10596152"/>
              <a:gd name="connsiteY304" fmla="*/ 1995008 h 2590799"/>
              <a:gd name="connsiteX305" fmla="*/ 2239870 w 10596152"/>
              <a:gd name="connsiteY305" fmla="*/ 1995008 h 2590799"/>
              <a:gd name="connsiteX306" fmla="*/ 2239870 w 10596152"/>
              <a:gd name="connsiteY306" fmla="*/ 1981466 h 2590799"/>
              <a:gd name="connsiteX307" fmla="*/ 2314344 w 10596152"/>
              <a:gd name="connsiteY307" fmla="*/ 1981466 h 2590799"/>
              <a:gd name="connsiteX308" fmla="*/ 2314344 w 10596152"/>
              <a:gd name="connsiteY308" fmla="*/ 1875397 h 2590799"/>
              <a:gd name="connsiteX309" fmla="*/ 2321114 w 10596152"/>
              <a:gd name="connsiteY309" fmla="*/ 1875397 h 2590799"/>
              <a:gd name="connsiteX310" fmla="*/ 2321114 w 10596152"/>
              <a:gd name="connsiteY310" fmla="*/ 1755787 h 2590799"/>
              <a:gd name="connsiteX311" fmla="*/ 2350453 w 10596152"/>
              <a:gd name="connsiteY311" fmla="*/ 1728706 h 2590799"/>
              <a:gd name="connsiteX312" fmla="*/ 2392204 w 10596152"/>
              <a:gd name="connsiteY312" fmla="*/ 1700495 h 2590799"/>
              <a:gd name="connsiteX313" fmla="*/ 2400102 w 10596152"/>
              <a:gd name="connsiteY313" fmla="*/ 1700495 h 2590799"/>
              <a:gd name="connsiteX314" fmla="*/ 2400102 w 10596152"/>
              <a:gd name="connsiteY314" fmla="*/ 1694853 h 2590799"/>
              <a:gd name="connsiteX315" fmla="*/ 2424927 w 10596152"/>
              <a:gd name="connsiteY315" fmla="*/ 1694853 h 2590799"/>
              <a:gd name="connsiteX316" fmla="*/ 2424927 w 10596152"/>
              <a:gd name="connsiteY316" fmla="*/ 1700495 h 2590799"/>
              <a:gd name="connsiteX317" fmla="*/ 2436211 w 10596152"/>
              <a:gd name="connsiteY317" fmla="*/ 1700495 h 2590799"/>
              <a:gd name="connsiteX318" fmla="*/ 2436211 w 10596152"/>
              <a:gd name="connsiteY318" fmla="*/ 1680184 h 2590799"/>
              <a:gd name="connsiteX319" fmla="*/ 2446367 w 10596152"/>
              <a:gd name="connsiteY319" fmla="*/ 1680184 h 2590799"/>
              <a:gd name="connsiteX320" fmla="*/ 2527611 w 10596152"/>
              <a:gd name="connsiteY320" fmla="*/ 1649718 h 2590799"/>
              <a:gd name="connsiteX321" fmla="*/ 2629167 w 10596152"/>
              <a:gd name="connsiteY321" fmla="*/ 1630535 h 2590799"/>
              <a:gd name="connsiteX322" fmla="*/ 2629167 w 10596152"/>
              <a:gd name="connsiteY322" fmla="*/ 1620380 h 2590799"/>
              <a:gd name="connsiteX323" fmla="*/ 2730723 w 10596152"/>
              <a:gd name="connsiteY323" fmla="*/ 1620380 h 2590799"/>
              <a:gd name="connsiteX324" fmla="*/ 2730723 w 10596152"/>
              <a:gd name="connsiteY324" fmla="*/ 1613608 h 2590799"/>
              <a:gd name="connsiteX325" fmla="*/ 2723953 w 10596152"/>
              <a:gd name="connsiteY325" fmla="*/ 1609095 h 2590799"/>
              <a:gd name="connsiteX326" fmla="*/ 2723953 w 10596152"/>
              <a:gd name="connsiteY326" fmla="*/ 1597812 h 2590799"/>
              <a:gd name="connsiteX327" fmla="*/ 2751034 w 10596152"/>
              <a:gd name="connsiteY327" fmla="*/ 1597812 h 2590799"/>
              <a:gd name="connsiteX328" fmla="*/ 2751034 w 10596152"/>
              <a:gd name="connsiteY328" fmla="*/ 1562831 h 2590799"/>
              <a:gd name="connsiteX329" fmla="*/ 2755548 w 10596152"/>
              <a:gd name="connsiteY329" fmla="*/ 1562831 h 2590799"/>
              <a:gd name="connsiteX330" fmla="*/ 2772474 w 10596152"/>
              <a:gd name="connsiteY330" fmla="*/ 1579757 h 2590799"/>
              <a:gd name="connsiteX331" fmla="*/ 2780372 w 10596152"/>
              <a:gd name="connsiteY331" fmla="*/ 1579757 h 2590799"/>
              <a:gd name="connsiteX332" fmla="*/ 2780372 w 10596152"/>
              <a:gd name="connsiteY332" fmla="*/ 1630535 h 2590799"/>
              <a:gd name="connsiteX333" fmla="*/ 2804069 w 10596152"/>
              <a:gd name="connsiteY333" fmla="*/ 1630535 h 2590799"/>
              <a:gd name="connsiteX334" fmla="*/ 2804069 w 10596152"/>
              <a:gd name="connsiteY334" fmla="*/ 1569601 h 2590799"/>
              <a:gd name="connsiteX335" fmla="*/ 2809711 w 10596152"/>
              <a:gd name="connsiteY335" fmla="*/ 1569601 h 2590799"/>
              <a:gd name="connsiteX336" fmla="*/ 2809711 w 10596152"/>
              <a:gd name="connsiteY336" fmla="*/ 1630535 h 2590799"/>
              <a:gd name="connsiteX337" fmla="*/ 2823251 w 10596152"/>
              <a:gd name="connsiteY337" fmla="*/ 1630535 h 2590799"/>
              <a:gd name="connsiteX338" fmla="*/ 2828894 w 10596152"/>
              <a:gd name="connsiteY338" fmla="*/ 1621508 h 2590799"/>
              <a:gd name="connsiteX339" fmla="*/ 2936092 w 10596152"/>
              <a:gd name="connsiteY339" fmla="*/ 1633920 h 2590799"/>
              <a:gd name="connsiteX340" fmla="*/ 3046674 w 10596152"/>
              <a:gd name="connsiteY340" fmla="*/ 1683570 h 2590799"/>
              <a:gd name="connsiteX341" fmla="*/ 3046674 w 10596152"/>
              <a:gd name="connsiteY341" fmla="*/ 1705010 h 2590799"/>
              <a:gd name="connsiteX342" fmla="*/ 3063600 w 10596152"/>
              <a:gd name="connsiteY342" fmla="*/ 1705010 h 2590799"/>
              <a:gd name="connsiteX343" fmla="*/ 3074885 w 10596152"/>
              <a:gd name="connsiteY343" fmla="*/ 1741118 h 2590799"/>
              <a:gd name="connsiteX344" fmla="*/ 3074885 w 10596152"/>
              <a:gd name="connsiteY344" fmla="*/ 1767071 h 2590799"/>
              <a:gd name="connsiteX345" fmla="*/ 3069243 w 10596152"/>
              <a:gd name="connsiteY345" fmla="*/ 1767071 h 2590799"/>
              <a:gd name="connsiteX346" fmla="*/ 3069243 w 10596152"/>
              <a:gd name="connsiteY346" fmla="*/ 1881040 h 2590799"/>
              <a:gd name="connsiteX347" fmla="*/ 3072628 w 10596152"/>
              <a:gd name="connsiteY347" fmla="*/ 1881040 h 2590799"/>
              <a:gd name="connsiteX348" fmla="*/ 3072628 w 10596152"/>
              <a:gd name="connsiteY348" fmla="*/ 2025474 h 2590799"/>
              <a:gd name="connsiteX349" fmla="*/ 3138075 w 10596152"/>
              <a:gd name="connsiteY349" fmla="*/ 2025474 h 2590799"/>
              <a:gd name="connsiteX350" fmla="*/ 3138075 w 10596152"/>
              <a:gd name="connsiteY350" fmla="*/ 2013062 h 2590799"/>
              <a:gd name="connsiteX351" fmla="*/ 3152743 w 10596152"/>
              <a:gd name="connsiteY351" fmla="*/ 2013062 h 2590799"/>
              <a:gd name="connsiteX352" fmla="*/ 3152743 w 10596152"/>
              <a:gd name="connsiteY352" fmla="*/ 1983723 h 2590799"/>
              <a:gd name="connsiteX353" fmla="*/ 3191109 w 10596152"/>
              <a:gd name="connsiteY353" fmla="*/ 1983723 h 2590799"/>
              <a:gd name="connsiteX354" fmla="*/ 3191109 w 10596152"/>
              <a:gd name="connsiteY354" fmla="*/ 1936331 h 2590799"/>
              <a:gd name="connsiteX355" fmla="*/ 3245273 w 10596152"/>
              <a:gd name="connsiteY355" fmla="*/ 1936331 h 2590799"/>
              <a:gd name="connsiteX356" fmla="*/ 3245273 w 10596152"/>
              <a:gd name="connsiteY356" fmla="*/ 1928432 h 2590799"/>
              <a:gd name="connsiteX357" fmla="*/ 3257684 w 10596152"/>
              <a:gd name="connsiteY357" fmla="*/ 1928432 h 2590799"/>
              <a:gd name="connsiteX358" fmla="*/ 3257684 w 10596152"/>
              <a:gd name="connsiteY358" fmla="*/ 1936331 h 2590799"/>
              <a:gd name="connsiteX359" fmla="*/ 3297179 w 10596152"/>
              <a:gd name="connsiteY359" fmla="*/ 1936331 h 2590799"/>
              <a:gd name="connsiteX360" fmla="*/ 3297179 w 10596152"/>
              <a:gd name="connsiteY360" fmla="*/ 1949872 h 2590799"/>
              <a:gd name="connsiteX361" fmla="*/ 3308462 w 10596152"/>
              <a:gd name="connsiteY361" fmla="*/ 1960027 h 2590799"/>
              <a:gd name="connsiteX362" fmla="*/ 3329902 w 10596152"/>
              <a:gd name="connsiteY362" fmla="*/ 1960027 h 2590799"/>
              <a:gd name="connsiteX363" fmla="*/ 3329902 w 10596152"/>
              <a:gd name="connsiteY363" fmla="*/ 1970183 h 2590799"/>
              <a:gd name="connsiteX364" fmla="*/ 3355855 w 10596152"/>
              <a:gd name="connsiteY364" fmla="*/ 1970183 h 2590799"/>
              <a:gd name="connsiteX365" fmla="*/ 3355855 w 10596152"/>
              <a:gd name="connsiteY365" fmla="*/ 1982595 h 2590799"/>
              <a:gd name="connsiteX366" fmla="*/ 3386322 w 10596152"/>
              <a:gd name="connsiteY366" fmla="*/ 1982595 h 2590799"/>
              <a:gd name="connsiteX367" fmla="*/ 3395348 w 10596152"/>
              <a:gd name="connsiteY367" fmla="*/ 1995008 h 2590799"/>
              <a:gd name="connsiteX368" fmla="*/ 3399862 w 10596152"/>
              <a:gd name="connsiteY368" fmla="*/ 1999521 h 2590799"/>
              <a:gd name="connsiteX369" fmla="*/ 3399862 w 10596152"/>
              <a:gd name="connsiteY369" fmla="*/ 1958899 h 2590799"/>
              <a:gd name="connsiteX370" fmla="*/ 3456283 w 10596152"/>
              <a:gd name="connsiteY370" fmla="*/ 1958899 h 2590799"/>
              <a:gd name="connsiteX371" fmla="*/ 3456283 w 10596152"/>
              <a:gd name="connsiteY371" fmla="*/ 1887810 h 2590799"/>
              <a:gd name="connsiteX372" fmla="*/ 3448385 w 10596152"/>
              <a:gd name="connsiteY372" fmla="*/ 1887810 h 2590799"/>
              <a:gd name="connsiteX373" fmla="*/ 3448385 w 10596152"/>
              <a:gd name="connsiteY373" fmla="*/ 1862985 h 2590799"/>
              <a:gd name="connsiteX374" fmla="*/ 3486748 w 10596152"/>
              <a:gd name="connsiteY374" fmla="*/ 1862985 h 2590799"/>
              <a:gd name="connsiteX375" fmla="*/ 3486748 w 10596152"/>
              <a:gd name="connsiteY375" fmla="*/ 1840417 h 2590799"/>
              <a:gd name="connsiteX376" fmla="*/ 3516088 w 10596152"/>
              <a:gd name="connsiteY376" fmla="*/ 1808821 h 2590799"/>
              <a:gd name="connsiteX377" fmla="*/ 3516088 w 10596152"/>
              <a:gd name="connsiteY377" fmla="*/ 1790767 h 2590799"/>
              <a:gd name="connsiteX378" fmla="*/ 3526243 w 10596152"/>
              <a:gd name="connsiteY378" fmla="*/ 1790767 h 2590799"/>
              <a:gd name="connsiteX379" fmla="*/ 3526243 w 10596152"/>
              <a:gd name="connsiteY379" fmla="*/ 1584271 h 2590799"/>
              <a:gd name="connsiteX380" fmla="*/ 3543170 w 10596152"/>
              <a:gd name="connsiteY380" fmla="*/ 1584271 h 2590799"/>
              <a:gd name="connsiteX381" fmla="*/ 3543170 w 10596152"/>
              <a:gd name="connsiteY381" fmla="*/ 1396957 h 2590799"/>
              <a:gd name="connsiteX382" fmla="*/ 3586049 w 10596152"/>
              <a:gd name="connsiteY382" fmla="*/ 1396957 h 2590799"/>
              <a:gd name="connsiteX383" fmla="*/ 3586049 w 10596152"/>
              <a:gd name="connsiteY383" fmla="*/ 1378903 h 2590799"/>
              <a:gd name="connsiteX384" fmla="*/ 3602975 w 10596152"/>
              <a:gd name="connsiteY384" fmla="*/ 1364233 h 2590799"/>
              <a:gd name="connsiteX385" fmla="*/ 3602975 w 10596152"/>
              <a:gd name="connsiteY385" fmla="*/ 1354078 h 2590799"/>
              <a:gd name="connsiteX386" fmla="*/ 3734997 w 10596152"/>
              <a:gd name="connsiteY386" fmla="*/ 1229954 h 2590799"/>
              <a:gd name="connsiteX387" fmla="*/ 3746281 w 10596152"/>
              <a:gd name="connsiteY387" fmla="*/ 1229954 h 2590799"/>
              <a:gd name="connsiteX388" fmla="*/ 3746281 w 10596152"/>
              <a:gd name="connsiteY388" fmla="*/ 1258163 h 2590799"/>
              <a:gd name="connsiteX389" fmla="*/ 3765464 w 10596152"/>
              <a:gd name="connsiteY389" fmla="*/ 1280731 h 2590799"/>
              <a:gd name="connsiteX390" fmla="*/ 3765464 w 10596152"/>
              <a:gd name="connsiteY390" fmla="*/ 1322482 h 2590799"/>
              <a:gd name="connsiteX391" fmla="*/ 3801573 w 10596152"/>
              <a:gd name="connsiteY391" fmla="*/ 1346178 h 2590799"/>
              <a:gd name="connsiteX392" fmla="*/ 3801573 w 10596152"/>
              <a:gd name="connsiteY392" fmla="*/ 1272833 h 2590799"/>
              <a:gd name="connsiteX393" fmla="*/ 3806086 w 10596152"/>
              <a:gd name="connsiteY393" fmla="*/ 1272833 h 2590799"/>
              <a:gd name="connsiteX394" fmla="*/ 3806086 w 10596152"/>
              <a:gd name="connsiteY394" fmla="*/ 1394699 h 2590799"/>
              <a:gd name="connsiteX395" fmla="*/ 3841066 w 10596152"/>
              <a:gd name="connsiteY395" fmla="*/ 1394699 h 2590799"/>
              <a:gd name="connsiteX396" fmla="*/ 3841066 w 10596152"/>
              <a:gd name="connsiteY396" fmla="*/ 1636176 h 2590799"/>
              <a:gd name="connsiteX397" fmla="*/ 3879431 w 10596152"/>
              <a:gd name="connsiteY397" fmla="*/ 1636176 h 2590799"/>
              <a:gd name="connsiteX398" fmla="*/ 3879431 w 10596152"/>
              <a:gd name="connsiteY398" fmla="*/ 2004034 h 2590799"/>
              <a:gd name="connsiteX399" fmla="*/ 3921182 w 10596152"/>
              <a:gd name="connsiteY399" fmla="*/ 2004034 h 2590799"/>
              <a:gd name="connsiteX400" fmla="*/ 3921182 w 10596152"/>
              <a:gd name="connsiteY400" fmla="*/ 2045785 h 2590799"/>
              <a:gd name="connsiteX401" fmla="*/ 3952778 w 10596152"/>
              <a:gd name="connsiteY401" fmla="*/ 2045785 h 2590799"/>
              <a:gd name="connsiteX402" fmla="*/ 3952778 w 10596152"/>
              <a:gd name="connsiteY402" fmla="*/ 1796410 h 2590799"/>
              <a:gd name="connsiteX403" fmla="*/ 3987758 w 10596152"/>
              <a:gd name="connsiteY403" fmla="*/ 1796410 h 2590799"/>
              <a:gd name="connsiteX404" fmla="*/ 3987758 w 10596152"/>
              <a:gd name="connsiteY404" fmla="*/ 1570729 h 2590799"/>
              <a:gd name="connsiteX405" fmla="*/ 4001299 w 10596152"/>
              <a:gd name="connsiteY405" fmla="*/ 1570729 h 2590799"/>
              <a:gd name="connsiteX406" fmla="*/ 4001299 w 10596152"/>
              <a:gd name="connsiteY406" fmla="*/ 1653103 h 2590799"/>
              <a:gd name="connsiteX407" fmla="*/ 4058848 w 10596152"/>
              <a:gd name="connsiteY407" fmla="*/ 1653103 h 2590799"/>
              <a:gd name="connsiteX408" fmla="*/ 4058848 w 10596152"/>
              <a:gd name="connsiteY408" fmla="*/ 1595555 h 2590799"/>
              <a:gd name="connsiteX409" fmla="*/ 4075772 w 10596152"/>
              <a:gd name="connsiteY409" fmla="*/ 1595555 h 2590799"/>
              <a:gd name="connsiteX410" fmla="*/ 4075772 w 10596152"/>
              <a:gd name="connsiteY410" fmla="*/ 1069722 h 2590799"/>
              <a:gd name="connsiteX411" fmla="*/ 4468455 w 10596152"/>
              <a:gd name="connsiteY411" fmla="*/ 1069722 h 2590799"/>
              <a:gd name="connsiteX412" fmla="*/ 4468455 w 10596152"/>
              <a:gd name="connsiteY412" fmla="*/ 1578629 h 2590799"/>
              <a:gd name="connsiteX413" fmla="*/ 4519233 w 10596152"/>
              <a:gd name="connsiteY413" fmla="*/ 1578629 h 2590799"/>
              <a:gd name="connsiteX414" fmla="*/ 4519233 w 10596152"/>
              <a:gd name="connsiteY414" fmla="*/ 1101316 h 2590799"/>
              <a:gd name="connsiteX415" fmla="*/ 4621917 w 10596152"/>
              <a:gd name="connsiteY415" fmla="*/ 1101316 h 2590799"/>
              <a:gd name="connsiteX416" fmla="*/ 4621917 w 10596152"/>
              <a:gd name="connsiteY416" fmla="*/ 633032 h 2590799"/>
              <a:gd name="connsiteX417" fmla="*/ 4782150 w 10596152"/>
              <a:gd name="connsiteY417" fmla="*/ 633032 h 2590799"/>
              <a:gd name="connsiteX418" fmla="*/ 4782150 w 10596152"/>
              <a:gd name="connsiteY418" fmla="*/ 616105 h 2590799"/>
              <a:gd name="connsiteX419" fmla="*/ 4793434 w 10596152"/>
              <a:gd name="connsiteY419" fmla="*/ 616105 h 2590799"/>
              <a:gd name="connsiteX420" fmla="*/ 4793434 w 10596152"/>
              <a:gd name="connsiteY420" fmla="*/ 649958 h 2590799"/>
              <a:gd name="connsiteX421" fmla="*/ 4994289 w 10596152"/>
              <a:gd name="connsiteY421" fmla="*/ 649958 h 2590799"/>
              <a:gd name="connsiteX422" fmla="*/ 4994289 w 10596152"/>
              <a:gd name="connsiteY422" fmla="*/ 1426295 h 2590799"/>
              <a:gd name="connsiteX423" fmla="*/ 5063121 w 10596152"/>
              <a:gd name="connsiteY423" fmla="*/ 1426295 h 2590799"/>
              <a:gd name="connsiteX424" fmla="*/ 5063121 w 10596152"/>
              <a:gd name="connsiteY424" fmla="*/ 1439835 h 2590799"/>
              <a:gd name="connsiteX425" fmla="*/ 5074406 w 10596152"/>
              <a:gd name="connsiteY425" fmla="*/ 1439835 h 2590799"/>
              <a:gd name="connsiteX426" fmla="*/ 5074406 w 10596152"/>
              <a:gd name="connsiteY426" fmla="*/ 1413882 h 2590799"/>
              <a:gd name="connsiteX427" fmla="*/ 5152264 w 10596152"/>
              <a:gd name="connsiteY427" fmla="*/ 1390186 h 2590799"/>
              <a:gd name="connsiteX428" fmla="*/ 5194015 w 10596152"/>
              <a:gd name="connsiteY428" fmla="*/ 1390186 h 2590799"/>
              <a:gd name="connsiteX429" fmla="*/ 5194015 w 10596152"/>
              <a:gd name="connsiteY429" fmla="*/ 1361976 h 2590799"/>
              <a:gd name="connsiteX430" fmla="*/ 5232381 w 10596152"/>
              <a:gd name="connsiteY430" fmla="*/ 1361976 h 2590799"/>
              <a:gd name="connsiteX431" fmla="*/ 5232381 w 10596152"/>
              <a:gd name="connsiteY431" fmla="*/ 1286374 h 2590799"/>
              <a:gd name="connsiteX432" fmla="*/ 5236894 w 10596152"/>
              <a:gd name="connsiteY432" fmla="*/ 1286374 h 2590799"/>
              <a:gd name="connsiteX433" fmla="*/ 5236894 w 10596152"/>
              <a:gd name="connsiteY433" fmla="*/ 1360848 h 2590799"/>
              <a:gd name="connsiteX434" fmla="*/ 5312496 w 10596152"/>
              <a:gd name="connsiteY434" fmla="*/ 1360848 h 2590799"/>
              <a:gd name="connsiteX435" fmla="*/ 5312496 w 10596152"/>
              <a:gd name="connsiteY435" fmla="*/ 1341665 h 2590799"/>
              <a:gd name="connsiteX436" fmla="*/ 5383586 w 10596152"/>
              <a:gd name="connsiteY436" fmla="*/ 1341665 h 2590799"/>
              <a:gd name="connsiteX437" fmla="*/ 5383586 w 10596152"/>
              <a:gd name="connsiteY437" fmla="*/ 1337152 h 2590799"/>
              <a:gd name="connsiteX438" fmla="*/ 5408411 w 10596152"/>
              <a:gd name="connsiteY438" fmla="*/ 1337152 h 2590799"/>
              <a:gd name="connsiteX439" fmla="*/ 5408411 w 10596152"/>
              <a:gd name="connsiteY439" fmla="*/ 1342793 h 2590799"/>
              <a:gd name="connsiteX440" fmla="*/ 5432107 w 10596152"/>
              <a:gd name="connsiteY440" fmla="*/ 1342793 h 2590799"/>
              <a:gd name="connsiteX441" fmla="*/ 5432107 w 10596152"/>
              <a:gd name="connsiteY441" fmla="*/ 1331510 h 2590799"/>
              <a:gd name="connsiteX442" fmla="*/ 5456932 w 10596152"/>
              <a:gd name="connsiteY442" fmla="*/ 1331510 h 2590799"/>
              <a:gd name="connsiteX443" fmla="*/ 5456932 w 10596152"/>
              <a:gd name="connsiteY443" fmla="*/ 1504154 h 2590799"/>
              <a:gd name="connsiteX444" fmla="*/ 5488526 w 10596152"/>
              <a:gd name="connsiteY444" fmla="*/ 1504154 h 2590799"/>
              <a:gd name="connsiteX445" fmla="*/ 5488526 w 10596152"/>
              <a:gd name="connsiteY445" fmla="*/ 1490614 h 2590799"/>
              <a:gd name="connsiteX446" fmla="*/ 5498683 w 10596152"/>
              <a:gd name="connsiteY446" fmla="*/ 1490614 h 2590799"/>
              <a:gd name="connsiteX447" fmla="*/ 5498683 w 10596152"/>
              <a:gd name="connsiteY447" fmla="*/ 1679055 h 2590799"/>
              <a:gd name="connsiteX448" fmla="*/ 5540434 w 10596152"/>
              <a:gd name="connsiteY448" fmla="*/ 1679055 h 2590799"/>
              <a:gd name="connsiteX449" fmla="*/ 5540434 w 10596152"/>
              <a:gd name="connsiteY449" fmla="*/ 1653103 h 2590799"/>
              <a:gd name="connsiteX450" fmla="*/ 5585569 w 10596152"/>
              <a:gd name="connsiteY450" fmla="*/ 1653103 h 2590799"/>
              <a:gd name="connsiteX451" fmla="*/ 5585569 w 10596152"/>
              <a:gd name="connsiteY451" fmla="*/ 1675671 h 2590799"/>
              <a:gd name="connsiteX452" fmla="*/ 5608137 w 10596152"/>
              <a:gd name="connsiteY452" fmla="*/ 1675671 h 2590799"/>
              <a:gd name="connsiteX453" fmla="*/ 5608137 w 10596152"/>
              <a:gd name="connsiteY453" fmla="*/ 1664387 h 2590799"/>
              <a:gd name="connsiteX454" fmla="*/ 5705179 w 10596152"/>
              <a:gd name="connsiteY454" fmla="*/ 1664387 h 2590799"/>
              <a:gd name="connsiteX455" fmla="*/ 5705179 w 10596152"/>
              <a:gd name="connsiteY455" fmla="*/ 1689212 h 2590799"/>
              <a:gd name="connsiteX456" fmla="*/ 5774011 w 10596152"/>
              <a:gd name="connsiteY456" fmla="*/ 1689212 h 2590799"/>
              <a:gd name="connsiteX457" fmla="*/ 5774011 w 10596152"/>
              <a:gd name="connsiteY457" fmla="*/ 1404856 h 2590799"/>
              <a:gd name="connsiteX458" fmla="*/ 5857513 w 10596152"/>
              <a:gd name="connsiteY458" fmla="*/ 1404856 h 2590799"/>
              <a:gd name="connsiteX459" fmla="*/ 5857513 w 10596152"/>
              <a:gd name="connsiteY459" fmla="*/ 1385673 h 2590799"/>
              <a:gd name="connsiteX460" fmla="*/ 6051597 w 10596152"/>
              <a:gd name="connsiteY460" fmla="*/ 1385673 h 2590799"/>
              <a:gd name="connsiteX461" fmla="*/ 6051597 w 10596152"/>
              <a:gd name="connsiteY461" fmla="*/ 1368746 h 2590799"/>
              <a:gd name="connsiteX462" fmla="*/ 6122686 w 10596152"/>
              <a:gd name="connsiteY462" fmla="*/ 1368746 h 2590799"/>
              <a:gd name="connsiteX463" fmla="*/ 6122686 w 10596152"/>
              <a:gd name="connsiteY463" fmla="*/ 1328124 h 2590799"/>
              <a:gd name="connsiteX464" fmla="*/ 6144125 w 10596152"/>
              <a:gd name="connsiteY464" fmla="*/ 1328124 h 2590799"/>
              <a:gd name="connsiteX465" fmla="*/ 6144125 w 10596152"/>
              <a:gd name="connsiteY465" fmla="*/ 1343922 h 2590799"/>
              <a:gd name="connsiteX466" fmla="*/ 6152025 w 10596152"/>
              <a:gd name="connsiteY466" fmla="*/ 1343922 h 2590799"/>
              <a:gd name="connsiteX467" fmla="*/ 6152025 w 10596152"/>
              <a:gd name="connsiteY467" fmla="*/ 1338280 h 2590799"/>
              <a:gd name="connsiteX468" fmla="*/ 6297588 w 10596152"/>
              <a:gd name="connsiteY468" fmla="*/ 1338280 h 2590799"/>
              <a:gd name="connsiteX469" fmla="*/ 6297588 w 10596152"/>
              <a:gd name="connsiteY469" fmla="*/ 1363105 h 2590799"/>
              <a:gd name="connsiteX470" fmla="*/ 6361907 w 10596152"/>
              <a:gd name="connsiteY470" fmla="*/ 1363105 h 2590799"/>
              <a:gd name="connsiteX471" fmla="*/ 6361907 w 10596152"/>
              <a:gd name="connsiteY471" fmla="*/ 1380031 h 2590799"/>
              <a:gd name="connsiteX472" fmla="*/ 6384474 w 10596152"/>
              <a:gd name="connsiteY472" fmla="*/ 1380031 h 2590799"/>
              <a:gd name="connsiteX473" fmla="*/ 6391246 w 10596152"/>
              <a:gd name="connsiteY473" fmla="*/ 1390186 h 2590799"/>
              <a:gd name="connsiteX474" fmla="*/ 6391246 w 10596152"/>
              <a:gd name="connsiteY474" fmla="*/ 1770457 h 2590799"/>
              <a:gd name="connsiteX475" fmla="*/ 6439767 w 10596152"/>
              <a:gd name="connsiteY475" fmla="*/ 1773842 h 2590799"/>
              <a:gd name="connsiteX476" fmla="*/ 6439767 w 10596152"/>
              <a:gd name="connsiteY476" fmla="*/ 1615866 h 2590799"/>
              <a:gd name="connsiteX477" fmla="*/ 6449922 w 10596152"/>
              <a:gd name="connsiteY477" fmla="*/ 1615866 h 2590799"/>
              <a:gd name="connsiteX478" fmla="*/ 6449922 w 10596152"/>
              <a:gd name="connsiteY478" fmla="*/ 1700495 h 2590799"/>
              <a:gd name="connsiteX479" fmla="*/ 6589843 w 10596152"/>
              <a:gd name="connsiteY479" fmla="*/ 1700495 h 2590799"/>
              <a:gd name="connsiteX480" fmla="*/ 6589843 w 10596152"/>
              <a:gd name="connsiteY480" fmla="*/ 1732091 h 2590799"/>
              <a:gd name="connsiteX481" fmla="*/ 6612412 w 10596152"/>
              <a:gd name="connsiteY481" fmla="*/ 1732091 h 2590799"/>
              <a:gd name="connsiteX482" fmla="*/ 6612412 w 10596152"/>
              <a:gd name="connsiteY482" fmla="*/ 1760301 h 2590799"/>
              <a:gd name="connsiteX483" fmla="*/ 6628208 w 10596152"/>
              <a:gd name="connsiteY483" fmla="*/ 1760301 h 2590799"/>
              <a:gd name="connsiteX484" fmla="*/ 6628208 w 10596152"/>
              <a:gd name="connsiteY484" fmla="*/ 1270576 h 2590799"/>
              <a:gd name="connsiteX485" fmla="*/ 6681242 w 10596152"/>
              <a:gd name="connsiteY485" fmla="*/ 1270576 h 2590799"/>
              <a:gd name="connsiteX486" fmla="*/ 6681242 w 10596152"/>
              <a:gd name="connsiteY486" fmla="*/ 1254778 h 2590799"/>
              <a:gd name="connsiteX487" fmla="*/ 6900152 w 10596152"/>
              <a:gd name="connsiteY487" fmla="*/ 1254778 h 2590799"/>
              <a:gd name="connsiteX488" fmla="*/ 6900152 w 10596152"/>
              <a:gd name="connsiteY488" fmla="*/ 1273961 h 2590799"/>
              <a:gd name="connsiteX489" fmla="*/ 6978011 w 10596152"/>
              <a:gd name="connsiteY489" fmla="*/ 1273961 h 2590799"/>
              <a:gd name="connsiteX490" fmla="*/ 6978011 w 10596152"/>
              <a:gd name="connsiteY490" fmla="*/ 2209404 h 2590799"/>
              <a:gd name="connsiteX491" fmla="*/ 7007350 w 10596152"/>
              <a:gd name="connsiteY491" fmla="*/ 2209404 h 2590799"/>
              <a:gd name="connsiteX492" fmla="*/ 7007350 w 10596152"/>
              <a:gd name="connsiteY492" fmla="*/ 1851701 h 2590799"/>
              <a:gd name="connsiteX493" fmla="*/ 7042330 w 10596152"/>
              <a:gd name="connsiteY493" fmla="*/ 1851701 h 2590799"/>
              <a:gd name="connsiteX494" fmla="*/ 7042330 w 10596152"/>
              <a:gd name="connsiteY494" fmla="*/ 1778355 h 2590799"/>
              <a:gd name="connsiteX495" fmla="*/ 7150656 w 10596152"/>
              <a:gd name="connsiteY495" fmla="*/ 1778355 h 2590799"/>
              <a:gd name="connsiteX496" fmla="*/ 7150656 w 10596152"/>
              <a:gd name="connsiteY496" fmla="*/ 1693725 h 2590799"/>
              <a:gd name="connsiteX497" fmla="*/ 7168711 w 10596152"/>
              <a:gd name="connsiteY497" fmla="*/ 1693725 h 2590799"/>
              <a:gd name="connsiteX498" fmla="*/ 7168711 w 10596152"/>
              <a:gd name="connsiteY498" fmla="*/ 1624893 h 2590799"/>
              <a:gd name="connsiteX499" fmla="*/ 7196920 w 10596152"/>
              <a:gd name="connsiteY499" fmla="*/ 1597812 h 2590799"/>
              <a:gd name="connsiteX500" fmla="*/ 7196920 w 10596152"/>
              <a:gd name="connsiteY500" fmla="*/ 1354078 h 2590799"/>
              <a:gd name="connsiteX501" fmla="*/ 7245441 w 10596152"/>
              <a:gd name="connsiteY501" fmla="*/ 1354078 h 2590799"/>
              <a:gd name="connsiteX502" fmla="*/ 7245441 w 10596152"/>
              <a:gd name="connsiteY502" fmla="*/ 1322482 h 2590799"/>
              <a:gd name="connsiteX503" fmla="*/ 7384235 w 10596152"/>
              <a:gd name="connsiteY503" fmla="*/ 1322482 h 2590799"/>
              <a:gd name="connsiteX504" fmla="*/ 7389876 w 10596152"/>
              <a:gd name="connsiteY504" fmla="*/ 1310071 h 2590799"/>
              <a:gd name="connsiteX505" fmla="*/ 7440654 w 10596152"/>
              <a:gd name="connsiteY505" fmla="*/ 1310071 h 2590799"/>
              <a:gd name="connsiteX506" fmla="*/ 7440654 w 10596152"/>
              <a:gd name="connsiteY506" fmla="*/ 1336023 h 2590799"/>
              <a:gd name="connsiteX507" fmla="*/ 7562522 w 10596152"/>
              <a:gd name="connsiteY507" fmla="*/ 1336023 h 2590799"/>
              <a:gd name="connsiteX508" fmla="*/ 7562522 w 10596152"/>
              <a:gd name="connsiteY508" fmla="*/ 1794153 h 2590799"/>
              <a:gd name="connsiteX509" fmla="*/ 7712599 w 10596152"/>
              <a:gd name="connsiteY509" fmla="*/ 1794153 h 2590799"/>
              <a:gd name="connsiteX510" fmla="*/ 7712599 w 10596152"/>
              <a:gd name="connsiteY510" fmla="*/ 1770457 h 2590799"/>
              <a:gd name="connsiteX511" fmla="*/ 7743065 w 10596152"/>
              <a:gd name="connsiteY511" fmla="*/ 1770457 h 2590799"/>
              <a:gd name="connsiteX512" fmla="*/ 7743065 w 10596152"/>
              <a:gd name="connsiteY512" fmla="*/ 1821234 h 2590799"/>
              <a:gd name="connsiteX513" fmla="*/ 7808512 w 10596152"/>
              <a:gd name="connsiteY513" fmla="*/ 1821234 h 2590799"/>
              <a:gd name="connsiteX514" fmla="*/ 7808512 w 10596152"/>
              <a:gd name="connsiteY514" fmla="*/ 1793025 h 2590799"/>
              <a:gd name="connsiteX515" fmla="*/ 7828824 w 10596152"/>
              <a:gd name="connsiteY515" fmla="*/ 1793025 h 2590799"/>
              <a:gd name="connsiteX516" fmla="*/ 7828824 w 10596152"/>
              <a:gd name="connsiteY516" fmla="*/ 1674542 h 2590799"/>
              <a:gd name="connsiteX517" fmla="*/ 7860418 w 10596152"/>
              <a:gd name="connsiteY517" fmla="*/ 1674542 h 2590799"/>
              <a:gd name="connsiteX518" fmla="*/ 7860418 w 10596152"/>
              <a:gd name="connsiteY518" fmla="*/ 967037 h 2590799"/>
              <a:gd name="connsiteX519" fmla="*/ 7886372 w 10596152"/>
              <a:gd name="connsiteY519" fmla="*/ 22568 h 2590799"/>
              <a:gd name="connsiteX520" fmla="*/ 7955204 w 10596152"/>
              <a:gd name="connsiteY520" fmla="*/ 22568 h 259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</a:cxnLst>
            <a:rect l="l" t="t" r="r" b="b"/>
            <a:pathLst>
              <a:path w="10596152" h="2590799">
                <a:moveTo>
                  <a:pt x="3398735" y="2000649"/>
                </a:moveTo>
                <a:lnTo>
                  <a:pt x="3398735" y="2018704"/>
                </a:lnTo>
                <a:lnTo>
                  <a:pt x="3402120" y="2018704"/>
                </a:lnTo>
                <a:lnTo>
                  <a:pt x="3402120" y="2000649"/>
                </a:lnTo>
                <a:close/>
                <a:moveTo>
                  <a:pt x="9288970" y="1138554"/>
                </a:moveTo>
                <a:lnTo>
                  <a:pt x="9216752" y="1674542"/>
                </a:lnTo>
                <a:lnTo>
                  <a:pt x="9228036" y="1674542"/>
                </a:lnTo>
                <a:lnTo>
                  <a:pt x="9228036" y="1662131"/>
                </a:lnTo>
                <a:lnTo>
                  <a:pt x="9242705" y="1662131"/>
                </a:lnTo>
                <a:lnTo>
                  <a:pt x="9242705" y="1683570"/>
                </a:lnTo>
                <a:lnTo>
                  <a:pt x="9278815" y="1683570"/>
                </a:lnTo>
                <a:lnTo>
                  <a:pt x="9278815" y="1734348"/>
                </a:lnTo>
                <a:lnTo>
                  <a:pt x="9301382" y="1734348"/>
                </a:lnTo>
                <a:lnTo>
                  <a:pt x="9301382" y="2026602"/>
                </a:lnTo>
                <a:lnTo>
                  <a:pt x="9461615" y="2026602"/>
                </a:lnTo>
                <a:lnTo>
                  <a:pt x="9461615" y="1997264"/>
                </a:lnTo>
                <a:lnTo>
                  <a:pt x="9441303" y="1997264"/>
                </a:lnTo>
                <a:lnTo>
                  <a:pt x="9441303" y="1983723"/>
                </a:lnTo>
                <a:lnTo>
                  <a:pt x="9498852" y="1983723"/>
                </a:lnTo>
                <a:lnTo>
                  <a:pt x="9498852" y="2033372"/>
                </a:lnTo>
                <a:lnTo>
                  <a:pt x="9558656" y="2033372"/>
                </a:lnTo>
                <a:lnTo>
                  <a:pt x="9577839" y="2015319"/>
                </a:lnTo>
                <a:lnTo>
                  <a:pt x="9577839" y="1999521"/>
                </a:lnTo>
                <a:lnTo>
                  <a:pt x="9622975" y="1999521"/>
                </a:lnTo>
                <a:lnTo>
                  <a:pt x="9538345" y="1138554"/>
                </a:lnTo>
                <a:close/>
                <a:moveTo>
                  <a:pt x="7955204" y="0"/>
                </a:moveTo>
                <a:lnTo>
                  <a:pt x="7972129" y="0"/>
                </a:lnTo>
                <a:lnTo>
                  <a:pt x="7972129" y="28210"/>
                </a:lnTo>
                <a:lnTo>
                  <a:pt x="8138004" y="28210"/>
                </a:lnTo>
                <a:lnTo>
                  <a:pt x="8138004" y="22568"/>
                </a:lnTo>
                <a:lnTo>
                  <a:pt x="8145902" y="22568"/>
                </a:lnTo>
                <a:lnTo>
                  <a:pt x="8196682" y="40623"/>
                </a:lnTo>
                <a:cubicBezTo>
                  <a:pt x="8196682" y="40623"/>
                  <a:pt x="8235046" y="564200"/>
                  <a:pt x="8255357" y="874509"/>
                </a:cubicBezTo>
                <a:cubicBezTo>
                  <a:pt x="8275668" y="1184818"/>
                  <a:pt x="8308392" y="1807693"/>
                  <a:pt x="8308392" y="1807693"/>
                </a:cubicBezTo>
                <a:lnTo>
                  <a:pt x="8387380" y="1807693"/>
                </a:lnTo>
                <a:lnTo>
                  <a:pt x="8387380" y="2098819"/>
                </a:lnTo>
                <a:lnTo>
                  <a:pt x="8398664" y="2098819"/>
                </a:lnTo>
                <a:lnTo>
                  <a:pt x="8398664" y="2168781"/>
                </a:lnTo>
                <a:lnTo>
                  <a:pt x="8457340" y="2168781"/>
                </a:lnTo>
                <a:lnTo>
                  <a:pt x="8457340" y="2200376"/>
                </a:lnTo>
                <a:lnTo>
                  <a:pt x="8511504" y="2200376"/>
                </a:lnTo>
                <a:lnTo>
                  <a:pt x="8511504" y="1857344"/>
                </a:lnTo>
                <a:lnTo>
                  <a:pt x="8543098" y="1857344"/>
                </a:lnTo>
                <a:lnTo>
                  <a:pt x="8543098" y="1735476"/>
                </a:lnTo>
                <a:lnTo>
                  <a:pt x="8535200" y="1735476"/>
                </a:lnTo>
                <a:lnTo>
                  <a:pt x="8535200" y="1708395"/>
                </a:lnTo>
                <a:lnTo>
                  <a:pt x="8641270" y="1708395"/>
                </a:lnTo>
                <a:lnTo>
                  <a:pt x="8641270" y="1598940"/>
                </a:lnTo>
                <a:lnTo>
                  <a:pt x="8730413" y="1598940"/>
                </a:lnTo>
                <a:lnTo>
                  <a:pt x="8730413" y="1584271"/>
                </a:lnTo>
                <a:lnTo>
                  <a:pt x="8754109" y="1584271"/>
                </a:lnTo>
                <a:lnTo>
                  <a:pt x="8754109" y="1689212"/>
                </a:lnTo>
                <a:lnTo>
                  <a:pt x="8767649" y="1689212"/>
                </a:lnTo>
                <a:lnTo>
                  <a:pt x="8767649" y="1729834"/>
                </a:lnTo>
                <a:lnTo>
                  <a:pt x="8804887" y="1729834"/>
                </a:lnTo>
                <a:lnTo>
                  <a:pt x="8927883" y="889177"/>
                </a:lnTo>
                <a:lnTo>
                  <a:pt x="9123096" y="740230"/>
                </a:lnTo>
                <a:lnTo>
                  <a:pt x="9949082" y="586767"/>
                </a:lnTo>
                <a:lnTo>
                  <a:pt x="10123984" y="2004034"/>
                </a:lnTo>
                <a:lnTo>
                  <a:pt x="10218769" y="2004034"/>
                </a:lnTo>
                <a:lnTo>
                  <a:pt x="10218769" y="1875397"/>
                </a:lnTo>
                <a:lnTo>
                  <a:pt x="10245851" y="1875397"/>
                </a:lnTo>
                <a:lnTo>
                  <a:pt x="10245851" y="1551548"/>
                </a:lnTo>
                <a:lnTo>
                  <a:pt x="10258263" y="1538006"/>
                </a:lnTo>
                <a:lnTo>
                  <a:pt x="10279703" y="1538006"/>
                </a:lnTo>
                <a:lnTo>
                  <a:pt x="10279703" y="1317969"/>
                </a:lnTo>
                <a:lnTo>
                  <a:pt x="10363204" y="1317969"/>
                </a:lnTo>
                <a:lnTo>
                  <a:pt x="10363204" y="1155480"/>
                </a:lnTo>
                <a:lnTo>
                  <a:pt x="10398185" y="1155480"/>
                </a:lnTo>
                <a:lnTo>
                  <a:pt x="10398185" y="1139682"/>
                </a:lnTo>
                <a:lnTo>
                  <a:pt x="10473787" y="1139682"/>
                </a:lnTo>
                <a:lnTo>
                  <a:pt x="10473787" y="1156608"/>
                </a:lnTo>
                <a:lnTo>
                  <a:pt x="10539234" y="1156608"/>
                </a:lnTo>
                <a:lnTo>
                  <a:pt x="10539234" y="1140810"/>
                </a:lnTo>
                <a:lnTo>
                  <a:pt x="10568572" y="1140810"/>
                </a:lnTo>
                <a:lnTo>
                  <a:pt x="10568572" y="1222056"/>
                </a:lnTo>
                <a:lnTo>
                  <a:pt x="10596152" y="1222056"/>
                </a:lnTo>
                <a:lnTo>
                  <a:pt x="10596152" y="2590799"/>
                </a:lnTo>
                <a:lnTo>
                  <a:pt x="0" y="2590799"/>
                </a:lnTo>
                <a:lnTo>
                  <a:pt x="0" y="2519713"/>
                </a:lnTo>
                <a:lnTo>
                  <a:pt x="18055" y="2519713"/>
                </a:lnTo>
                <a:lnTo>
                  <a:pt x="18055" y="2526483"/>
                </a:lnTo>
                <a:lnTo>
                  <a:pt x="29338" y="2526483"/>
                </a:lnTo>
                <a:lnTo>
                  <a:pt x="29338" y="2503915"/>
                </a:lnTo>
                <a:lnTo>
                  <a:pt x="157976" y="2503915"/>
                </a:lnTo>
                <a:lnTo>
                  <a:pt x="157976" y="2488117"/>
                </a:lnTo>
                <a:lnTo>
                  <a:pt x="150077" y="2488117"/>
                </a:lnTo>
                <a:lnTo>
                  <a:pt x="150077" y="2476834"/>
                </a:lnTo>
                <a:lnTo>
                  <a:pt x="169260" y="2476834"/>
                </a:lnTo>
                <a:lnTo>
                  <a:pt x="169260" y="2462164"/>
                </a:lnTo>
                <a:lnTo>
                  <a:pt x="285485" y="2462164"/>
                </a:lnTo>
                <a:lnTo>
                  <a:pt x="285485" y="2430569"/>
                </a:lnTo>
                <a:lnTo>
                  <a:pt x="354317" y="2430569"/>
                </a:lnTo>
                <a:lnTo>
                  <a:pt x="354317" y="2379791"/>
                </a:lnTo>
                <a:lnTo>
                  <a:pt x="354317" y="2371892"/>
                </a:lnTo>
                <a:lnTo>
                  <a:pt x="366730" y="2371892"/>
                </a:lnTo>
                <a:lnTo>
                  <a:pt x="366730" y="2353838"/>
                </a:lnTo>
                <a:lnTo>
                  <a:pt x="361087" y="2353838"/>
                </a:lnTo>
                <a:lnTo>
                  <a:pt x="361087" y="2341426"/>
                </a:lnTo>
                <a:lnTo>
                  <a:pt x="367858" y="2341426"/>
                </a:lnTo>
                <a:lnTo>
                  <a:pt x="367858" y="2331270"/>
                </a:lnTo>
                <a:lnTo>
                  <a:pt x="375757" y="2331270"/>
                </a:lnTo>
                <a:lnTo>
                  <a:pt x="375757" y="2336911"/>
                </a:lnTo>
                <a:lnTo>
                  <a:pt x="733458" y="2336911"/>
                </a:lnTo>
                <a:lnTo>
                  <a:pt x="739102" y="2331270"/>
                </a:lnTo>
                <a:lnTo>
                  <a:pt x="739102" y="2313215"/>
                </a:lnTo>
                <a:lnTo>
                  <a:pt x="744743" y="2313215"/>
                </a:lnTo>
                <a:lnTo>
                  <a:pt x="744743" y="2295161"/>
                </a:lnTo>
                <a:lnTo>
                  <a:pt x="679296" y="2281621"/>
                </a:lnTo>
                <a:lnTo>
                  <a:pt x="679296" y="2256796"/>
                </a:lnTo>
                <a:cubicBezTo>
                  <a:pt x="767311" y="2246640"/>
                  <a:pt x="795520" y="2226328"/>
                  <a:pt x="795520" y="2226328"/>
                </a:cubicBezTo>
                <a:lnTo>
                  <a:pt x="795520" y="2219559"/>
                </a:lnTo>
                <a:lnTo>
                  <a:pt x="805677" y="2219559"/>
                </a:lnTo>
                <a:lnTo>
                  <a:pt x="805677" y="2191349"/>
                </a:lnTo>
                <a:lnTo>
                  <a:pt x="768439" y="2191349"/>
                </a:lnTo>
                <a:lnTo>
                  <a:pt x="762798" y="2181193"/>
                </a:lnTo>
                <a:lnTo>
                  <a:pt x="744743" y="2181193"/>
                </a:lnTo>
                <a:lnTo>
                  <a:pt x="744743" y="2175551"/>
                </a:lnTo>
                <a:lnTo>
                  <a:pt x="749256" y="2175551"/>
                </a:lnTo>
                <a:lnTo>
                  <a:pt x="749256" y="2155240"/>
                </a:lnTo>
                <a:lnTo>
                  <a:pt x="800034" y="2155240"/>
                </a:lnTo>
                <a:lnTo>
                  <a:pt x="800034" y="2142827"/>
                </a:lnTo>
                <a:lnTo>
                  <a:pt x="804549" y="2136057"/>
                </a:lnTo>
                <a:lnTo>
                  <a:pt x="819217" y="2136057"/>
                </a:lnTo>
                <a:lnTo>
                  <a:pt x="819217" y="2146213"/>
                </a:lnTo>
                <a:cubicBezTo>
                  <a:pt x="819217" y="2146213"/>
                  <a:pt x="871124" y="2136057"/>
                  <a:pt x="924158" y="2107847"/>
                </a:cubicBezTo>
                <a:cubicBezTo>
                  <a:pt x="976064" y="2079638"/>
                  <a:pt x="1011045" y="2028859"/>
                  <a:pt x="1011045" y="2028859"/>
                </a:cubicBezTo>
                <a:lnTo>
                  <a:pt x="1011045" y="2016447"/>
                </a:lnTo>
                <a:lnTo>
                  <a:pt x="1004275" y="2016447"/>
                </a:lnTo>
                <a:lnTo>
                  <a:pt x="1004275" y="2009676"/>
                </a:lnTo>
                <a:lnTo>
                  <a:pt x="1011045" y="2009676"/>
                </a:lnTo>
                <a:lnTo>
                  <a:pt x="1011045" y="1999521"/>
                </a:lnTo>
                <a:lnTo>
                  <a:pt x="1014430" y="1997264"/>
                </a:lnTo>
                <a:lnTo>
                  <a:pt x="1022328" y="1997264"/>
                </a:lnTo>
                <a:lnTo>
                  <a:pt x="1022328" y="1980338"/>
                </a:lnTo>
                <a:lnTo>
                  <a:pt x="1030228" y="1980338"/>
                </a:lnTo>
                <a:lnTo>
                  <a:pt x="1030228" y="1996136"/>
                </a:lnTo>
                <a:lnTo>
                  <a:pt x="1040383" y="1996136"/>
                </a:lnTo>
                <a:lnTo>
                  <a:pt x="1040383" y="1980338"/>
                </a:lnTo>
                <a:lnTo>
                  <a:pt x="1047154" y="1980338"/>
                </a:lnTo>
                <a:lnTo>
                  <a:pt x="1047154" y="2011934"/>
                </a:lnTo>
                <a:lnTo>
                  <a:pt x="1055052" y="2011934"/>
                </a:lnTo>
                <a:lnTo>
                  <a:pt x="1055052" y="2018704"/>
                </a:lnTo>
                <a:lnTo>
                  <a:pt x="1271705" y="2018704"/>
                </a:lnTo>
                <a:lnTo>
                  <a:pt x="1483843" y="2018704"/>
                </a:lnTo>
                <a:lnTo>
                  <a:pt x="1483843" y="2011934"/>
                </a:lnTo>
                <a:lnTo>
                  <a:pt x="1491742" y="2011934"/>
                </a:lnTo>
                <a:lnTo>
                  <a:pt x="1491742" y="1980338"/>
                </a:lnTo>
                <a:lnTo>
                  <a:pt x="1498513" y="1980338"/>
                </a:lnTo>
                <a:lnTo>
                  <a:pt x="1498513" y="1996136"/>
                </a:lnTo>
                <a:lnTo>
                  <a:pt x="1508669" y="1996136"/>
                </a:lnTo>
                <a:lnTo>
                  <a:pt x="1508669" y="1980338"/>
                </a:lnTo>
                <a:lnTo>
                  <a:pt x="1516567" y="1980338"/>
                </a:lnTo>
                <a:lnTo>
                  <a:pt x="1516567" y="1997264"/>
                </a:lnTo>
                <a:lnTo>
                  <a:pt x="1524465" y="1997264"/>
                </a:lnTo>
                <a:lnTo>
                  <a:pt x="1527850" y="1999521"/>
                </a:lnTo>
                <a:lnTo>
                  <a:pt x="1527850" y="2009676"/>
                </a:lnTo>
                <a:lnTo>
                  <a:pt x="1534622" y="2009676"/>
                </a:lnTo>
                <a:lnTo>
                  <a:pt x="1534622" y="2016447"/>
                </a:lnTo>
                <a:lnTo>
                  <a:pt x="1527850" y="2016447"/>
                </a:lnTo>
                <a:lnTo>
                  <a:pt x="1527850" y="2028859"/>
                </a:lnTo>
                <a:cubicBezTo>
                  <a:pt x="1527850" y="2028859"/>
                  <a:pt x="1562831" y="2080766"/>
                  <a:pt x="1614737" y="2107847"/>
                </a:cubicBezTo>
                <a:cubicBezTo>
                  <a:pt x="1666644" y="2136057"/>
                  <a:pt x="1719679" y="2146213"/>
                  <a:pt x="1719679" y="2146213"/>
                </a:cubicBezTo>
                <a:lnTo>
                  <a:pt x="1719679" y="2136057"/>
                </a:lnTo>
                <a:lnTo>
                  <a:pt x="1734348" y="2136057"/>
                </a:lnTo>
                <a:lnTo>
                  <a:pt x="1738861" y="2142827"/>
                </a:lnTo>
                <a:lnTo>
                  <a:pt x="1738861" y="2155240"/>
                </a:lnTo>
                <a:lnTo>
                  <a:pt x="1789639" y="2155240"/>
                </a:lnTo>
                <a:lnTo>
                  <a:pt x="1789639" y="2175551"/>
                </a:lnTo>
                <a:lnTo>
                  <a:pt x="1793024" y="2175551"/>
                </a:lnTo>
                <a:lnTo>
                  <a:pt x="1793024" y="2181193"/>
                </a:lnTo>
                <a:lnTo>
                  <a:pt x="1774970" y="2181193"/>
                </a:lnTo>
                <a:lnTo>
                  <a:pt x="1769327" y="2191349"/>
                </a:lnTo>
                <a:lnTo>
                  <a:pt x="1732091" y="2191349"/>
                </a:lnTo>
                <a:lnTo>
                  <a:pt x="1732091" y="2219559"/>
                </a:lnTo>
                <a:lnTo>
                  <a:pt x="1742246" y="2219559"/>
                </a:lnTo>
                <a:lnTo>
                  <a:pt x="1742246" y="2226328"/>
                </a:lnTo>
                <a:cubicBezTo>
                  <a:pt x="1742246" y="2226328"/>
                  <a:pt x="1770456" y="2246640"/>
                  <a:pt x="1858471" y="2256796"/>
                </a:cubicBezTo>
                <a:lnTo>
                  <a:pt x="1858471" y="2282749"/>
                </a:lnTo>
                <a:lnTo>
                  <a:pt x="1793024" y="2296289"/>
                </a:lnTo>
                <a:lnTo>
                  <a:pt x="1793024" y="2314343"/>
                </a:lnTo>
                <a:lnTo>
                  <a:pt x="1798667" y="2314343"/>
                </a:lnTo>
                <a:lnTo>
                  <a:pt x="1798667" y="2332398"/>
                </a:lnTo>
                <a:lnTo>
                  <a:pt x="1804308" y="2338040"/>
                </a:lnTo>
                <a:lnTo>
                  <a:pt x="1877654" y="2338040"/>
                </a:lnTo>
                <a:lnTo>
                  <a:pt x="1877654" y="2325628"/>
                </a:lnTo>
                <a:lnTo>
                  <a:pt x="1902480" y="2325628"/>
                </a:lnTo>
                <a:lnTo>
                  <a:pt x="1902480" y="2260181"/>
                </a:lnTo>
                <a:lnTo>
                  <a:pt x="1920533" y="2260181"/>
                </a:lnTo>
                <a:lnTo>
                  <a:pt x="1957770" y="1428552"/>
                </a:lnTo>
                <a:lnTo>
                  <a:pt x="1937459" y="1421782"/>
                </a:lnTo>
                <a:lnTo>
                  <a:pt x="1937459" y="1360848"/>
                </a:lnTo>
                <a:lnTo>
                  <a:pt x="1929561" y="1350692"/>
                </a:lnTo>
                <a:lnTo>
                  <a:pt x="1929561" y="1311199"/>
                </a:lnTo>
                <a:lnTo>
                  <a:pt x="1908121" y="1298786"/>
                </a:lnTo>
                <a:lnTo>
                  <a:pt x="1896837" y="1289759"/>
                </a:lnTo>
                <a:lnTo>
                  <a:pt x="1877654" y="1246880"/>
                </a:lnTo>
                <a:lnTo>
                  <a:pt x="1877654" y="1211899"/>
                </a:lnTo>
                <a:lnTo>
                  <a:pt x="1883297" y="1209643"/>
                </a:lnTo>
                <a:lnTo>
                  <a:pt x="1883297" y="1200616"/>
                </a:lnTo>
                <a:lnTo>
                  <a:pt x="1886682" y="1198358"/>
                </a:lnTo>
                <a:lnTo>
                  <a:pt x="1886682" y="1194973"/>
                </a:lnTo>
                <a:lnTo>
                  <a:pt x="1890067" y="1192716"/>
                </a:lnTo>
                <a:lnTo>
                  <a:pt x="1890067" y="1187075"/>
                </a:lnTo>
                <a:lnTo>
                  <a:pt x="1930689" y="1178048"/>
                </a:lnTo>
                <a:lnTo>
                  <a:pt x="1928432" y="1173533"/>
                </a:lnTo>
                <a:lnTo>
                  <a:pt x="1919404" y="1138554"/>
                </a:lnTo>
                <a:lnTo>
                  <a:pt x="1919404" y="1132912"/>
                </a:lnTo>
                <a:lnTo>
                  <a:pt x="1922789" y="1132912"/>
                </a:lnTo>
                <a:lnTo>
                  <a:pt x="1922789" y="1136297"/>
                </a:lnTo>
                <a:lnTo>
                  <a:pt x="1954385" y="1117114"/>
                </a:lnTo>
                <a:lnTo>
                  <a:pt x="1954385" y="1087776"/>
                </a:lnTo>
                <a:lnTo>
                  <a:pt x="1960027" y="1087776"/>
                </a:lnTo>
                <a:lnTo>
                  <a:pt x="1960027" y="1079877"/>
                </a:lnTo>
                <a:lnTo>
                  <a:pt x="1972440" y="1077620"/>
                </a:lnTo>
                <a:lnTo>
                  <a:pt x="1974697" y="904975"/>
                </a:lnTo>
                <a:lnTo>
                  <a:pt x="1972440" y="901590"/>
                </a:lnTo>
                <a:lnTo>
                  <a:pt x="1972440" y="895948"/>
                </a:lnTo>
                <a:lnTo>
                  <a:pt x="1978082" y="893692"/>
                </a:lnTo>
                <a:lnTo>
                  <a:pt x="1974697" y="754898"/>
                </a:lnTo>
                <a:lnTo>
                  <a:pt x="1971312" y="745871"/>
                </a:lnTo>
                <a:lnTo>
                  <a:pt x="1976954" y="742486"/>
                </a:lnTo>
                <a:lnTo>
                  <a:pt x="1976954" y="735715"/>
                </a:lnTo>
                <a:lnTo>
                  <a:pt x="1981467" y="732330"/>
                </a:lnTo>
                <a:lnTo>
                  <a:pt x="1982595" y="587896"/>
                </a:lnTo>
                <a:lnTo>
                  <a:pt x="1974697" y="587896"/>
                </a:lnTo>
                <a:lnTo>
                  <a:pt x="1974697" y="581124"/>
                </a:lnTo>
                <a:lnTo>
                  <a:pt x="1981467" y="581124"/>
                </a:lnTo>
                <a:lnTo>
                  <a:pt x="1981467" y="577739"/>
                </a:lnTo>
                <a:lnTo>
                  <a:pt x="1976954" y="575483"/>
                </a:lnTo>
                <a:lnTo>
                  <a:pt x="1976954" y="573226"/>
                </a:lnTo>
                <a:lnTo>
                  <a:pt x="1975825" y="570970"/>
                </a:lnTo>
                <a:lnTo>
                  <a:pt x="1975825" y="566456"/>
                </a:lnTo>
                <a:lnTo>
                  <a:pt x="1983723" y="565328"/>
                </a:lnTo>
                <a:lnTo>
                  <a:pt x="1983723" y="403966"/>
                </a:lnTo>
                <a:lnTo>
                  <a:pt x="1982595" y="403966"/>
                </a:lnTo>
                <a:lnTo>
                  <a:pt x="1982595" y="400581"/>
                </a:lnTo>
                <a:lnTo>
                  <a:pt x="1985980" y="400581"/>
                </a:lnTo>
                <a:lnTo>
                  <a:pt x="1985980" y="375757"/>
                </a:lnTo>
                <a:lnTo>
                  <a:pt x="1989365" y="373500"/>
                </a:lnTo>
                <a:lnTo>
                  <a:pt x="1992751" y="375757"/>
                </a:lnTo>
                <a:lnTo>
                  <a:pt x="1992751" y="400581"/>
                </a:lnTo>
                <a:lnTo>
                  <a:pt x="1996136" y="400581"/>
                </a:lnTo>
                <a:lnTo>
                  <a:pt x="1996136" y="403966"/>
                </a:lnTo>
                <a:lnTo>
                  <a:pt x="1995008" y="403966"/>
                </a:lnTo>
                <a:lnTo>
                  <a:pt x="1995008" y="564200"/>
                </a:lnTo>
                <a:lnTo>
                  <a:pt x="2001778" y="565328"/>
                </a:lnTo>
                <a:lnTo>
                  <a:pt x="2001778" y="569841"/>
                </a:lnTo>
                <a:lnTo>
                  <a:pt x="2000650" y="572098"/>
                </a:lnTo>
                <a:lnTo>
                  <a:pt x="2000650" y="575483"/>
                </a:lnTo>
                <a:lnTo>
                  <a:pt x="1996136" y="577739"/>
                </a:lnTo>
                <a:lnTo>
                  <a:pt x="1996136" y="581124"/>
                </a:lnTo>
                <a:lnTo>
                  <a:pt x="2005163" y="581124"/>
                </a:lnTo>
                <a:lnTo>
                  <a:pt x="2005163" y="587896"/>
                </a:lnTo>
                <a:lnTo>
                  <a:pt x="1997265" y="587896"/>
                </a:lnTo>
                <a:lnTo>
                  <a:pt x="1998393" y="731202"/>
                </a:lnTo>
                <a:lnTo>
                  <a:pt x="2002907" y="734587"/>
                </a:lnTo>
                <a:lnTo>
                  <a:pt x="2002907" y="741358"/>
                </a:lnTo>
                <a:lnTo>
                  <a:pt x="2008548" y="744743"/>
                </a:lnTo>
                <a:lnTo>
                  <a:pt x="2005163" y="753770"/>
                </a:lnTo>
                <a:lnTo>
                  <a:pt x="2001778" y="892563"/>
                </a:lnTo>
                <a:lnTo>
                  <a:pt x="2007419" y="894820"/>
                </a:lnTo>
                <a:lnTo>
                  <a:pt x="2007419" y="900462"/>
                </a:lnTo>
                <a:lnTo>
                  <a:pt x="2005163" y="903847"/>
                </a:lnTo>
                <a:lnTo>
                  <a:pt x="2007419" y="1076492"/>
                </a:lnTo>
                <a:lnTo>
                  <a:pt x="2019832" y="1078748"/>
                </a:lnTo>
                <a:lnTo>
                  <a:pt x="2019832" y="1086647"/>
                </a:lnTo>
                <a:lnTo>
                  <a:pt x="2026602" y="1086647"/>
                </a:lnTo>
                <a:lnTo>
                  <a:pt x="2026602" y="1114858"/>
                </a:lnTo>
                <a:lnTo>
                  <a:pt x="2058197" y="1134040"/>
                </a:lnTo>
                <a:lnTo>
                  <a:pt x="2058197" y="1130654"/>
                </a:lnTo>
                <a:lnTo>
                  <a:pt x="2061583" y="1130654"/>
                </a:lnTo>
                <a:lnTo>
                  <a:pt x="2061583" y="1136297"/>
                </a:lnTo>
                <a:lnTo>
                  <a:pt x="2052555" y="1171277"/>
                </a:lnTo>
                <a:lnTo>
                  <a:pt x="2049170" y="1175790"/>
                </a:lnTo>
                <a:lnTo>
                  <a:pt x="2089793" y="1184818"/>
                </a:lnTo>
                <a:lnTo>
                  <a:pt x="2089793" y="1190460"/>
                </a:lnTo>
                <a:lnTo>
                  <a:pt x="2093178" y="1192716"/>
                </a:lnTo>
                <a:lnTo>
                  <a:pt x="2093178" y="1196101"/>
                </a:lnTo>
                <a:lnTo>
                  <a:pt x="2096563" y="1198358"/>
                </a:lnTo>
                <a:lnTo>
                  <a:pt x="2096563" y="1207386"/>
                </a:lnTo>
                <a:lnTo>
                  <a:pt x="2102206" y="1209643"/>
                </a:lnTo>
                <a:lnTo>
                  <a:pt x="2102206" y="1244623"/>
                </a:lnTo>
                <a:lnTo>
                  <a:pt x="2083023" y="1287503"/>
                </a:lnTo>
                <a:lnTo>
                  <a:pt x="2071738" y="1296529"/>
                </a:lnTo>
                <a:lnTo>
                  <a:pt x="2050299" y="1308942"/>
                </a:lnTo>
                <a:lnTo>
                  <a:pt x="2050299" y="1346178"/>
                </a:lnTo>
                <a:lnTo>
                  <a:pt x="2042400" y="1356335"/>
                </a:lnTo>
                <a:lnTo>
                  <a:pt x="2042400" y="1417267"/>
                </a:lnTo>
                <a:lnTo>
                  <a:pt x="2022089" y="1424038"/>
                </a:lnTo>
                <a:lnTo>
                  <a:pt x="2054812" y="2151855"/>
                </a:lnTo>
                <a:lnTo>
                  <a:pt x="2103334" y="2151855"/>
                </a:lnTo>
                <a:lnTo>
                  <a:pt x="2103334" y="2053683"/>
                </a:lnTo>
                <a:lnTo>
                  <a:pt x="2145085" y="2053683"/>
                </a:lnTo>
                <a:lnTo>
                  <a:pt x="2145085" y="2029987"/>
                </a:lnTo>
                <a:lnTo>
                  <a:pt x="2138314" y="2029987"/>
                </a:lnTo>
                <a:lnTo>
                  <a:pt x="2138314" y="2000649"/>
                </a:lnTo>
                <a:lnTo>
                  <a:pt x="2174423" y="2000649"/>
                </a:lnTo>
                <a:lnTo>
                  <a:pt x="2174423" y="2014191"/>
                </a:lnTo>
                <a:lnTo>
                  <a:pt x="2178936" y="2014191"/>
                </a:lnTo>
                <a:lnTo>
                  <a:pt x="2178936" y="2009676"/>
                </a:lnTo>
                <a:lnTo>
                  <a:pt x="2192478" y="2009676"/>
                </a:lnTo>
                <a:lnTo>
                  <a:pt x="2192478" y="2001778"/>
                </a:lnTo>
                <a:lnTo>
                  <a:pt x="2229714" y="2001778"/>
                </a:lnTo>
                <a:lnTo>
                  <a:pt x="2229714" y="1995008"/>
                </a:lnTo>
                <a:lnTo>
                  <a:pt x="2239870" y="1995008"/>
                </a:lnTo>
                <a:lnTo>
                  <a:pt x="2239870" y="1981466"/>
                </a:lnTo>
                <a:lnTo>
                  <a:pt x="2314344" y="1981466"/>
                </a:lnTo>
                <a:lnTo>
                  <a:pt x="2314344" y="1875397"/>
                </a:lnTo>
                <a:lnTo>
                  <a:pt x="2321114" y="1875397"/>
                </a:lnTo>
                <a:lnTo>
                  <a:pt x="2321114" y="1755787"/>
                </a:lnTo>
                <a:cubicBezTo>
                  <a:pt x="2321114" y="1755787"/>
                  <a:pt x="2331270" y="1743374"/>
                  <a:pt x="2350453" y="1728706"/>
                </a:cubicBezTo>
                <a:cubicBezTo>
                  <a:pt x="2369636" y="1712908"/>
                  <a:pt x="2392204" y="1700495"/>
                  <a:pt x="2392204" y="1700495"/>
                </a:cubicBezTo>
                <a:lnTo>
                  <a:pt x="2400102" y="1700495"/>
                </a:lnTo>
                <a:lnTo>
                  <a:pt x="2400102" y="1694853"/>
                </a:lnTo>
                <a:lnTo>
                  <a:pt x="2424927" y="1694853"/>
                </a:lnTo>
                <a:lnTo>
                  <a:pt x="2424927" y="1700495"/>
                </a:lnTo>
                <a:lnTo>
                  <a:pt x="2436211" y="1700495"/>
                </a:lnTo>
                <a:lnTo>
                  <a:pt x="2436211" y="1680184"/>
                </a:lnTo>
                <a:lnTo>
                  <a:pt x="2446367" y="1680184"/>
                </a:lnTo>
                <a:cubicBezTo>
                  <a:pt x="2446367" y="1680184"/>
                  <a:pt x="2490374" y="1659874"/>
                  <a:pt x="2527611" y="1649718"/>
                </a:cubicBezTo>
                <a:cubicBezTo>
                  <a:pt x="2564849" y="1640691"/>
                  <a:pt x="2629167" y="1630535"/>
                  <a:pt x="2629167" y="1630535"/>
                </a:cubicBezTo>
                <a:lnTo>
                  <a:pt x="2629167" y="1620380"/>
                </a:lnTo>
                <a:lnTo>
                  <a:pt x="2730723" y="1620380"/>
                </a:lnTo>
                <a:lnTo>
                  <a:pt x="2730723" y="1613608"/>
                </a:lnTo>
                <a:lnTo>
                  <a:pt x="2723953" y="1609095"/>
                </a:lnTo>
                <a:lnTo>
                  <a:pt x="2723953" y="1597812"/>
                </a:lnTo>
                <a:lnTo>
                  <a:pt x="2751034" y="1597812"/>
                </a:lnTo>
                <a:lnTo>
                  <a:pt x="2751034" y="1562831"/>
                </a:lnTo>
                <a:lnTo>
                  <a:pt x="2755548" y="1562831"/>
                </a:lnTo>
                <a:lnTo>
                  <a:pt x="2772474" y="1579757"/>
                </a:lnTo>
                <a:lnTo>
                  <a:pt x="2780372" y="1579757"/>
                </a:lnTo>
                <a:lnTo>
                  <a:pt x="2780372" y="1630535"/>
                </a:lnTo>
                <a:lnTo>
                  <a:pt x="2804069" y="1630535"/>
                </a:lnTo>
                <a:lnTo>
                  <a:pt x="2804069" y="1569601"/>
                </a:lnTo>
                <a:lnTo>
                  <a:pt x="2809711" y="1569601"/>
                </a:lnTo>
                <a:lnTo>
                  <a:pt x="2809711" y="1630535"/>
                </a:lnTo>
                <a:lnTo>
                  <a:pt x="2823251" y="1630535"/>
                </a:lnTo>
                <a:lnTo>
                  <a:pt x="2828894" y="1621508"/>
                </a:lnTo>
                <a:cubicBezTo>
                  <a:pt x="2828894" y="1621508"/>
                  <a:pt x="2868387" y="1620380"/>
                  <a:pt x="2936092" y="1633920"/>
                </a:cubicBezTo>
                <a:cubicBezTo>
                  <a:pt x="3003795" y="1647461"/>
                  <a:pt x="3046674" y="1683570"/>
                  <a:pt x="3046674" y="1683570"/>
                </a:cubicBezTo>
                <a:lnTo>
                  <a:pt x="3046674" y="1705010"/>
                </a:lnTo>
                <a:lnTo>
                  <a:pt x="3063600" y="1705010"/>
                </a:lnTo>
                <a:cubicBezTo>
                  <a:pt x="3076013" y="1705010"/>
                  <a:pt x="3074885" y="1741118"/>
                  <a:pt x="3074885" y="1741118"/>
                </a:cubicBezTo>
                <a:lnTo>
                  <a:pt x="3074885" y="1767071"/>
                </a:lnTo>
                <a:lnTo>
                  <a:pt x="3069243" y="1767071"/>
                </a:lnTo>
                <a:lnTo>
                  <a:pt x="3069243" y="1881040"/>
                </a:lnTo>
                <a:lnTo>
                  <a:pt x="3072628" y="1881040"/>
                </a:lnTo>
                <a:lnTo>
                  <a:pt x="3072628" y="2025474"/>
                </a:lnTo>
                <a:lnTo>
                  <a:pt x="3138075" y="2025474"/>
                </a:lnTo>
                <a:lnTo>
                  <a:pt x="3138075" y="2013062"/>
                </a:lnTo>
                <a:lnTo>
                  <a:pt x="3152743" y="2013062"/>
                </a:lnTo>
                <a:lnTo>
                  <a:pt x="3152743" y="1983723"/>
                </a:lnTo>
                <a:lnTo>
                  <a:pt x="3191109" y="1983723"/>
                </a:lnTo>
                <a:lnTo>
                  <a:pt x="3191109" y="1936331"/>
                </a:lnTo>
                <a:lnTo>
                  <a:pt x="3245273" y="1936331"/>
                </a:lnTo>
                <a:lnTo>
                  <a:pt x="3245273" y="1928432"/>
                </a:lnTo>
                <a:lnTo>
                  <a:pt x="3257684" y="1928432"/>
                </a:lnTo>
                <a:lnTo>
                  <a:pt x="3257684" y="1936331"/>
                </a:lnTo>
                <a:lnTo>
                  <a:pt x="3297179" y="1936331"/>
                </a:lnTo>
                <a:lnTo>
                  <a:pt x="3297179" y="1949872"/>
                </a:lnTo>
                <a:lnTo>
                  <a:pt x="3308462" y="1960027"/>
                </a:lnTo>
                <a:lnTo>
                  <a:pt x="3329902" y="1960027"/>
                </a:lnTo>
                <a:lnTo>
                  <a:pt x="3329902" y="1970183"/>
                </a:lnTo>
                <a:lnTo>
                  <a:pt x="3355855" y="1970183"/>
                </a:lnTo>
                <a:lnTo>
                  <a:pt x="3355855" y="1982595"/>
                </a:lnTo>
                <a:lnTo>
                  <a:pt x="3386322" y="1982595"/>
                </a:lnTo>
                <a:lnTo>
                  <a:pt x="3395348" y="1995008"/>
                </a:lnTo>
                <a:lnTo>
                  <a:pt x="3399862" y="1999521"/>
                </a:lnTo>
                <a:lnTo>
                  <a:pt x="3399862" y="1958899"/>
                </a:lnTo>
                <a:lnTo>
                  <a:pt x="3456283" y="1958899"/>
                </a:lnTo>
                <a:lnTo>
                  <a:pt x="3456283" y="1887810"/>
                </a:lnTo>
                <a:lnTo>
                  <a:pt x="3448385" y="1887810"/>
                </a:lnTo>
                <a:lnTo>
                  <a:pt x="3448385" y="1862985"/>
                </a:lnTo>
                <a:lnTo>
                  <a:pt x="3486748" y="1862985"/>
                </a:lnTo>
                <a:lnTo>
                  <a:pt x="3486748" y="1840417"/>
                </a:lnTo>
                <a:lnTo>
                  <a:pt x="3516088" y="1808821"/>
                </a:lnTo>
                <a:lnTo>
                  <a:pt x="3516088" y="1790767"/>
                </a:lnTo>
                <a:lnTo>
                  <a:pt x="3526243" y="1790767"/>
                </a:lnTo>
                <a:lnTo>
                  <a:pt x="3526243" y="1584271"/>
                </a:lnTo>
                <a:lnTo>
                  <a:pt x="3543170" y="1584271"/>
                </a:lnTo>
                <a:lnTo>
                  <a:pt x="3543170" y="1396957"/>
                </a:lnTo>
                <a:lnTo>
                  <a:pt x="3586049" y="1396957"/>
                </a:lnTo>
                <a:lnTo>
                  <a:pt x="3586049" y="1378903"/>
                </a:lnTo>
                <a:lnTo>
                  <a:pt x="3602975" y="1364233"/>
                </a:lnTo>
                <a:lnTo>
                  <a:pt x="3602975" y="1354078"/>
                </a:lnTo>
                <a:lnTo>
                  <a:pt x="3734997" y="1229954"/>
                </a:lnTo>
                <a:lnTo>
                  <a:pt x="3746281" y="1229954"/>
                </a:lnTo>
                <a:lnTo>
                  <a:pt x="3746281" y="1258163"/>
                </a:lnTo>
                <a:lnTo>
                  <a:pt x="3765464" y="1280731"/>
                </a:lnTo>
                <a:lnTo>
                  <a:pt x="3765464" y="1322482"/>
                </a:lnTo>
                <a:lnTo>
                  <a:pt x="3801573" y="1346178"/>
                </a:lnTo>
                <a:lnTo>
                  <a:pt x="3801573" y="1272833"/>
                </a:lnTo>
                <a:lnTo>
                  <a:pt x="3806086" y="1272833"/>
                </a:lnTo>
                <a:lnTo>
                  <a:pt x="3806086" y="1394699"/>
                </a:lnTo>
                <a:lnTo>
                  <a:pt x="3841066" y="1394699"/>
                </a:lnTo>
                <a:lnTo>
                  <a:pt x="3841066" y="1636176"/>
                </a:lnTo>
                <a:lnTo>
                  <a:pt x="3879431" y="1636176"/>
                </a:lnTo>
                <a:lnTo>
                  <a:pt x="3879431" y="2004034"/>
                </a:lnTo>
                <a:lnTo>
                  <a:pt x="3921182" y="2004034"/>
                </a:lnTo>
                <a:lnTo>
                  <a:pt x="3921182" y="2045785"/>
                </a:lnTo>
                <a:lnTo>
                  <a:pt x="3952778" y="2045785"/>
                </a:lnTo>
                <a:lnTo>
                  <a:pt x="3952778" y="1796410"/>
                </a:lnTo>
                <a:lnTo>
                  <a:pt x="3987758" y="1796410"/>
                </a:lnTo>
                <a:lnTo>
                  <a:pt x="3987758" y="1570729"/>
                </a:lnTo>
                <a:lnTo>
                  <a:pt x="4001299" y="1570729"/>
                </a:lnTo>
                <a:lnTo>
                  <a:pt x="4001299" y="1653103"/>
                </a:lnTo>
                <a:lnTo>
                  <a:pt x="4058848" y="1653103"/>
                </a:lnTo>
                <a:lnTo>
                  <a:pt x="4058848" y="1595555"/>
                </a:lnTo>
                <a:lnTo>
                  <a:pt x="4075772" y="1595555"/>
                </a:lnTo>
                <a:lnTo>
                  <a:pt x="4075772" y="1069722"/>
                </a:lnTo>
                <a:lnTo>
                  <a:pt x="4468455" y="1069722"/>
                </a:lnTo>
                <a:lnTo>
                  <a:pt x="4468455" y="1578629"/>
                </a:lnTo>
                <a:lnTo>
                  <a:pt x="4519233" y="1578629"/>
                </a:lnTo>
                <a:lnTo>
                  <a:pt x="4519233" y="1101316"/>
                </a:lnTo>
                <a:lnTo>
                  <a:pt x="4621917" y="1101316"/>
                </a:lnTo>
                <a:lnTo>
                  <a:pt x="4621917" y="633032"/>
                </a:lnTo>
                <a:lnTo>
                  <a:pt x="4782150" y="633032"/>
                </a:lnTo>
                <a:lnTo>
                  <a:pt x="4782150" y="616105"/>
                </a:lnTo>
                <a:lnTo>
                  <a:pt x="4793434" y="616105"/>
                </a:lnTo>
                <a:lnTo>
                  <a:pt x="4793434" y="649958"/>
                </a:lnTo>
                <a:lnTo>
                  <a:pt x="4994289" y="649958"/>
                </a:lnTo>
                <a:lnTo>
                  <a:pt x="4994289" y="1426295"/>
                </a:lnTo>
                <a:lnTo>
                  <a:pt x="5063121" y="1426295"/>
                </a:lnTo>
                <a:lnTo>
                  <a:pt x="5063121" y="1439835"/>
                </a:lnTo>
                <a:lnTo>
                  <a:pt x="5074406" y="1439835"/>
                </a:lnTo>
                <a:lnTo>
                  <a:pt x="5074406" y="1413882"/>
                </a:lnTo>
                <a:lnTo>
                  <a:pt x="5152264" y="1390186"/>
                </a:lnTo>
                <a:lnTo>
                  <a:pt x="5194015" y="1390186"/>
                </a:lnTo>
                <a:lnTo>
                  <a:pt x="5194015" y="1361976"/>
                </a:lnTo>
                <a:lnTo>
                  <a:pt x="5232381" y="1361976"/>
                </a:lnTo>
                <a:lnTo>
                  <a:pt x="5232381" y="1286374"/>
                </a:lnTo>
                <a:lnTo>
                  <a:pt x="5236894" y="1286374"/>
                </a:lnTo>
                <a:lnTo>
                  <a:pt x="5236894" y="1360848"/>
                </a:lnTo>
                <a:lnTo>
                  <a:pt x="5312496" y="1360848"/>
                </a:lnTo>
                <a:lnTo>
                  <a:pt x="5312496" y="1341665"/>
                </a:lnTo>
                <a:lnTo>
                  <a:pt x="5383586" y="1341665"/>
                </a:lnTo>
                <a:lnTo>
                  <a:pt x="5383586" y="1337152"/>
                </a:lnTo>
                <a:lnTo>
                  <a:pt x="5408411" y="1337152"/>
                </a:lnTo>
                <a:lnTo>
                  <a:pt x="5408411" y="1342793"/>
                </a:lnTo>
                <a:lnTo>
                  <a:pt x="5432107" y="1342793"/>
                </a:lnTo>
                <a:lnTo>
                  <a:pt x="5432107" y="1331510"/>
                </a:lnTo>
                <a:lnTo>
                  <a:pt x="5456932" y="1331510"/>
                </a:lnTo>
                <a:lnTo>
                  <a:pt x="5456932" y="1504154"/>
                </a:lnTo>
                <a:lnTo>
                  <a:pt x="5488526" y="1504154"/>
                </a:lnTo>
                <a:lnTo>
                  <a:pt x="5488526" y="1490614"/>
                </a:lnTo>
                <a:lnTo>
                  <a:pt x="5498683" y="1490614"/>
                </a:lnTo>
                <a:lnTo>
                  <a:pt x="5498683" y="1679055"/>
                </a:lnTo>
                <a:lnTo>
                  <a:pt x="5540434" y="1679055"/>
                </a:lnTo>
                <a:lnTo>
                  <a:pt x="5540434" y="1653103"/>
                </a:lnTo>
                <a:lnTo>
                  <a:pt x="5585569" y="1653103"/>
                </a:lnTo>
                <a:lnTo>
                  <a:pt x="5585569" y="1675671"/>
                </a:lnTo>
                <a:lnTo>
                  <a:pt x="5608137" y="1675671"/>
                </a:lnTo>
                <a:lnTo>
                  <a:pt x="5608137" y="1664387"/>
                </a:lnTo>
                <a:lnTo>
                  <a:pt x="5705179" y="1664387"/>
                </a:lnTo>
                <a:lnTo>
                  <a:pt x="5705179" y="1689212"/>
                </a:lnTo>
                <a:lnTo>
                  <a:pt x="5774011" y="1689212"/>
                </a:lnTo>
                <a:lnTo>
                  <a:pt x="5774011" y="1404856"/>
                </a:lnTo>
                <a:lnTo>
                  <a:pt x="5857513" y="1404856"/>
                </a:lnTo>
                <a:lnTo>
                  <a:pt x="5857513" y="1385673"/>
                </a:lnTo>
                <a:lnTo>
                  <a:pt x="6051597" y="1385673"/>
                </a:lnTo>
                <a:lnTo>
                  <a:pt x="6051597" y="1368746"/>
                </a:lnTo>
                <a:lnTo>
                  <a:pt x="6122686" y="1368746"/>
                </a:lnTo>
                <a:lnTo>
                  <a:pt x="6122686" y="1328124"/>
                </a:lnTo>
                <a:lnTo>
                  <a:pt x="6144125" y="1328124"/>
                </a:lnTo>
                <a:lnTo>
                  <a:pt x="6144125" y="1343922"/>
                </a:lnTo>
                <a:lnTo>
                  <a:pt x="6152025" y="1343922"/>
                </a:lnTo>
                <a:lnTo>
                  <a:pt x="6152025" y="1338280"/>
                </a:lnTo>
                <a:lnTo>
                  <a:pt x="6297588" y="1338280"/>
                </a:lnTo>
                <a:lnTo>
                  <a:pt x="6297588" y="1363105"/>
                </a:lnTo>
                <a:lnTo>
                  <a:pt x="6361907" y="1363105"/>
                </a:lnTo>
                <a:lnTo>
                  <a:pt x="6361907" y="1380031"/>
                </a:lnTo>
                <a:lnTo>
                  <a:pt x="6384474" y="1380031"/>
                </a:lnTo>
                <a:lnTo>
                  <a:pt x="6391246" y="1390186"/>
                </a:lnTo>
                <a:lnTo>
                  <a:pt x="6391246" y="1770457"/>
                </a:lnTo>
                <a:lnTo>
                  <a:pt x="6439767" y="1773842"/>
                </a:lnTo>
                <a:lnTo>
                  <a:pt x="6439767" y="1615866"/>
                </a:lnTo>
                <a:lnTo>
                  <a:pt x="6449922" y="1615866"/>
                </a:lnTo>
                <a:lnTo>
                  <a:pt x="6449922" y="1700495"/>
                </a:lnTo>
                <a:lnTo>
                  <a:pt x="6589843" y="1700495"/>
                </a:lnTo>
                <a:lnTo>
                  <a:pt x="6589843" y="1732091"/>
                </a:lnTo>
                <a:lnTo>
                  <a:pt x="6612412" y="1732091"/>
                </a:lnTo>
                <a:lnTo>
                  <a:pt x="6612412" y="1760301"/>
                </a:lnTo>
                <a:lnTo>
                  <a:pt x="6628208" y="1760301"/>
                </a:lnTo>
                <a:lnTo>
                  <a:pt x="6628208" y="1270576"/>
                </a:lnTo>
                <a:lnTo>
                  <a:pt x="6681242" y="1270576"/>
                </a:lnTo>
                <a:lnTo>
                  <a:pt x="6681242" y="1254778"/>
                </a:lnTo>
                <a:lnTo>
                  <a:pt x="6900152" y="1254778"/>
                </a:lnTo>
                <a:lnTo>
                  <a:pt x="6900152" y="1273961"/>
                </a:lnTo>
                <a:lnTo>
                  <a:pt x="6978011" y="1273961"/>
                </a:lnTo>
                <a:lnTo>
                  <a:pt x="6978011" y="2209404"/>
                </a:lnTo>
                <a:lnTo>
                  <a:pt x="7007350" y="2209404"/>
                </a:lnTo>
                <a:lnTo>
                  <a:pt x="7007350" y="1851701"/>
                </a:lnTo>
                <a:lnTo>
                  <a:pt x="7042330" y="1851701"/>
                </a:lnTo>
                <a:lnTo>
                  <a:pt x="7042330" y="1778355"/>
                </a:lnTo>
                <a:lnTo>
                  <a:pt x="7150656" y="1778355"/>
                </a:lnTo>
                <a:lnTo>
                  <a:pt x="7150656" y="1693725"/>
                </a:lnTo>
                <a:lnTo>
                  <a:pt x="7168711" y="1693725"/>
                </a:lnTo>
                <a:lnTo>
                  <a:pt x="7168711" y="1624893"/>
                </a:lnTo>
                <a:lnTo>
                  <a:pt x="7196920" y="1597812"/>
                </a:lnTo>
                <a:lnTo>
                  <a:pt x="7196920" y="1354078"/>
                </a:lnTo>
                <a:lnTo>
                  <a:pt x="7245441" y="1354078"/>
                </a:lnTo>
                <a:lnTo>
                  <a:pt x="7245441" y="1322482"/>
                </a:lnTo>
                <a:lnTo>
                  <a:pt x="7384235" y="1322482"/>
                </a:lnTo>
                <a:lnTo>
                  <a:pt x="7389876" y="1310071"/>
                </a:lnTo>
                <a:lnTo>
                  <a:pt x="7440654" y="1310071"/>
                </a:lnTo>
                <a:lnTo>
                  <a:pt x="7440654" y="1336023"/>
                </a:lnTo>
                <a:lnTo>
                  <a:pt x="7562522" y="1336023"/>
                </a:lnTo>
                <a:lnTo>
                  <a:pt x="7562522" y="1794153"/>
                </a:lnTo>
                <a:lnTo>
                  <a:pt x="7712599" y="1794153"/>
                </a:lnTo>
                <a:lnTo>
                  <a:pt x="7712599" y="1770457"/>
                </a:lnTo>
                <a:lnTo>
                  <a:pt x="7743065" y="1770457"/>
                </a:lnTo>
                <a:lnTo>
                  <a:pt x="7743065" y="1821234"/>
                </a:lnTo>
                <a:lnTo>
                  <a:pt x="7808512" y="1821234"/>
                </a:lnTo>
                <a:lnTo>
                  <a:pt x="7808512" y="1793025"/>
                </a:lnTo>
                <a:lnTo>
                  <a:pt x="7828824" y="1793025"/>
                </a:lnTo>
                <a:lnTo>
                  <a:pt x="7828824" y="1674542"/>
                </a:lnTo>
                <a:lnTo>
                  <a:pt x="7860418" y="1674542"/>
                </a:lnTo>
                <a:cubicBezTo>
                  <a:pt x="7860418" y="1674542"/>
                  <a:pt x="7857033" y="1158865"/>
                  <a:pt x="7860418" y="967037"/>
                </a:cubicBezTo>
                <a:cubicBezTo>
                  <a:pt x="7863804" y="774081"/>
                  <a:pt x="7886372" y="22568"/>
                  <a:pt x="7886372" y="22568"/>
                </a:cubicBezTo>
                <a:lnTo>
                  <a:pt x="7955204" y="22568"/>
                </a:lnTo>
                <a:close/>
              </a:path>
            </a:pathLst>
          </a:custGeom>
          <a:blipFill dpi="0" rotWithShape="1">
            <a:blip r:embed="rId6"/>
            <a:srcRect/>
            <a:tile tx="-2413000" ty="-1485900" sx="100000" sy="100000" flip="none" algn="tl"/>
          </a:blip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577" name="千图PPT彼岸天：ID 8661124库_Freeform: Shape 53">
            <a:extLst>
              <a:ext uri="{FF2B5EF4-FFF2-40B4-BE49-F238E27FC236}">
                <a16:creationId xmlns:a16="http://schemas.microsoft.com/office/drawing/2014/main" id="{35F17713-34E7-950F-42E1-D45CEAAD8726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1744913" y="541619"/>
            <a:ext cx="2944075" cy="6231962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gradFill>
            <a:gsLst>
              <a:gs pos="0">
                <a:srgbClr val="5B6EFB"/>
              </a:gs>
              <a:gs pos="100000">
                <a:srgbClr val="39A8FA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2" name="椭圆 631">
            <a:extLst>
              <a:ext uri="{FF2B5EF4-FFF2-40B4-BE49-F238E27FC236}">
                <a16:creationId xmlns:a16="http://schemas.microsoft.com/office/drawing/2014/main" id="{37CBE3B1-D7BD-8559-6730-AEBB0C5828DC}"/>
              </a:ext>
            </a:extLst>
          </p:cNvPr>
          <p:cNvSpPr/>
          <p:nvPr/>
        </p:nvSpPr>
        <p:spPr>
          <a:xfrm>
            <a:off x="-449932" y="4582191"/>
            <a:ext cx="980410" cy="980410"/>
          </a:xfrm>
          <a:prstGeom prst="ellipse">
            <a:avLst/>
          </a:prstGeom>
          <a:noFill/>
          <a:ln w="38100"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7" name="椭圆 636">
            <a:extLst>
              <a:ext uri="{FF2B5EF4-FFF2-40B4-BE49-F238E27FC236}">
                <a16:creationId xmlns:a16="http://schemas.microsoft.com/office/drawing/2014/main" id="{6CCA06C7-C7A3-7135-4A4E-4E452557CF48}"/>
              </a:ext>
            </a:extLst>
          </p:cNvPr>
          <p:cNvSpPr/>
          <p:nvPr/>
        </p:nvSpPr>
        <p:spPr>
          <a:xfrm>
            <a:off x="8675502" y="1679798"/>
            <a:ext cx="431098" cy="431098"/>
          </a:xfrm>
          <a:prstGeom prst="ellipse">
            <a:avLst/>
          </a:prstGeom>
          <a:gradFill>
            <a:gsLst>
              <a:gs pos="0">
                <a:srgbClr val="39A8FA"/>
              </a:gs>
              <a:gs pos="100000">
                <a:srgbClr val="5B6EF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FEBE4C4-A1F0-463A-9E7B-FEB499B8EB9B}"/>
              </a:ext>
            </a:extLst>
          </p:cNvPr>
          <p:cNvSpPr/>
          <p:nvPr/>
        </p:nvSpPr>
        <p:spPr>
          <a:xfrm>
            <a:off x="5029042" y="2329198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未来展望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D267906-56C0-26DC-5E9E-CA5064E8A4B1}"/>
              </a:ext>
            </a:extLst>
          </p:cNvPr>
          <p:cNvSpPr txBox="1"/>
          <p:nvPr/>
        </p:nvSpPr>
        <p:spPr>
          <a:xfrm>
            <a:off x="4772525" y="3011087"/>
            <a:ext cx="26469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762915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未来展望</a:t>
            </a:r>
          </a:p>
        </p:txBody>
      </p:sp>
      <p:sp>
        <p:nvSpPr>
          <p:cNvPr id="34" name="Color 1">
            <a:extLst>
              <a:ext uri="{FF2B5EF4-FFF2-40B4-BE49-F238E27FC236}">
                <a16:creationId xmlns:a16="http://schemas.microsoft.com/office/drawing/2014/main" id="{D0FF885F-11CA-013F-3BCA-F83C6DC85B2F}"/>
              </a:ext>
            </a:extLst>
          </p:cNvPr>
          <p:cNvSpPr>
            <a:spLocks/>
          </p:cNvSpPr>
          <p:nvPr/>
        </p:nvSpPr>
        <p:spPr bwMode="auto">
          <a:xfrm>
            <a:off x="8724812" y="2932766"/>
            <a:ext cx="2249452" cy="1336503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121F36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defRPr/>
            </a:pPr>
            <a:endParaRPr lang="en-US" sz="1200" kern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35" name="Color 3">
            <a:extLst>
              <a:ext uri="{FF2B5EF4-FFF2-40B4-BE49-F238E27FC236}">
                <a16:creationId xmlns:a16="http://schemas.microsoft.com/office/drawing/2014/main" id="{F5628E22-F939-7E47-0BE2-FA998C561619}"/>
              </a:ext>
            </a:extLst>
          </p:cNvPr>
          <p:cNvSpPr>
            <a:spLocks/>
          </p:cNvSpPr>
          <p:nvPr/>
        </p:nvSpPr>
        <p:spPr bwMode="auto">
          <a:xfrm>
            <a:off x="6212035" y="2932766"/>
            <a:ext cx="2248209" cy="1336503"/>
          </a:xfrm>
          <a:custGeom>
            <a:avLst/>
            <a:gdLst>
              <a:gd name="T0" fmla="*/ 766 w 766"/>
              <a:gd name="T1" fmla="*/ 0 h 453"/>
              <a:gd name="T2" fmla="*/ 669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2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69" y="85"/>
                </a:cubicBezTo>
                <a:cubicBezTo>
                  <a:pt x="622" y="161"/>
                  <a:pt x="494" y="357"/>
                  <a:pt x="470" y="390"/>
                </a:cubicBezTo>
                <a:cubicBezTo>
                  <a:pt x="441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4" y="428"/>
                  <a:pt x="133" y="390"/>
                </a:cubicBezTo>
                <a:cubicBezTo>
                  <a:pt x="157" y="357"/>
                  <a:pt x="285" y="161"/>
                  <a:pt x="332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121F36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defRPr/>
            </a:pPr>
            <a:endParaRPr lang="en-US" sz="1200" kern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36" name="Color 2">
            <a:extLst>
              <a:ext uri="{FF2B5EF4-FFF2-40B4-BE49-F238E27FC236}">
                <a16:creationId xmlns:a16="http://schemas.microsoft.com/office/drawing/2014/main" id="{713AB8AA-AA9D-550A-0670-7E4103071B93}"/>
              </a:ext>
            </a:extLst>
          </p:cNvPr>
          <p:cNvSpPr>
            <a:spLocks/>
          </p:cNvSpPr>
          <p:nvPr/>
        </p:nvSpPr>
        <p:spPr bwMode="auto">
          <a:xfrm>
            <a:off x="7467802" y="2932766"/>
            <a:ext cx="2246968" cy="1336503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5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148F8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defRPr/>
            </a:pPr>
            <a:endParaRPr lang="en-US" sz="1200" kern="0" dirty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37" name="Color 5">
            <a:extLst>
              <a:ext uri="{FF2B5EF4-FFF2-40B4-BE49-F238E27FC236}">
                <a16:creationId xmlns:a16="http://schemas.microsoft.com/office/drawing/2014/main" id="{3BF4C75D-5D3F-FF05-957F-AD34370356C9}"/>
              </a:ext>
            </a:extLst>
          </p:cNvPr>
          <p:cNvSpPr>
            <a:spLocks/>
          </p:cNvSpPr>
          <p:nvPr/>
        </p:nvSpPr>
        <p:spPr bwMode="auto">
          <a:xfrm>
            <a:off x="3694288" y="2932766"/>
            <a:ext cx="2249452" cy="1336503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121F36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defRPr/>
            </a:pPr>
            <a:endParaRPr lang="en-US" sz="1200" kern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38" name="Color 4">
            <a:extLst>
              <a:ext uri="{FF2B5EF4-FFF2-40B4-BE49-F238E27FC236}">
                <a16:creationId xmlns:a16="http://schemas.microsoft.com/office/drawing/2014/main" id="{5AAF51FE-488D-254C-AC49-0A6FE831BED4}"/>
              </a:ext>
            </a:extLst>
          </p:cNvPr>
          <p:cNvSpPr>
            <a:spLocks/>
          </p:cNvSpPr>
          <p:nvPr/>
        </p:nvSpPr>
        <p:spPr bwMode="auto">
          <a:xfrm>
            <a:off x="4951300" y="2932766"/>
            <a:ext cx="2249452" cy="1336503"/>
          </a:xfrm>
          <a:custGeom>
            <a:avLst/>
            <a:gdLst>
              <a:gd name="T0" fmla="*/ 0 w 766"/>
              <a:gd name="T1" fmla="*/ 0 h 453"/>
              <a:gd name="T2" fmla="*/ 96 w 766"/>
              <a:gd name="T3" fmla="*/ 85 h 453"/>
              <a:gd name="T4" fmla="*/ 296 w 766"/>
              <a:gd name="T5" fmla="*/ 390 h 453"/>
              <a:gd name="T6" fmla="*/ 429 w 766"/>
              <a:gd name="T7" fmla="*/ 453 h 453"/>
              <a:gd name="T8" fmla="*/ 766 w 766"/>
              <a:gd name="T9" fmla="*/ 453 h 453"/>
              <a:gd name="T10" fmla="*/ 633 w 766"/>
              <a:gd name="T11" fmla="*/ 390 h 453"/>
              <a:gd name="T12" fmla="*/ 433 w 766"/>
              <a:gd name="T13" fmla="*/ 85 h 453"/>
              <a:gd name="T14" fmla="*/ 337 w 766"/>
              <a:gd name="T15" fmla="*/ 0 h 453"/>
              <a:gd name="T16" fmla="*/ 0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6" y="390"/>
                </a:cubicBezTo>
                <a:cubicBezTo>
                  <a:pt x="324" y="428"/>
                  <a:pt x="360" y="453"/>
                  <a:pt x="429" y="453"/>
                </a:cubicBezTo>
                <a:cubicBezTo>
                  <a:pt x="766" y="453"/>
                  <a:pt x="766" y="453"/>
                  <a:pt x="766" y="453"/>
                </a:cubicBezTo>
                <a:cubicBezTo>
                  <a:pt x="697" y="453"/>
                  <a:pt x="661" y="428"/>
                  <a:pt x="633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5B6EFB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defRPr/>
            </a:pPr>
            <a:endParaRPr lang="en-US" sz="1200" kern="0" dirty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39" name="Side Color">
            <a:extLst>
              <a:ext uri="{FF2B5EF4-FFF2-40B4-BE49-F238E27FC236}">
                <a16:creationId xmlns:a16="http://schemas.microsoft.com/office/drawing/2014/main" id="{5E087BDD-5D3D-9794-8AE3-54C69B721591}"/>
              </a:ext>
            </a:extLst>
          </p:cNvPr>
          <p:cNvSpPr>
            <a:spLocks/>
          </p:cNvSpPr>
          <p:nvPr/>
        </p:nvSpPr>
        <p:spPr bwMode="auto">
          <a:xfrm>
            <a:off x="1217735" y="2938480"/>
            <a:ext cx="2249452" cy="793705"/>
          </a:xfrm>
          <a:custGeom>
            <a:avLst/>
            <a:gdLst>
              <a:gd name="T0" fmla="*/ 766 w 766"/>
              <a:gd name="T1" fmla="*/ 0 h 269"/>
              <a:gd name="T2" fmla="*/ 670 w 766"/>
              <a:gd name="T3" fmla="*/ 50 h 269"/>
              <a:gd name="T4" fmla="*/ 470 w 766"/>
              <a:gd name="T5" fmla="*/ 232 h 269"/>
              <a:gd name="T6" fmla="*/ 337 w 766"/>
              <a:gd name="T7" fmla="*/ 269 h 269"/>
              <a:gd name="T8" fmla="*/ 0 w 766"/>
              <a:gd name="T9" fmla="*/ 269 h 269"/>
              <a:gd name="T10" fmla="*/ 133 w 766"/>
              <a:gd name="T11" fmla="*/ 232 h 269"/>
              <a:gd name="T12" fmla="*/ 332 w 766"/>
              <a:gd name="T13" fmla="*/ 50 h 269"/>
              <a:gd name="T14" fmla="*/ 429 w 766"/>
              <a:gd name="T15" fmla="*/ 0 h 269"/>
              <a:gd name="T16" fmla="*/ 766 w 766"/>
              <a:gd name="T17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269">
                <a:moveTo>
                  <a:pt x="766" y="0"/>
                </a:moveTo>
                <a:cubicBezTo>
                  <a:pt x="766" y="0"/>
                  <a:pt x="720" y="1"/>
                  <a:pt x="670" y="50"/>
                </a:cubicBezTo>
                <a:cubicBezTo>
                  <a:pt x="623" y="96"/>
                  <a:pt x="495" y="212"/>
                  <a:pt x="470" y="232"/>
                </a:cubicBezTo>
                <a:cubicBezTo>
                  <a:pt x="442" y="255"/>
                  <a:pt x="406" y="269"/>
                  <a:pt x="337" y="269"/>
                </a:cubicBezTo>
                <a:cubicBezTo>
                  <a:pt x="0" y="269"/>
                  <a:pt x="0" y="269"/>
                  <a:pt x="0" y="269"/>
                </a:cubicBezTo>
                <a:cubicBezTo>
                  <a:pt x="69" y="269"/>
                  <a:pt x="104" y="255"/>
                  <a:pt x="133" y="232"/>
                </a:cubicBezTo>
                <a:cubicBezTo>
                  <a:pt x="158" y="212"/>
                  <a:pt x="285" y="96"/>
                  <a:pt x="332" y="50"/>
                </a:cubicBezTo>
                <a:cubicBezTo>
                  <a:pt x="383" y="1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121F36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defRPr/>
            </a:pPr>
            <a:endParaRPr lang="en-US" sz="1200" kern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40" name="Color 6">
            <a:extLst>
              <a:ext uri="{FF2B5EF4-FFF2-40B4-BE49-F238E27FC236}">
                <a16:creationId xmlns:a16="http://schemas.microsoft.com/office/drawing/2014/main" id="{0ECB6F72-E884-0EB7-B469-0CEA4385B8DB}"/>
              </a:ext>
            </a:extLst>
          </p:cNvPr>
          <p:cNvSpPr>
            <a:spLocks/>
          </p:cNvSpPr>
          <p:nvPr/>
        </p:nvSpPr>
        <p:spPr bwMode="auto">
          <a:xfrm>
            <a:off x="2438518" y="2932764"/>
            <a:ext cx="2245725" cy="1336503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9A8FA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defRPr/>
            </a:pPr>
            <a:endParaRPr lang="en-US" sz="1200" kern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82E55D6-C31A-460D-4391-72955E35D803}"/>
              </a:ext>
            </a:extLst>
          </p:cNvPr>
          <p:cNvGrpSpPr/>
          <p:nvPr/>
        </p:nvGrpSpPr>
        <p:grpSpPr>
          <a:xfrm>
            <a:off x="2200479" y="1488559"/>
            <a:ext cx="2254479" cy="1259662"/>
            <a:chOff x="5619117" y="1063409"/>
            <a:chExt cx="2254479" cy="125966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05241DC-7BFF-549D-1197-6233A0CE852F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E71AC9F-7760-24EC-7804-BFF66021287E}"/>
                </a:ext>
              </a:extLst>
            </p:cNvPr>
            <p:cNvSpPr txBox="1"/>
            <p:nvPr/>
          </p:nvSpPr>
          <p:spPr>
            <a:xfrm>
              <a:off x="5627871" y="1425646"/>
              <a:ext cx="224572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0A0944F-8DB6-BFEE-8C52-58383EC8B341}"/>
              </a:ext>
            </a:extLst>
          </p:cNvPr>
          <p:cNvGrpSpPr/>
          <p:nvPr/>
        </p:nvGrpSpPr>
        <p:grpSpPr>
          <a:xfrm>
            <a:off x="4957648" y="1488559"/>
            <a:ext cx="2254479" cy="1259662"/>
            <a:chOff x="5619117" y="1063409"/>
            <a:chExt cx="2254479" cy="125966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F9D56E3-DB72-D70E-D3E2-66AD37FEB308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BF04CBA-8EDD-FC99-C867-3D0FEEA0A710}"/>
                </a:ext>
              </a:extLst>
            </p:cNvPr>
            <p:cNvSpPr txBox="1"/>
            <p:nvPr/>
          </p:nvSpPr>
          <p:spPr>
            <a:xfrm>
              <a:off x="5627871" y="1425646"/>
              <a:ext cx="224572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B30D047-713E-BEEA-6B09-8759F49BCFC5}"/>
              </a:ext>
            </a:extLst>
          </p:cNvPr>
          <p:cNvGrpSpPr/>
          <p:nvPr/>
        </p:nvGrpSpPr>
        <p:grpSpPr>
          <a:xfrm>
            <a:off x="7595059" y="1488559"/>
            <a:ext cx="2254479" cy="1259662"/>
            <a:chOff x="5619117" y="1063409"/>
            <a:chExt cx="2254479" cy="125966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6B1F1C1-99C8-31CF-4C59-FC0B79695CCE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B2966A2-C37C-69AD-3F2F-EDCBE2099814}"/>
                </a:ext>
              </a:extLst>
            </p:cNvPr>
            <p:cNvSpPr txBox="1"/>
            <p:nvPr/>
          </p:nvSpPr>
          <p:spPr>
            <a:xfrm>
              <a:off x="5627871" y="1425646"/>
              <a:ext cx="224572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C0D463D-5504-6007-77E3-52825DD3793A}"/>
              </a:ext>
            </a:extLst>
          </p:cNvPr>
          <p:cNvGrpSpPr/>
          <p:nvPr/>
        </p:nvGrpSpPr>
        <p:grpSpPr>
          <a:xfrm>
            <a:off x="3332095" y="4613083"/>
            <a:ext cx="2254479" cy="1259662"/>
            <a:chOff x="5619117" y="1063409"/>
            <a:chExt cx="2254479" cy="125966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16CD022-DB9A-60E9-2EC7-CBF2369D9EA4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EA03F79-1840-B4A5-EC45-1F8FAA88BFBB}"/>
                </a:ext>
              </a:extLst>
            </p:cNvPr>
            <p:cNvSpPr txBox="1"/>
            <p:nvPr/>
          </p:nvSpPr>
          <p:spPr>
            <a:xfrm>
              <a:off x="5627871" y="1425646"/>
              <a:ext cx="224572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ED072DD-4D4D-7D19-2366-0FED46B4EE20}"/>
              </a:ext>
            </a:extLst>
          </p:cNvPr>
          <p:cNvGrpSpPr/>
          <p:nvPr/>
        </p:nvGrpSpPr>
        <p:grpSpPr>
          <a:xfrm>
            <a:off x="5903527" y="4613083"/>
            <a:ext cx="2254479" cy="1259662"/>
            <a:chOff x="5619117" y="1063409"/>
            <a:chExt cx="2254479" cy="125966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22748C5-D262-0674-B04E-2617AB22DEB9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C41A1A2-4B3C-A0F9-2E53-F467EC463687}"/>
                </a:ext>
              </a:extLst>
            </p:cNvPr>
            <p:cNvSpPr txBox="1"/>
            <p:nvPr/>
          </p:nvSpPr>
          <p:spPr>
            <a:xfrm>
              <a:off x="5627871" y="1425646"/>
              <a:ext cx="224572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924FAC3-63BE-E50C-7DC5-F17FEF210E94}"/>
              </a:ext>
            </a:extLst>
          </p:cNvPr>
          <p:cNvGrpSpPr/>
          <p:nvPr/>
        </p:nvGrpSpPr>
        <p:grpSpPr>
          <a:xfrm>
            <a:off x="8540938" y="4613083"/>
            <a:ext cx="2254479" cy="1259662"/>
            <a:chOff x="5619117" y="1063409"/>
            <a:chExt cx="2254479" cy="125966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1E080FC-2480-CC9E-7E07-DADEE0C69F7E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9C71865-3A01-8BF1-9532-9C1E25FAD217}"/>
                </a:ext>
              </a:extLst>
            </p:cNvPr>
            <p:cNvSpPr txBox="1"/>
            <p:nvPr/>
          </p:nvSpPr>
          <p:spPr>
            <a:xfrm>
              <a:off x="5627871" y="1425646"/>
              <a:ext cx="224572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43444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图片 601">
            <a:extLst>
              <a:ext uri="{FF2B5EF4-FFF2-40B4-BE49-F238E27FC236}">
                <a16:creationId xmlns:a16="http://schemas.microsoft.com/office/drawing/2014/main" id="{828539D5-BA94-6E7A-5797-EB65E1D5AA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33" name="组合 632">
            <a:extLst>
              <a:ext uri="{FF2B5EF4-FFF2-40B4-BE49-F238E27FC236}">
                <a16:creationId xmlns:a16="http://schemas.microsoft.com/office/drawing/2014/main" id="{2DDEAE5F-4A13-21E9-7E27-E419E120E4DC}"/>
              </a:ext>
            </a:extLst>
          </p:cNvPr>
          <p:cNvGrpSpPr/>
          <p:nvPr/>
        </p:nvGrpSpPr>
        <p:grpSpPr>
          <a:xfrm>
            <a:off x="9350440" y="2527120"/>
            <a:ext cx="3999641" cy="3999641"/>
            <a:chOff x="10286785" y="210204"/>
            <a:chExt cx="4309795" cy="4309795"/>
          </a:xfrm>
        </p:grpSpPr>
        <p:sp>
          <p:nvSpPr>
            <p:cNvPr id="631" name="椭圆 630">
              <a:extLst>
                <a:ext uri="{FF2B5EF4-FFF2-40B4-BE49-F238E27FC236}">
                  <a16:creationId xmlns:a16="http://schemas.microsoft.com/office/drawing/2014/main" id="{E8848A72-EFCE-4975-E365-E3D19533686D}"/>
                </a:ext>
              </a:extLst>
            </p:cNvPr>
            <p:cNvSpPr/>
            <p:nvPr/>
          </p:nvSpPr>
          <p:spPr>
            <a:xfrm>
              <a:off x="10286785" y="210204"/>
              <a:ext cx="4309795" cy="4309795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39A8FA">
                      <a:alpha val="0"/>
                    </a:srgbClr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11293981" y="1217399"/>
              <a:ext cx="2295402" cy="2295404"/>
            </a:xfrm>
            <a:prstGeom prst="ellipse">
              <a:avLst/>
            </a:prstGeom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6" name="任意多边形: 形状 615">
            <a:extLst>
              <a:ext uri="{FF2B5EF4-FFF2-40B4-BE49-F238E27FC236}">
                <a16:creationId xmlns:a16="http://schemas.microsoft.com/office/drawing/2014/main" id="{198A1D4B-E800-D09B-BB78-FACAE004C789}"/>
              </a:ext>
            </a:extLst>
          </p:cNvPr>
          <p:cNvSpPr/>
          <p:nvPr/>
        </p:nvSpPr>
        <p:spPr>
          <a:xfrm>
            <a:off x="1595848" y="4267202"/>
            <a:ext cx="10596152" cy="2590799"/>
          </a:xfrm>
          <a:custGeom>
            <a:avLst/>
            <a:gdLst>
              <a:gd name="connsiteX0" fmla="*/ 3398735 w 10596152"/>
              <a:gd name="connsiteY0" fmla="*/ 2000649 h 2590799"/>
              <a:gd name="connsiteX1" fmla="*/ 3398735 w 10596152"/>
              <a:gd name="connsiteY1" fmla="*/ 2018704 h 2590799"/>
              <a:gd name="connsiteX2" fmla="*/ 3402120 w 10596152"/>
              <a:gd name="connsiteY2" fmla="*/ 2018704 h 2590799"/>
              <a:gd name="connsiteX3" fmla="*/ 3402120 w 10596152"/>
              <a:gd name="connsiteY3" fmla="*/ 2000649 h 2590799"/>
              <a:gd name="connsiteX4" fmla="*/ 9288970 w 10596152"/>
              <a:gd name="connsiteY4" fmla="*/ 1138554 h 2590799"/>
              <a:gd name="connsiteX5" fmla="*/ 9216752 w 10596152"/>
              <a:gd name="connsiteY5" fmla="*/ 1674542 h 2590799"/>
              <a:gd name="connsiteX6" fmla="*/ 9228036 w 10596152"/>
              <a:gd name="connsiteY6" fmla="*/ 1674542 h 2590799"/>
              <a:gd name="connsiteX7" fmla="*/ 9228036 w 10596152"/>
              <a:gd name="connsiteY7" fmla="*/ 1662131 h 2590799"/>
              <a:gd name="connsiteX8" fmla="*/ 9242705 w 10596152"/>
              <a:gd name="connsiteY8" fmla="*/ 1662131 h 2590799"/>
              <a:gd name="connsiteX9" fmla="*/ 9242705 w 10596152"/>
              <a:gd name="connsiteY9" fmla="*/ 1683570 h 2590799"/>
              <a:gd name="connsiteX10" fmla="*/ 9278815 w 10596152"/>
              <a:gd name="connsiteY10" fmla="*/ 1683570 h 2590799"/>
              <a:gd name="connsiteX11" fmla="*/ 9278815 w 10596152"/>
              <a:gd name="connsiteY11" fmla="*/ 1734348 h 2590799"/>
              <a:gd name="connsiteX12" fmla="*/ 9301382 w 10596152"/>
              <a:gd name="connsiteY12" fmla="*/ 1734348 h 2590799"/>
              <a:gd name="connsiteX13" fmla="*/ 9301382 w 10596152"/>
              <a:gd name="connsiteY13" fmla="*/ 2026602 h 2590799"/>
              <a:gd name="connsiteX14" fmla="*/ 9461615 w 10596152"/>
              <a:gd name="connsiteY14" fmla="*/ 2026602 h 2590799"/>
              <a:gd name="connsiteX15" fmla="*/ 9461615 w 10596152"/>
              <a:gd name="connsiteY15" fmla="*/ 1997264 h 2590799"/>
              <a:gd name="connsiteX16" fmla="*/ 9441303 w 10596152"/>
              <a:gd name="connsiteY16" fmla="*/ 1997264 h 2590799"/>
              <a:gd name="connsiteX17" fmla="*/ 9441303 w 10596152"/>
              <a:gd name="connsiteY17" fmla="*/ 1983723 h 2590799"/>
              <a:gd name="connsiteX18" fmla="*/ 9498852 w 10596152"/>
              <a:gd name="connsiteY18" fmla="*/ 1983723 h 2590799"/>
              <a:gd name="connsiteX19" fmla="*/ 9498852 w 10596152"/>
              <a:gd name="connsiteY19" fmla="*/ 2033372 h 2590799"/>
              <a:gd name="connsiteX20" fmla="*/ 9558656 w 10596152"/>
              <a:gd name="connsiteY20" fmla="*/ 2033372 h 2590799"/>
              <a:gd name="connsiteX21" fmla="*/ 9577839 w 10596152"/>
              <a:gd name="connsiteY21" fmla="*/ 2015319 h 2590799"/>
              <a:gd name="connsiteX22" fmla="*/ 9577839 w 10596152"/>
              <a:gd name="connsiteY22" fmla="*/ 1999521 h 2590799"/>
              <a:gd name="connsiteX23" fmla="*/ 9622975 w 10596152"/>
              <a:gd name="connsiteY23" fmla="*/ 1999521 h 2590799"/>
              <a:gd name="connsiteX24" fmla="*/ 9538345 w 10596152"/>
              <a:gd name="connsiteY24" fmla="*/ 1138554 h 2590799"/>
              <a:gd name="connsiteX25" fmla="*/ 7955204 w 10596152"/>
              <a:gd name="connsiteY25" fmla="*/ 0 h 2590799"/>
              <a:gd name="connsiteX26" fmla="*/ 7972129 w 10596152"/>
              <a:gd name="connsiteY26" fmla="*/ 0 h 2590799"/>
              <a:gd name="connsiteX27" fmla="*/ 7972129 w 10596152"/>
              <a:gd name="connsiteY27" fmla="*/ 28210 h 2590799"/>
              <a:gd name="connsiteX28" fmla="*/ 8138004 w 10596152"/>
              <a:gd name="connsiteY28" fmla="*/ 28210 h 2590799"/>
              <a:gd name="connsiteX29" fmla="*/ 8138004 w 10596152"/>
              <a:gd name="connsiteY29" fmla="*/ 22568 h 2590799"/>
              <a:gd name="connsiteX30" fmla="*/ 8145902 w 10596152"/>
              <a:gd name="connsiteY30" fmla="*/ 22568 h 2590799"/>
              <a:gd name="connsiteX31" fmla="*/ 8196682 w 10596152"/>
              <a:gd name="connsiteY31" fmla="*/ 40623 h 2590799"/>
              <a:gd name="connsiteX32" fmla="*/ 8255357 w 10596152"/>
              <a:gd name="connsiteY32" fmla="*/ 874509 h 2590799"/>
              <a:gd name="connsiteX33" fmla="*/ 8308392 w 10596152"/>
              <a:gd name="connsiteY33" fmla="*/ 1807693 h 2590799"/>
              <a:gd name="connsiteX34" fmla="*/ 8387380 w 10596152"/>
              <a:gd name="connsiteY34" fmla="*/ 1807693 h 2590799"/>
              <a:gd name="connsiteX35" fmla="*/ 8387380 w 10596152"/>
              <a:gd name="connsiteY35" fmla="*/ 2098819 h 2590799"/>
              <a:gd name="connsiteX36" fmla="*/ 8398664 w 10596152"/>
              <a:gd name="connsiteY36" fmla="*/ 2098819 h 2590799"/>
              <a:gd name="connsiteX37" fmla="*/ 8398664 w 10596152"/>
              <a:gd name="connsiteY37" fmla="*/ 2168781 h 2590799"/>
              <a:gd name="connsiteX38" fmla="*/ 8457340 w 10596152"/>
              <a:gd name="connsiteY38" fmla="*/ 2168781 h 2590799"/>
              <a:gd name="connsiteX39" fmla="*/ 8457340 w 10596152"/>
              <a:gd name="connsiteY39" fmla="*/ 2200376 h 2590799"/>
              <a:gd name="connsiteX40" fmla="*/ 8511504 w 10596152"/>
              <a:gd name="connsiteY40" fmla="*/ 2200376 h 2590799"/>
              <a:gd name="connsiteX41" fmla="*/ 8511504 w 10596152"/>
              <a:gd name="connsiteY41" fmla="*/ 1857344 h 2590799"/>
              <a:gd name="connsiteX42" fmla="*/ 8543098 w 10596152"/>
              <a:gd name="connsiteY42" fmla="*/ 1857344 h 2590799"/>
              <a:gd name="connsiteX43" fmla="*/ 8543098 w 10596152"/>
              <a:gd name="connsiteY43" fmla="*/ 1735476 h 2590799"/>
              <a:gd name="connsiteX44" fmla="*/ 8535200 w 10596152"/>
              <a:gd name="connsiteY44" fmla="*/ 1735476 h 2590799"/>
              <a:gd name="connsiteX45" fmla="*/ 8535200 w 10596152"/>
              <a:gd name="connsiteY45" fmla="*/ 1708395 h 2590799"/>
              <a:gd name="connsiteX46" fmla="*/ 8641270 w 10596152"/>
              <a:gd name="connsiteY46" fmla="*/ 1708395 h 2590799"/>
              <a:gd name="connsiteX47" fmla="*/ 8641270 w 10596152"/>
              <a:gd name="connsiteY47" fmla="*/ 1598940 h 2590799"/>
              <a:gd name="connsiteX48" fmla="*/ 8730413 w 10596152"/>
              <a:gd name="connsiteY48" fmla="*/ 1598940 h 2590799"/>
              <a:gd name="connsiteX49" fmla="*/ 8730413 w 10596152"/>
              <a:gd name="connsiteY49" fmla="*/ 1584271 h 2590799"/>
              <a:gd name="connsiteX50" fmla="*/ 8754109 w 10596152"/>
              <a:gd name="connsiteY50" fmla="*/ 1584271 h 2590799"/>
              <a:gd name="connsiteX51" fmla="*/ 8754109 w 10596152"/>
              <a:gd name="connsiteY51" fmla="*/ 1689212 h 2590799"/>
              <a:gd name="connsiteX52" fmla="*/ 8767649 w 10596152"/>
              <a:gd name="connsiteY52" fmla="*/ 1689212 h 2590799"/>
              <a:gd name="connsiteX53" fmla="*/ 8767649 w 10596152"/>
              <a:gd name="connsiteY53" fmla="*/ 1729834 h 2590799"/>
              <a:gd name="connsiteX54" fmla="*/ 8804887 w 10596152"/>
              <a:gd name="connsiteY54" fmla="*/ 1729834 h 2590799"/>
              <a:gd name="connsiteX55" fmla="*/ 8927883 w 10596152"/>
              <a:gd name="connsiteY55" fmla="*/ 889177 h 2590799"/>
              <a:gd name="connsiteX56" fmla="*/ 9123096 w 10596152"/>
              <a:gd name="connsiteY56" fmla="*/ 740230 h 2590799"/>
              <a:gd name="connsiteX57" fmla="*/ 9949082 w 10596152"/>
              <a:gd name="connsiteY57" fmla="*/ 586767 h 2590799"/>
              <a:gd name="connsiteX58" fmla="*/ 10123984 w 10596152"/>
              <a:gd name="connsiteY58" fmla="*/ 2004034 h 2590799"/>
              <a:gd name="connsiteX59" fmla="*/ 10218769 w 10596152"/>
              <a:gd name="connsiteY59" fmla="*/ 2004034 h 2590799"/>
              <a:gd name="connsiteX60" fmla="*/ 10218769 w 10596152"/>
              <a:gd name="connsiteY60" fmla="*/ 1875397 h 2590799"/>
              <a:gd name="connsiteX61" fmla="*/ 10245851 w 10596152"/>
              <a:gd name="connsiteY61" fmla="*/ 1875397 h 2590799"/>
              <a:gd name="connsiteX62" fmla="*/ 10245851 w 10596152"/>
              <a:gd name="connsiteY62" fmla="*/ 1551548 h 2590799"/>
              <a:gd name="connsiteX63" fmla="*/ 10258263 w 10596152"/>
              <a:gd name="connsiteY63" fmla="*/ 1538006 h 2590799"/>
              <a:gd name="connsiteX64" fmla="*/ 10279703 w 10596152"/>
              <a:gd name="connsiteY64" fmla="*/ 1538006 h 2590799"/>
              <a:gd name="connsiteX65" fmla="*/ 10279703 w 10596152"/>
              <a:gd name="connsiteY65" fmla="*/ 1317969 h 2590799"/>
              <a:gd name="connsiteX66" fmla="*/ 10363204 w 10596152"/>
              <a:gd name="connsiteY66" fmla="*/ 1317969 h 2590799"/>
              <a:gd name="connsiteX67" fmla="*/ 10363204 w 10596152"/>
              <a:gd name="connsiteY67" fmla="*/ 1155480 h 2590799"/>
              <a:gd name="connsiteX68" fmla="*/ 10398185 w 10596152"/>
              <a:gd name="connsiteY68" fmla="*/ 1155480 h 2590799"/>
              <a:gd name="connsiteX69" fmla="*/ 10398185 w 10596152"/>
              <a:gd name="connsiteY69" fmla="*/ 1139682 h 2590799"/>
              <a:gd name="connsiteX70" fmla="*/ 10473787 w 10596152"/>
              <a:gd name="connsiteY70" fmla="*/ 1139682 h 2590799"/>
              <a:gd name="connsiteX71" fmla="*/ 10473787 w 10596152"/>
              <a:gd name="connsiteY71" fmla="*/ 1156608 h 2590799"/>
              <a:gd name="connsiteX72" fmla="*/ 10539234 w 10596152"/>
              <a:gd name="connsiteY72" fmla="*/ 1156608 h 2590799"/>
              <a:gd name="connsiteX73" fmla="*/ 10539234 w 10596152"/>
              <a:gd name="connsiteY73" fmla="*/ 1140810 h 2590799"/>
              <a:gd name="connsiteX74" fmla="*/ 10568572 w 10596152"/>
              <a:gd name="connsiteY74" fmla="*/ 1140810 h 2590799"/>
              <a:gd name="connsiteX75" fmla="*/ 10568572 w 10596152"/>
              <a:gd name="connsiteY75" fmla="*/ 1222056 h 2590799"/>
              <a:gd name="connsiteX76" fmla="*/ 10596152 w 10596152"/>
              <a:gd name="connsiteY76" fmla="*/ 1222056 h 2590799"/>
              <a:gd name="connsiteX77" fmla="*/ 10596152 w 10596152"/>
              <a:gd name="connsiteY77" fmla="*/ 2590799 h 2590799"/>
              <a:gd name="connsiteX78" fmla="*/ 0 w 10596152"/>
              <a:gd name="connsiteY78" fmla="*/ 2590799 h 2590799"/>
              <a:gd name="connsiteX79" fmla="*/ 0 w 10596152"/>
              <a:gd name="connsiteY79" fmla="*/ 2519713 h 2590799"/>
              <a:gd name="connsiteX80" fmla="*/ 18055 w 10596152"/>
              <a:gd name="connsiteY80" fmla="*/ 2519713 h 2590799"/>
              <a:gd name="connsiteX81" fmla="*/ 18055 w 10596152"/>
              <a:gd name="connsiteY81" fmla="*/ 2526483 h 2590799"/>
              <a:gd name="connsiteX82" fmla="*/ 29338 w 10596152"/>
              <a:gd name="connsiteY82" fmla="*/ 2526483 h 2590799"/>
              <a:gd name="connsiteX83" fmla="*/ 29338 w 10596152"/>
              <a:gd name="connsiteY83" fmla="*/ 2503915 h 2590799"/>
              <a:gd name="connsiteX84" fmla="*/ 157976 w 10596152"/>
              <a:gd name="connsiteY84" fmla="*/ 2503915 h 2590799"/>
              <a:gd name="connsiteX85" fmla="*/ 157976 w 10596152"/>
              <a:gd name="connsiteY85" fmla="*/ 2488117 h 2590799"/>
              <a:gd name="connsiteX86" fmla="*/ 150077 w 10596152"/>
              <a:gd name="connsiteY86" fmla="*/ 2488117 h 2590799"/>
              <a:gd name="connsiteX87" fmla="*/ 150077 w 10596152"/>
              <a:gd name="connsiteY87" fmla="*/ 2476834 h 2590799"/>
              <a:gd name="connsiteX88" fmla="*/ 169260 w 10596152"/>
              <a:gd name="connsiteY88" fmla="*/ 2476834 h 2590799"/>
              <a:gd name="connsiteX89" fmla="*/ 169260 w 10596152"/>
              <a:gd name="connsiteY89" fmla="*/ 2462164 h 2590799"/>
              <a:gd name="connsiteX90" fmla="*/ 285485 w 10596152"/>
              <a:gd name="connsiteY90" fmla="*/ 2462164 h 2590799"/>
              <a:gd name="connsiteX91" fmla="*/ 285485 w 10596152"/>
              <a:gd name="connsiteY91" fmla="*/ 2430569 h 2590799"/>
              <a:gd name="connsiteX92" fmla="*/ 354317 w 10596152"/>
              <a:gd name="connsiteY92" fmla="*/ 2430569 h 2590799"/>
              <a:gd name="connsiteX93" fmla="*/ 354317 w 10596152"/>
              <a:gd name="connsiteY93" fmla="*/ 2379791 h 2590799"/>
              <a:gd name="connsiteX94" fmla="*/ 354317 w 10596152"/>
              <a:gd name="connsiteY94" fmla="*/ 2371892 h 2590799"/>
              <a:gd name="connsiteX95" fmla="*/ 366730 w 10596152"/>
              <a:gd name="connsiteY95" fmla="*/ 2371892 h 2590799"/>
              <a:gd name="connsiteX96" fmla="*/ 366730 w 10596152"/>
              <a:gd name="connsiteY96" fmla="*/ 2353838 h 2590799"/>
              <a:gd name="connsiteX97" fmla="*/ 361087 w 10596152"/>
              <a:gd name="connsiteY97" fmla="*/ 2353838 h 2590799"/>
              <a:gd name="connsiteX98" fmla="*/ 361087 w 10596152"/>
              <a:gd name="connsiteY98" fmla="*/ 2341426 h 2590799"/>
              <a:gd name="connsiteX99" fmla="*/ 367858 w 10596152"/>
              <a:gd name="connsiteY99" fmla="*/ 2341426 h 2590799"/>
              <a:gd name="connsiteX100" fmla="*/ 367858 w 10596152"/>
              <a:gd name="connsiteY100" fmla="*/ 2331270 h 2590799"/>
              <a:gd name="connsiteX101" fmla="*/ 375757 w 10596152"/>
              <a:gd name="connsiteY101" fmla="*/ 2331270 h 2590799"/>
              <a:gd name="connsiteX102" fmla="*/ 375757 w 10596152"/>
              <a:gd name="connsiteY102" fmla="*/ 2336911 h 2590799"/>
              <a:gd name="connsiteX103" fmla="*/ 733458 w 10596152"/>
              <a:gd name="connsiteY103" fmla="*/ 2336911 h 2590799"/>
              <a:gd name="connsiteX104" fmla="*/ 739102 w 10596152"/>
              <a:gd name="connsiteY104" fmla="*/ 2331270 h 2590799"/>
              <a:gd name="connsiteX105" fmla="*/ 739102 w 10596152"/>
              <a:gd name="connsiteY105" fmla="*/ 2313215 h 2590799"/>
              <a:gd name="connsiteX106" fmla="*/ 744743 w 10596152"/>
              <a:gd name="connsiteY106" fmla="*/ 2313215 h 2590799"/>
              <a:gd name="connsiteX107" fmla="*/ 744743 w 10596152"/>
              <a:gd name="connsiteY107" fmla="*/ 2295161 h 2590799"/>
              <a:gd name="connsiteX108" fmla="*/ 679296 w 10596152"/>
              <a:gd name="connsiteY108" fmla="*/ 2281621 h 2590799"/>
              <a:gd name="connsiteX109" fmla="*/ 679296 w 10596152"/>
              <a:gd name="connsiteY109" fmla="*/ 2256796 h 2590799"/>
              <a:gd name="connsiteX110" fmla="*/ 795520 w 10596152"/>
              <a:gd name="connsiteY110" fmla="*/ 2226328 h 2590799"/>
              <a:gd name="connsiteX111" fmla="*/ 795520 w 10596152"/>
              <a:gd name="connsiteY111" fmla="*/ 2219559 h 2590799"/>
              <a:gd name="connsiteX112" fmla="*/ 805677 w 10596152"/>
              <a:gd name="connsiteY112" fmla="*/ 2219559 h 2590799"/>
              <a:gd name="connsiteX113" fmla="*/ 805677 w 10596152"/>
              <a:gd name="connsiteY113" fmla="*/ 2191349 h 2590799"/>
              <a:gd name="connsiteX114" fmla="*/ 768439 w 10596152"/>
              <a:gd name="connsiteY114" fmla="*/ 2191349 h 2590799"/>
              <a:gd name="connsiteX115" fmla="*/ 762798 w 10596152"/>
              <a:gd name="connsiteY115" fmla="*/ 2181193 h 2590799"/>
              <a:gd name="connsiteX116" fmla="*/ 744743 w 10596152"/>
              <a:gd name="connsiteY116" fmla="*/ 2181193 h 2590799"/>
              <a:gd name="connsiteX117" fmla="*/ 744743 w 10596152"/>
              <a:gd name="connsiteY117" fmla="*/ 2175551 h 2590799"/>
              <a:gd name="connsiteX118" fmla="*/ 749256 w 10596152"/>
              <a:gd name="connsiteY118" fmla="*/ 2175551 h 2590799"/>
              <a:gd name="connsiteX119" fmla="*/ 749256 w 10596152"/>
              <a:gd name="connsiteY119" fmla="*/ 2155240 h 2590799"/>
              <a:gd name="connsiteX120" fmla="*/ 800034 w 10596152"/>
              <a:gd name="connsiteY120" fmla="*/ 2155240 h 2590799"/>
              <a:gd name="connsiteX121" fmla="*/ 800034 w 10596152"/>
              <a:gd name="connsiteY121" fmla="*/ 2142827 h 2590799"/>
              <a:gd name="connsiteX122" fmla="*/ 804549 w 10596152"/>
              <a:gd name="connsiteY122" fmla="*/ 2136057 h 2590799"/>
              <a:gd name="connsiteX123" fmla="*/ 819217 w 10596152"/>
              <a:gd name="connsiteY123" fmla="*/ 2136057 h 2590799"/>
              <a:gd name="connsiteX124" fmla="*/ 819217 w 10596152"/>
              <a:gd name="connsiteY124" fmla="*/ 2146213 h 2590799"/>
              <a:gd name="connsiteX125" fmla="*/ 924158 w 10596152"/>
              <a:gd name="connsiteY125" fmla="*/ 2107847 h 2590799"/>
              <a:gd name="connsiteX126" fmla="*/ 1011045 w 10596152"/>
              <a:gd name="connsiteY126" fmla="*/ 2028859 h 2590799"/>
              <a:gd name="connsiteX127" fmla="*/ 1011045 w 10596152"/>
              <a:gd name="connsiteY127" fmla="*/ 2016447 h 2590799"/>
              <a:gd name="connsiteX128" fmla="*/ 1004275 w 10596152"/>
              <a:gd name="connsiteY128" fmla="*/ 2016447 h 2590799"/>
              <a:gd name="connsiteX129" fmla="*/ 1004275 w 10596152"/>
              <a:gd name="connsiteY129" fmla="*/ 2009676 h 2590799"/>
              <a:gd name="connsiteX130" fmla="*/ 1011045 w 10596152"/>
              <a:gd name="connsiteY130" fmla="*/ 2009676 h 2590799"/>
              <a:gd name="connsiteX131" fmla="*/ 1011045 w 10596152"/>
              <a:gd name="connsiteY131" fmla="*/ 1999521 h 2590799"/>
              <a:gd name="connsiteX132" fmla="*/ 1014430 w 10596152"/>
              <a:gd name="connsiteY132" fmla="*/ 1997264 h 2590799"/>
              <a:gd name="connsiteX133" fmla="*/ 1022328 w 10596152"/>
              <a:gd name="connsiteY133" fmla="*/ 1997264 h 2590799"/>
              <a:gd name="connsiteX134" fmla="*/ 1022328 w 10596152"/>
              <a:gd name="connsiteY134" fmla="*/ 1980338 h 2590799"/>
              <a:gd name="connsiteX135" fmla="*/ 1030228 w 10596152"/>
              <a:gd name="connsiteY135" fmla="*/ 1980338 h 2590799"/>
              <a:gd name="connsiteX136" fmla="*/ 1030228 w 10596152"/>
              <a:gd name="connsiteY136" fmla="*/ 1996136 h 2590799"/>
              <a:gd name="connsiteX137" fmla="*/ 1040383 w 10596152"/>
              <a:gd name="connsiteY137" fmla="*/ 1996136 h 2590799"/>
              <a:gd name="connsiteX138" fmla="*/ 1040383 w 10596152"/>
              <a:gd name="connsiteY138" fmla="*/ 1980338 h 2590799"/>
              <a:gd name="connsiteX139" fmla="*/ 1047154 w 10596152"/>
              <a:gd name="connsiteY139" fmla="*/ 1980338 h 2590799"/>
              <a:gd name="connsiteX140" fmla="*/ 1047154 w 10596152"/>
              <a:gd name="connsiteY140" fmla="*/ 2011934 h 2590799"/>
              <a:gd name="connsiteX141" fmla="*/ 1055052 w 10596152"/>
              <a:gd name="connsiteY141" fmla="*/ 2011934 h 2590799"/>
              <a:gd name="connsiteX142" fmla="*/ 1055052 w 10596152"/>
              <a:gd name="connsiteY142" fmla="*/ 2018704 h 2590799"/>
              <a:gd name="connsiteX143" fmla="*/ 1271705 w 10596152"/>
              <a:gd name="connsiteY143" fmla="*/ 2018704 h 2590799"/>
              <a:gd name="connsiteX144" fmla="*/ 1483843 w 10596152"/>
              <a:gd name="connsiteY144" fmla="*/ 2018704 h 2590799"/>
              <a:gd name="connsiteX145" fmla="*/ 1483843 w 10596152"/>
              <a:gd name="connsiteY145" fmla="*/ 2011934 h 2590799"/>
              <a:gd name="connsiteX146" fmla="*/ 1491742 w 10596152"/>
              <a:gd name="connsiteY146" fmla="*/ 2011934 h 2590799"/>
              <a:gd name="connsiteX147" fmla="*/ 1491742 w 10596152"/>
              <a:gd name="connsiteY147" fmla="*/ 1980338 h 2590799"/>
              <a:gd name="connsiteX148" fmla="*/ 1498513 w 10596152"/>
              <a:gd name="connsiteY148" fmla="*/ 1980338 h 2590799"/>
              <a:gd name="connsiteX149" fmla="*/ 1498513 w 10596152"/>
              <a:gd name="connsiteY149" fmla="*/ 1996136 h 2590799"/>
              <a:gd name="connsiteX150" fmla="*/ 1508669 w 10596152"/>
              <a:gd name="connsiteY150" fmla="*/ 1996136 h 2590799"/>
              <a:gd name="connsiteX151" fmla="*/ 1508669 w 10596152"/>
              <a:gd name="connsiteY151" fmla="*/ 1980338 h 2590799"/>
              <a:gd name="connsiteX152" fmla="*/ 1516567 w 10596152"/>
              <a:gd name="connsiteY152" fmla="*/ 1980338 h 2590799"/>
              <a:gd name="connsiteX153" fmla="*/ 1516567 w 10596152"/>
              <a:gd name="connsiteY153" fmla="*/ 1997264 h 2590799"/>
              <a:gd name="connsiteX154" fmla="*/ 1524465 w 10596152"/>
              <a:gd name="connsiteY154" fmla="*/ 1997264 h 2590799"/>
              <a:gd name="connsiteX155" fmla="*/ 1527850 w 10596152"/>
              <a:gd name="connsiteY155" fmla="*/ 1999521 h 2590799"/>
              <a:gd name="connsiteX156" fmla="*/ 1527850 w 10596152"/>
              <a:gd name="connsiteY156" fmla="*/ 2009676 h 2590799"/>
              <a:gd name="connsiteX157" fmla="*/ 1534622 w 10596152"/>
              <a:gd name="connsiteY157" fmla="*/ 2009676 h 2590799"/>
              <a:gd name="connsiteX158" fmla="*/ 1534622 w 10596152"/>
              <a:gd name="connsiteY158" fmla="*/ 2016447 h 2590799"/>
              <a:gd name="connsiteX159" fmla="*/ 1527850 w 10596152"/>
              <a:gd name="connsiteY159" fmla="*/ 2016447 h 2590799"/>
              <a:gd name="connsiteX160" fmla="*/ 1527850 w 10596152"/>
              <a:gd name="connsiteY160" fmla="*/ 2028859 h 2590799"/>
              <a:gd name="connsiteX161" fmla="*/ 1614737 w 10596152"/>
              <a:gd name="connsiteY161" fmla="*/ 2107847 h 2590799"/>
              <a:gd name="connsiteX162" fmla="*/ 1719679 w 10596152"/>
              <a:gd name="connsiteY162" fmla="*/ 2146213 h 2590799"/>
              <a:gd name="connsiteX163" fmla="*/ 1719679 w 10596152"/>
              <a:gd name="connsiteY163" fmla="*/ 2136057 h 2590799"/>
              <a:gd name="connsiteX164" fmla="*/ 1734348 w 10596152"/>
              <a:gd name="connsiteY164" fmla="*/ 2136057 h 2590799"/>
              <a:gd name="connsiteX165" fmla="*/ 1738861 w 10596152"/>
              <a:gd name="connsiteY165" fmla="*/ 2142827 h 2590799"/>
              <a:gd name="connsiteX166" fmla="*/ 1738861 w 10596152"/>
              <a:gd name="connsiteY166" fmla="*/ 2155240 h 2590799"/>
              <a:gd name="connsiteX167" fmla="*/ 1789639 w 10596152"/>
              <a:gd name="connsiteY167" fmla="*/ 2155240 h 2590799"/>
              <a:gd name="connsiteX168" fmla="*/ 1789639 w 10596152"/>
              <a:gd name="connsiteY168" fmla="*/ 2175551 h 2590799"/>
              <a:gd name="connsiteX169" fmla="*/ 1793024 w 10596152"/>
              <a:gd name="connsiteY169" fmla="*/ 2175551 h 2590799"/>
              <a:gd name="connsiteX170" fmla="*/ 1793024 w 10596152"/>
              <a:gd name="connsiteY170" fmla="*/ 2181193 h 2590799"/>
              <a:gd name="connsiteX171" fmla="*/ 1774970 w 10596152"/>
              <a:gd name="connsiteY171" fmla="*/ 2181193 h 2590799"/>
              <a:gd name="connsiteX172" fmla="*/ 1769327 w 10596152"/>
              <a:gd name="connsiteY172" fmla="*/ 2191349 h 2590799"/>
              <a:gd name="connsiteX173" fmla="*/ 1732091 w 10596152"/>
              <a:gd name="connsiteY173" fmla="*/ 2191349 h 2590799"/>
              <a:gd name="connsiteX174" fmla="*/ 1732091 w 10596152"/>
              <a:gd name="connsiteY174" fmla="*/ 2219559 h 2590799"/>
              <a:gd name="connsiteX175" fmla="*/ 1742246 w 10596152"/>
              <a:gd name="connsiteY175" fmla="*/ 2219559 h 2590799"/>
              <a:gd name="connsiteX176" fmla="*/ 1742246 w 10596152"/>
              <a:gd name="connsiteY176" fmla="*/ 2226328 h 2590799"/>
              <a:gd name="connsiteX177" fmla="*/ 1858471 w 10596152"/>
              <a:gd name="connsiteY177" fmla="*/ 2256796 h 2590799"/>
              <a:gd name="connsiteX178" fmla="*/ 1858471 w 10596152"/>
              <a:gd name="connsiteY178" fmla="*/ 2282749 h 2590799"/>
              <a:gd name="connsiteX179" fmla="*/ 1793024 w 10596152"/>
              <a:gd name="connsiteY179" fmla="*/ 2296289 h 2590799"/>
              <a:gd name="connsiteX180" fmla="*/ 1793024 w 10596152"/>
              <a:gd name="connsiteY180" fmla="*/ 2314343 h 2590799"/>
              <a:gd name="connsiteX181" fmla="*/ 1798667 w 10596152"/>
              <a:gd name="connsiteY181" fmla="*/ 2314343 h 2590799"/>
              <a:gd name="connsiteX182" fmla="*/ 1798667 w 10596152"/>
              <a:gd name="connsiteY182" fmla="*/ 2332398 h 2590799"/>
              <a:gd name="connsiteX183" fmla="*/ 1804308 w 10596152"/>
              <a:gd name="connsiteY183" fmla="*/ 2338040 h 2590799"/>
              <a:gd name="connsiteX184" fmla="*/ 1877654 w 10596152"/>
              <a:gd name="connsiteY184" fmla="*/ 2338040 h 2590799"/>
              <a:gd name="connsiteX185" fmla="*/ 1877654 w 10596152"/>
              <a:gd name="connsiteY185" fmla="*/ 2325628 h 2590799"/>
              <a:gd name="connsiteX186" fmla="*/ 1902480 w 10596152"/>
              <a:gd name="connsiteY186" fmla="*/ 2325628 h 2590799"/>
              <a:gd name="connsiteX187" fmla="*/ 1902480 w 10596152"/>
              <a:gd name="connsiteY187" fmla="*/ 2260181 h 2590799"/>
              <a:gd name="connsiteX188" fmla="*/ 1920533 w 10596152"/>
              <a:gd name="connsiteY188" fmla="*/ 2260181 h 2590799"/>
              <a:gd name="connsiteX189" fmla="*/ 1957770 w 10596152"/>
              <a:gd name="connsiteY189" fmla="*/ 1428552 h 2590799"/>
              <a:gd name="connsiteX190" fmla="*/ 1937459 w 10596152"/>
              <a:gd name="connsiteY190" fmla="*/ 1421782 h 2590799"/>
              <a:gd name="connsiteX191" fmla="*/ 1937459 w 10596152"/>
              <a:gd name="connsiteY191" fmla="*/ 1360848 h 2590799"/>
              <a:gd name="connsiteX192" fmla="*/ 1929561 w 10596152"/>
              <a:gd name="connsiteY192" fmla="*/ 1350692 h 2590799"/>
              <a:gd name="connsiteX193" fmla="*/ 1929561 w 10596152"/>
              <a:gd name="connsiteY193" fmla="*/ 1311199 h 2590799"/>
              <a:gd name="connsiteX194" fmla="*/ 1908121 w 10596152"/>
              <a:gd name="connsiteY194" fmla="*/ 1298786 h 2590799"/>
              <a:gd name="connsiteX195" fmla="*/ 1896837 w 10596152"/>
              <a:gd name="connsiteY195" fmla="*/ 1289759 h 2590799"/>
              <a:gd name="connsiteX196" fmla="*/ 1877654 w 10596152"/>
              <a:gd name="connsiteY196" fmla="*/ 1246880 h 2590799"/>
              <a:gd name="connsiteX197" fmla="*/ 1877654 w 10596152"/>
              <a:gd name="connsiteY197" fmla="*/ 1211899 h 2590799"/>
              <a:gd name="connsiteX198" fmla="*/ 1883297 w 10596152"/>
              <a:gd name="connsiteY198" fmla="*/ 1209643 h 2590799"/>
              <a:gd name="connsiteX199" fmla="*/ 1883297 w 10596152"/>
              <a:gd name="connsiteY199" fmla="*/ 1200616 h 2590799"/>
              <a:gd name="connsiteX200" fmla="*/ 1886682 w 10596152"/>
              <a:gd name="connsiteY200" fmla="*/ 1198358 h 2590799"/>
              <a:gd name="connsiteX201" fmla="*/ 1886682 w 10596152"/>
              <a:gd name="connsiteY201" fmla="*/ 1194973 h 2590799"/>
              <a:gd name="connsiteX202" fmla="*/ 1890067 w 10596152"/>
              <a:gd name="connsiteY202" fmla="*/ 1192716 h 2590799"/>
              <a:gd name="connsiteX203" fmla="*/ 1890067 w 10596152"/>
              <a:gd name="connsiteY203" fmla="*/ 1187075 h 2590799"/>
              <a:gd name="connsiteX204" fmla="*/ 1930689 w 10596152"/>
              <a:gd name="connsiteY204" fmla="*/ 1178048 h 2590799"/>
              <a:gd name="connsiteX205" fmla="*/ 1928432 w 10596152"/>
              <a:gd name="connsiteY205" fmla="*/ 1173533 h 2590799"/>
              <a:gd name="connsiteX206" fmla="*/ 1919404 w 10596152"/>
              <a:gd name="connsiteY206" fmla="*/ 1138554 h 2590799"/>
              <a:gd name="connsiteX207" fmla="*/ 1919404 w 10596152"/>
              <a:gd name="connsiteY207" fmla="*/ 1132912 h 2590799"/>
              <a:gd name="connsiteX208" fmla="*/ 1922789 w 10596152"/>
              <a:gd name="connsiteY208" fmla="*/ 1132912 h 2590799"/>
              <a:gd name="connsiteX209" fmla="*/ 1922789 w 10596152"/>
              <a:gd name="connsiteY209" fmla="*/ 1136297 h 2590799"/>
              <a:gd name="connsiteX210" fmla="*/ 1954385 w 10596152"/>
              <a:gd name="connsiteY210" fmla="*/ 1117114 h 2590799"/>
              <a:gd name="connsiteX211" fmla="*/ 1954385 w 10596152"/>
              <a:gd name="connsiteY211" fmla="*/ 1087776 h 2590799"/>
              <a:gd name="connsiteX212" fmla="*/ 1960027 w 10596152"/>
              <a:gd name="connsiteY212" fmla="*/ 1087776 h 2590799"/>
              <a:gd name="connsiteX213" fmla="*/ 1960027 w 10596152"/>
              <a:gd name="connsiteY213" fmla="*/ 1079877 h 2590799"/>
              <a:gd name="connsiteX214" fmla="*/ 1972440 w 10596152"/>
              <a:gd name="connsiteY214" fmla="*/ 1077620 h 2590799"/>
              <a:gd name="connsiteX215" fmla="*/ 1974697 w 10596152"/>
              <a:gd name="connsiteY215" fmla="*/ 904975 h 2590799"/>
              <a:gd name="connsiteX216" fmla="*/ 1972440 w 10596152"/>
              <a:gd name="connsiteY216" fmla="*/ 901590 h 2590799"/>
              <a:gd name="connsiteX217" fmla="*/ 1972440 w 10596152"/>
              <a:gd name="connsiteY217" fmla="*/ 895948 h 2590799"/>
              <a:gd name="connsiteX218" fmla="*/ 1978082 w 10596152"/>
              <a:gd name="connsiteY218" fmla="*/ 893692 h 2590799"/>
              <a:gd name="connsiteX219" fmla="*/ 1974697 w 10596152"/>
              <a:gd name="connsiteY219" fmla="*/ 754898 h 2590799"/>
              <a:gd name="connsiteX220" fmla="*/ 1971312 w 10596152"/>
              <a:gd name="connsiteY220" fmla="*/ 745871 h 2590799"/>
              <a:gd name="connsiteX221" fmla="*/ 1976954 w 10596152"/>
              <a:gd name="connsiteY221" fmla="*/ 742486 h 2590799"/>
              <a:gd name="connsiteX222" fmla="*/ 1976954 w 10596152"/>
              <a:gd name="connsiteY222" fmla="*/ 735715 h 2590799"/>
              <a:gd name="connsiteX223" fmla="*/ 1981467 w 10596152"/>
              <a:gd name="connsiteY223" fmla="*/ 732330 h 2590799"/>
              <a:gd name="connsiteX224" fmla="*/ 1982595 w 10596152"/>
              <a:gd name="connsiteY224" fmla="*/ 587896 h 2590799"/>
              <a:gd name="connsiteX225" fmla="*/ 1974697 w 10596152"/>
              <a:gd name="connsiteY225" fmla="*/ 587896 h 2590799"/>
              <a:gd name="connsiteX226" fmla="*/ 1974697 w 10596152"/>
              <a:gd name="connsiteY226" fmla="*/ 581124 h 2590799"/>
              <a:gd name="connsiteX227" fmla="*/ 1981467 w 10596152"/>
              <a:gd name="connsiteY227" fmla="*/ 581124 h 2590799"/>
              <a:gd name="connsiteX228" fmla="*/ 1981467 w 10596152"/>
              <a:gd name="connsiteY228" fmla="*/ 577739 h 2590799"/>
              <a:gd name="connsiteX229" fmla="*/ 1976954 w 10596152"/>
              <a:gd name="connsiteY229" fmla="*/ 575483 h 2590799"/>
              <a:gd name="connsiteX230" fmla="*/ 1976954 w 10596152"/>
              <a:gd name="connsiteY230" fmla="*/ 573226 h 2590799"/>
              <a:gd name="connsiteX231" fmla="*/ 1975825 w 10596152"/>
              <a:gd name="connsiteY231" fmla="*/ 570970 h 2590799"/>
              <a:gd name="connsiteX232" fmla="*/ 1975825 w 10596152"/>
              <a:gd name="connsiteY232" fmla="*/ 566456 h 2590799"/>
              <a:gd name="connsiteX233" fmla="*/ 1983723 w 10596152"/>
              <a:gd name="connsiteY233" fmla="*/ 565328 h 2590799"/>
              <a:gd name="connsiteX234" fmla="*/ 1983723 w 10596152"/>
              <a:gd name="connsiteY234" fmla="*/ 403966 h 2590799"/>
              <a:gd name="connsiteX235" fmla="*/ 1982595 w 10596152"/>
              <a:gd name="connsiteY235" fmla="*/ 403966 h 2590799"/>
              <a:gd name="connsiteX236" fmla="*/ 1982595 w 10596152"/>
              <a:gd name="connsiteY236" fmla="*/ 400581 h 2590799"/>
              <a:gd name="connsiteX237" fmla="*/ 1985980 w 10596152"/>
              <a:gd name="connsiteY237" fmla="*/ 400581 h 2590799"/>
              <a:gd name="connsiteX238" fmla="*/ 1985980 w 10596152"/>
              <a:gd name="connsiteY238" fmla="*/ 375757 h 2590799"/>
              <a:gd name="connsiteX239" fmla="*/ 1989365 w 10596152"/>
              <a:gd name="connsiteY239" fmla="*/ 373500 h 2590799"/>
              <a:gd name="connsiteX240" fmla="*/ 1992751 w 10596152"/>
              <a:gd name="connsiteY240" fmla="*/ 375757 h 2590799"/>
              <a:gd name="connsiteX241" fmla="*/ 1992751 w 10596152"/>
              <a:gd name="connsiteY241" fmla="*/ 400581 h 2590799"/>
              <a:gd name="connsiteX242" fmla="*/ 1996136 w 10596152"/>
              <a:gd name="connsiteY242" fmla="*/ 400581 h 2590799"/>
              <a:gd name="connsiteX243" fmla="*/ 1996136 w 10596152"/>
              <a:gd name="connsiteY243" fmla="*/ 403966 h 2590799"/>
              <a:gd name="connsiteX244" fmla="*/ 1995008 w 10596152"/>
              <a:gd name="connsiteY244" fmla="*/ 403966 h 2590799"/>
              <a:gd name="connsiteX245" fmla="*/ 1995008 w 10596152"/>
              <a:gd name="connsiteY245" fmla="*/ 564200 h 2590799"/>
              <a:gd name="connsiteX246" fmla="*/ 2001778 w 10596152"/>
              <a:gd name="connsiteY246" fmla="*/ 565328 h 2590799"/>
              <a:gd name="connsiteX247" fmla="*/ 2001778 w 10596152"/>
              <a:gd name="connsiteY247" fmla="*/ 569841 h 2590799"/>
              <a:gd name="connsiteX248" fmla="*/ 2000650 w 10596152"/>
              <a:gd name="connsiteY248" fmla="*/ 572098 h 2590799"/>
              <a:gd name="connsiteX249" fmla="*/ 2000650 w 10596152"/>
              <a:gd name="connsiteY249" fmla="*/ 575483 h 2590799"/>
              <a:gd name="connsiteX250" fmla="*/ 1996136 w 10596152"/>
              <a:gd name="connsiteY250" fmla="*/ 577739 h 2590799"/>
              <a:gd name="connsiteX251" fmla="*/ 1996136 w 10596152"/>
              <a:gd name="connsiteY251" fmla="*/ 581124 h 2590799"/>
              <a:gd name="connsiteX252" fmla="*/ 2005163 w 10596152"/>
              <a:gd name="connsiteY252" fmla="*/ 581124 h 2590799"/>
              <a:gd name="connsiteX253" fmla="*/ 2005163 w 10596152"/>
              <a:gd name="connsiteY253" fmla="*/ 587896 h 2590799"/>
              <a:gd name="connsiteX254" fmla="*/ 1997265 w 10596152"/>
              <a:gd name="connsiteY254" fmla="*/ 587896 h 2590799"/>
              <a:gd name="connsiteX255" fmla="*/ 1998393 w 10596152"/>
              <a:gd name="connsiteY255" fmla="*/ 731202 h 2590799"/>
              <a:gd name="connsiteX256" fmla="*/ 2002907 w 10596152"/>
              <a:gd name="connsiteY256" fmla="*/ 734587 h 2590799"/>
              <a:gd name="connsiteX257" fmla="*/ 2002907 w 10596152"/>
              <a:gd name="connsiteY257" fmla="*/ 741358 h 2590799"/>
              <a:gd name="connsiteX258" fmla="*/ 2008548 w 10596152"/>
              <a:gd name="connsiteY258" fmla="*/ 744743 h 2590799"/>
              <a:gd name="connsiteX259" fmla="*/ 2005163 w 10596152"/>
              <a:gd name="connsiteY259" fmla="*/ 753770 h 2590799"/>
              <a:gd name="connsiteX260" fmla="*/ 2001778 w 10596152"/>
              <a:gd name="connsiteY260" fmla="*/ 892563 h 2590799"/>
              <a:gd name="connsiteX261" fmla="*/ 2007419 w 10596152"/>
              <a:gd name="connsiteY261" fmla="*/ 894820 h 2590799"/>
              <a:gd name="connsiteX262" fmla="*/ 2007419 w 10596152"/>
              <a:gd name="connsiteY262" fmla="*/ 900462 h 2590799"/>
              <a:gd name="connsiteX263" fmla="*/ 2005163 w 10596152"/>
              <a:gd name="connsiteY263" fmla="*/ 903847 h 2590799"/>
              <a:gd name="connsiteX264" fmla="*/ 2007419 w 10596152"/>
              <a:gd name="connsiteY264" fmla="*/ 1076492 h 2590799"/>
              <a:gd name="connsiteX265" fmla="*/ 2019832 w 10596152"/>
              <a:gd name="connsiteY265" fmla="*/ 1078748 h 2590799"/>
              <a:gd name="connsiteX266" fmla="*/ 2019832 w 10596152"/>
              <a:gd name="connsiteY266" fmla="*/ 1086647 h 2590799"/>
              <a:gd name="connsiteX267" fmla="*/ 2026602 w 10596152"/>
              <a:gd name="connsiteY267" fmla="*/ 1086647 h 2590799"/>
              <a:gd name="connsiteX268" fmla="*/ 2026602 w 10596152"/>
              <a:gd name="connsiteY268" fmla="*/ 1114858 h 2590799"/>
              <a:gd name="connsiteX269" fmla="*/ 2058197 w 10596152"/>
              <a:gd name="connsiteY269" fmla="*/ 1134040 h 2590799"/>
              <a:gd name="connsiteX270" fmla="*/ 2058197 w 10596152"/>
              <a:gd name="connsiteY270" fmla="*/ 1130654 h 2590799"/>
              <a:gd name="connsiteX271" fmla="*/ 2061583 w 10596152"/>
              <a:gd name="connsiteY271" fmla="*/ 1130654 h 2590799"/>
              <a:gd name="connsiteX272" fmla="*/ 2061583 w 10596152"/>
              <a:gd name="connsiteY272" fmla="*/ 1136297 h 2590799"/>
              <a:gd name="connsiteX273" fmla="*/ 2052555 w 10596152"/>
              <a:gd name="connsiteY273" fmla="*/ 1171277 h 2590799"/>
              <a:gd name="connsiteX274" fmla="*/ 2049170 w 10596152"/>
              <a:gd name="connsiteY274" fmla="*/ 1175790 h 2590799"/>
              <a:gd name="connsiteX275" fmla="*/ 2089793 w 10596152"/>
              <a:gd name="connsiteY275" fmla="*/ 1184818 h 2590799"/>
              <a:gd name="connsiteX276" fmla="*/ 2089793 w 10596152"/>
              <a:gd name="connsiteY276" fmla="*/ 1190460 h 2590799"/>
              <a:gd name="connsiteX277" fmla="*/ 2093178 w 10596152"/>
              <a:gd name="connsiteY277" fmla="*/ 1192716 h 2590799"/>
              <a:gd name="connsiteX278" fmla="*/ 2093178 w 10596152"/>
              <a:gd name="connsiteY278" fmla="*/ 1196101 h 2590799"/>
              <a:gd name="connsiteX279" fmla="*/ 2096563 w 10596152"/>
              <a:gd name="connsiteY279" fmla="*/ 1198358 h 2590799"/>
              <a:gd name="connsiteX280" fmla="*/ 2096563 w 10596152"/>
              <a:gd name="connsiteY280" fmla="*/ 1207386 h 2590799"/>
              <a:gd name="connsiteX281" fmla="*/ 2102206 w 10596152"/>
              <a:gd name="connsiteY281" fmla="*/ 1209643 h 2590799"/>
              <a:gd name="connsiteX282" fmla="*/ 2102206 w 10596152"/>
              <a:gd name="connsiteY282" fmla="*/ 1244623 h 2590799"/>
              <a:gd name="connsiteX283" fmla="*/ 2083023 w 10596152"/>
              <a:gd name="connsiteY283" fmla="*/ 1287503 h 2590799"/>
              <a:gd name="connsiteX284" fmla="*/ 2071738 w 10596152"/>
              <a:gd name="connsiteY284" fmla="*/ 1296529 h 2590799"/>
              <a:gd name="connsiteX285" fmla="*/ 2050299 w 10596152"/>
              <a:gd name="connsiteY285" fmla="*/ 1308942 h 2590799"/>
              <a:gd name="connsiteX286" fmla="*/ 2050299 w 10596152"/>
              <a:gd name="connsiteY286" fmla="*/ 1346178 h 2590799"/>
              <a:gd name="connsiteX287" fmla="*/ 2042400 w 10596152"/>
              <a:gd name="connsiteY287" fmla="*/ 1356335 h 2590799"/>
              <a:gd name="connsiteX288" fmla="*/ 2042400 w 10596152"/>
              <a:gd name="connsiteY288" fmla="*/ 1417267 h 2590799"/>
              <a:gd name="connsiteX289" fmla="*/ 2022089 w 10596152"/>
              <a:gd name="connsiteY289" fmla="*/ 1424038 h 2590799"/>
              <a:gd name="connsiteX290" fmla="*/ 2054812 w 10596152"/>
              <a:gd name="connsiteY290" fmla="*/ 2151855 h 2590799"/>
              <a:gd name="connsiteX291" fmla="*/ 2103334 w 10596152"/>
              <a:gd name="connsiteY291" fmla="*/ 2151855 h 2590799"/>
              <a:gd name="connsiteX292" fmla="*/ 2103334 w 10596152"/>
              <a:gd name="connsiteY292" fmla="*/ 2053683 h 2590799"/>
              <a:gd name="connsiteX293" fmla="*/ 2145085 w 10596152"/>
              <a:gd name="connsiteY293" fmla="*/ 2053683 h 2590799"/>
              <a:gd name="connsiteX294" fmla="*/ 2145085 w 10596152"/>
              <a:gd name="connsiteY294" fmla="*/ 2029987 h 2590799"/>
              <a:gd name="connsiteX295" fmla="*/ 2138314 w 10596152"/>
              <a:gd name="connsiteY295" fmla="*/ 2029987 h 2590799"/>
              <a:gd name="connsiteX296" fmla="*/ 2138314 w 10596152"/>
              <a:gd name="connsiteY296" fmla="*/ 2000649 h 2590799"/>
              <a:gd name="connsiteX297" fmla="*/ 2174423 w 10596152"/>
              <a:gd name="connsiteY297" fmla="*/ 2000649 h 2590799"/>
              <a:gd name="connsiteX298" fmla="*/ 2174423 w 10596152"/>
              <a:gd name="connsiteY298" fmla="*/ 2014191 h 2590799"/>
              <a:gd name="connsiteX299" fmla="*/ 2178936 w 10596152"/>
              <a:gd name="connsiteY299" fmla="*/ 2014191 h 2590799"/>
              <a:gd name="connsiteX300" fmla="*/ 2178936 w 10596152"/>
              <a:gd name="connsiteY300" fmla="*/ 2009676 h 2590799"/>
              <a:gd name="connsiteX301" fmla="*/ 2192478 w 10596152"/>
              <a:gd name="connsiteY301" fmla="*/ 2009676 h 2590799"/>
              <a:gd name="connsiteX302" fmla="*/ 2192478 w 10596152"/>
              <a:gd name="connsiteY302" fmla="*/ 2001778 h 2590799"/>
              <a:gd name="connsiteX303" fmla="*/ 2229714 w 10596152"/>
              <a:gd name="connsiteY303" fmla="*/ 2001778 h 2590799"/>
              <a:gd name="connsiteX304" fmla="*/ 2229714 w 10596152"/>
              <a:gd name="connsiteY304" fmla="*/ 1995008 h 2590799"/>
              <a:gd name="connsiteX305" fmla="*/ 2239870 w 10596152"/>
              <a:gd name="connsiteY305" fmla="*/ 1995008 h 2590799"/>
              <a:gd name="connsiteX306" fmla="*/ 2239870 w 10596152"/>
              <a:gd name="connsiteY306" fmla="*/ 1981466 h 2590799"/>
              <a:gd name="connsiteX307" fmla="*/ 2314344 w 10596152"/>
              <a:gd name="connsiteY307" fmla="*/ 1981466 h 2590799"/>
              <a:gd name="connsiteX308" fmla="*/ 2314344 w 10596152"/>
              <a:gd name="connsiteY308" fmla="*/ 1875397 h 2590799"/>
              <a:gd name="connsiteX309" fmla="*/ 2321114 w 10596152"/>
              <a:gd name="connsiteY309" fmla="*/ 1875397 h 2590799"/>
              <a:gd name="connsiteX310" fmla="*/ 2321114 w 10596152"/>
              <a:gd name="connsiteY310" fmla="*/ 1755787 h 2590799"/>
              <a:gd name="connsiteX311" fmla="*/ 2350453 w 10596152"/>
              <a:gd name="connsiteY311" fmla="*/ 1728706 h 2590799"/>
              <a:gd name="connsiteX312" fmla="*/ 2392204 w 10596152"/>
              <a:gd name="connsiteY312" fmla="*/ 1700495 h 2590799"/>
              <a:gd name="connsiteX313" fmla="*/ 2400102 w 10596152"/>
              <a:gd name="connsiteY313" fmla="*/ 1700495 h 2590799"/>
              <a:gd name="connsiteX314" fmla="*/ 2400102 w 10596152"/>
              <a:gd name="connsiteY314" fmla="*/ 1694853 h 2590799"/>
              <a:gd name="connsiteX315" fmla="*/ 2424927 w 10596152"/>
              <a:gd name="connsiteY315" fmla="*/ 1694853 h 2590799"/>
              <a:gd name="connsiteX316" fmla="*/ 2424927 w 10596152"/>
              <a:gd name="connsiteY316" fmla="*/ 1700495 h 2590799"/>
              <a:gd name="connsiteX317" fmla="*/ 2436211 w 10596152"/>
              <a:gd name="connsiteY317" fmla="*/ 1700495 h 2590799"/>
              <a:gd name="connsiteX318" fmla="*/ 2436211 w 10596152"/>
              <a:gd name="connsiteY318" fmla="*/ 1680184 h 2590799"/>
              <a:gd name="connsiteX319" fmla="*/ 2446367 w 10596152"/>
              <a:gd name="connsiteY319" fmla="*/ 1680184 h 2590799"/>
              <a:gd name="connsiteX320" fmla="*/ 2527611 w 10596152"/>
              <a:gd name="connsiteY320" fmla="*/ 1649718 h 2590799"/>
              <a:gd name="connsiteX321" fmla="*/ 2629167 w 10596152"/>
              <a:gd name="connsiteY321" fmla="*/ 1630535 h 2590799"/>
              <a:gd name="connsiteX322" fmla="*/ 2629167 w 10596152"/>
              <a:gd name="connsiteY322" fmla="*/ 1620380 h 2590799"/>
              <a:gd name="connsiteX323" fmla="*/ 2730723 w 10596152"/>
              <a:gd name="connsiteY323" fmla="*/ 1620380 h 2590799"/>
              <a:gd name="connsiteX324" fmla="*/ 2730723 w 10596152"/>
              <a:gd name="connsiteY324" fmla="*/ 1613608 h 2590799"/>
              <a:gd name="connsiteX325" fmla="*/ 2723953 w 10596152"/>
              <a:gd name="connsiteY325" fmla="*/ 1609095 h 2590799"/>
              <a:gd name="connsiteX326" fmla="*/ 2723953 w 10596152"/>
              <a:gd name="connsiteY326" fmla="*/ 1597812 h 2590799"/>
              <a:gd name="connsiteX327" fmla="*/ 2751034 w 10596152"/>
              <a:gd name="connsiteY327" fmla="*/ 1597812 h 2590799"/>
              <a:gd name="connsiteX328" fmla="*/ 2751034 w 10596152"/>
              <a:gd name="connsiteY328" fmla="*/ 1562831 h 2590799"/>
              <a:gd name="connsiteX329" fmla="*/ 2755548 w 10596152"/>
              <a:gd name="connsiteY329" fmla="*/ 1562831 h 2590799"/>
              <a:gd name="connsiteX330" fmla="*/ 2772474 w 10596152"/>
              <a:gd name="connsiteY330" fmla="*/ 1579757 h 2590799"/>
              <a:gd name="connsiteX331" fmla="*/ 2780372 w 10596152"/>
              <a:gd name="connsiteY331" fmla="*/ 1579757 h 2590799"/>
              <a:gd name="connsiteX332" fmla="*/ 2780372 w 10596152"/>
              <a:gd name="connsiteY332" fmla="*/ 1630535 h 2590799"/>
              <a:gd name="connsiteX333" fmla="*/ 2804069 w 10596152"/>
              <a:gd name="connsiteY333" fmla="*/ 1630535 h 2590799"/>
              <a:gd name="connsiteX334" fmla="*/ 2804069 w 10596152"/>
              <a:gd name="connsiteY334" fmla="*/ 1569601 h 2590799"/>
              <a:gd name="connsiteX335" fmla="*/ 2809711 w 10596152"/>
              <a:gd name="connsiteY335" fmla="*/ 1569601 h 2590799"/>
              <a:gd name="connsiteX336" fmla="*/ 2809711 w 10596152"/>
              <a:gd name="connsiteY336" fmla="*/ 1630535 h 2590799"/>
              <a:gd name="connsiteX337" fmla="*/ 2823251 w 10596152"/>
              <a:gd name="connsiteY337" fmla="*/ 1630535 h 2590799"/>
              <a:gd name="connsiteX338" fmla="*/ 2828894 w 10596152"/>
              <a:gd name="connsiteY338" fmla="*/ 1621508 h 2590799"/>
              <a:gd name="connsiteX339" fmla="*/ 2936092 w 10596152"/>
              <a:gd name="connsiteY339" fmla="*/ 1633920 h 2590799"/>
              <a:gd name="connsiteX340" fmla="*/ 3046674 w 10596152"/>
              <a:gd name="connsiteY340" fmla="*/ 1683570 h 2590799"/>
              <a:gd name="connsiteX341" fmla="*/ 3046674 w 10596152"/>
              <a:gd name="connsiteY341" fmla="*/ 1705010 h 2590799"/>
              <a:gd name="connsiteX342" fmla="*/ 3063600 w 10596152"/>
              <a:gd name="connsiteY342" fmla="*/ 1705010 h 2590799"/>
              <a:gd name="connsiteX343" fmla="*/ 3074885 w 10596152"/>
              <a:gd name="connsiteY343" fmla="*/ 1741118 h 2590799"/>
              <a:gd name="connsiteX344" fmla="*/ 3074885 w 10596152"/>
              <a:gd name="connsiteY344" fmla="*/ 1767071 h 2590799"/>
              <a:gd name="connsiteX345" fmla="*/ 3069243 w 10596152"/>
              <a:gd name="connsiteY345" fmla="*/ 1767071 h 2590799"/>
              <a:gd name="connsiteX346" fmla="*/ 3069243 w 10596152"/>
              <a:gd name="connsiteY346" fmla="*/ 1881040 h 2590799"/>
              <a:gd name="connsiteX347" fmla="*/ 3072628 w 10596152"/>
              <a:gd name="connsiteY347" fmla="*/ 1881040 h 2590799"/>
              <a:gd name="connsiteX348" fmla="*/ 3072628 w 10596152"/>
              <a:gd name="connsiteY348" fmla="*/ 2025474 h 2590799"/>
              <a:gd name="connsiteX349" fmla="*/ 3138075 w 10596152"/>
              <a:gd name="connsiteY349" fmla="*/ 2025474 h 2590799"/>
              <a:gd name="connsiteX350" fmla="*/ 3138075 w 10596152"/>
              <a:gd name="connsiteY350" fmla="*/ 2013062 h 2590799"/>
              <a:gd name="connsiteX351" fmla="*/ 3152743 w 10596152"/>
              <a:gd name="connsiteY351" fmla="*/ 2013062 h 2590799"/>
              <a:gd name="connsiteX352" fmla="*/ 3152743 w 10596152"/>
              <a:gd name="connsiteY352" fmla="*/ 1983723 h 2590799"/>
              <a:gd name="connsiteX353" fmla="*/ 3191109 w 10596152"/>
              <a:gd name="connsiteY353" fmla="*/ 1983723 h 2590799"/>
              <a:gd name="connsiteX354" fmla="*/ 3191109 w 10596152"/>
              <a:gd name="connsiteY354" fmla="*/ 1936331 h 2590799"/>
              <a:gd name="connsiteX355" fmla="*/ 3245273 w 10596152"/>
              <a:gd name="connsiteY355" fmla="*/ 1936331 h 2590799"/>
              <a:gd name="connsiteX356" fmla="*/ 3245273 w 10596152"/>
              <a:gd name="connsiteY356" fmla="*/ 1928432 h 2590799"/>
              <a:gd name="connsiteX357" fmla="*/ 3257684 w 10596152"/>
              <a:gd name="connsiteY357" fmla="*/ 1928432 h 2590799"/>
              <a:gd name="connsiteX358" fmla="*/ 3257684 w 10596152"/>
              <a:gd name="connsiteY358" fmla="*/ 1936331 h 2590799"/>
              <a:gd name="connsiteX359" fmla="*/ 3297179 w 10596152"/>
              <a:gd name="connsiteY359" fmla="*/ 1936331 h 2590799"/>
              <a:gd name="connsiteX360" fmla="*/ 3297179 w 10596152"/>
              <a:gd name="connsiteY360" fmla="*/ 1949872 h 2590799"/>
              <a:gd name="connsiteX361" fmla="*/ 3308462 w 10596152"/>
              <a:gd name="connsiteY361" fmla="*/ 1960027 h 2590799"/>
              <a:gd name="connsiteX362" fmla="*/ 3329902 w 10596152"/>
              <a:gd name="connsiteY362" fmla="*/ 1960027 h 2590799"/>
              <a:gd name="connsiteX363" fmla="*/ 3329902 w 10596152"/>
              <a:gd name="connsiteY363" fmla="*/ 1970183 h 2590799"/>
              <a:gd name="connsiteX364" fmla="*/ 3355855 w 10596152"/>
              <a:gd name="connsiteY364" fmla="*/ 1970183 h 2590799"/>
              <a:gd name="connsiteX365" fmla="*/ 3355855 w 10596152"/>
              <a:gd name="connsiteY365" fmla="*/ 1982595 h 2590799"/>
              <a:gd name="connsiteX366" fmla="*/ 3386322 w 10596152"/>
              <a:gd name="connsiteY366" fmla="*/ 1982595 h 2590799"/>
              <a:gd name="connsiteX367" fmla="*/ 3395348 w 10596152"/>
              <a:gd name="connsiteY367" fmla="*/ 1995008 h 2590799"/>
              <a:gd name="connsiteX368" fmla="*/ 3399862 w 10596152"/>
              <a:gd name="connsiteY368" fmla="*/ 1999521 h 2590799"/>
              <a:gd name="connsiteX369" fmla="*/ 3399862 w 10596152"/>
              <a:gd name="connsiteY369" fmla="*/ 1958899 h 2590799"/>
              <a:gd name="connsiteX370" fmla="*/ 3456283 w 10596152"/>
              <a:gd name="connsiteY370" fmla="*/ 1958899 h 2590799"/>
              <a:gd name="connsiteX371" fmla="*/ 3456283 w 10596152"/>
              <a:gd name="connsiteY371" fmla="*/ 1887810 h 2590799"/>
              <a:gd name="connsiteX372" fmla="*/ 3448385 w 10596152"/>
              <a:gd name="connsiteY372" fmla="*/ 1887810 h 2590799"/>
              <a:gd name="connsiteX373" fmla="*/ 3448385 w 10596152"/>
              <a:gd name="connsiteY373" fmla="*/ 1862985 h 2590799"/>
              <a:gd name="connsiteX374" fmla="*/ 3486748 w 10596152"/>
              <a:gd name="connsiteY374" fmla="*/ 1862985 h 2590799"/>
              <a:gd name="connsiteX375" fmla="*/ 3486748 w 10596152"/>
              <a:gd name="connsiteY375" fmla="*/ 1840417 h 2590799"/>
              <a:gd name="connsiteX376" fmla="*/ 3516088 w 10596152"/>
              <a:gd name="connsiteY376" fmla="*/ 1808821 h 2590799"/>
              <a:gd name="connsiteX377" fmla="*/ 3516088 w 10596152"/>
              <a:gd name="connsiteY377" fmla="*/ 1790767 h 2590799"/>
              <a:gd name="connsiteX378" fmla="*/ 3526243 w 10596152"/>
              <a:gd name="connsiteY378" fmla="*/ 1790767 h 2590799"/>
              <a:gd name="connsiteX379" fmla="*/ 3526243 w 10596152"/>
              <a:gd name="connsiteY379" fmla="*/ 1584271 h 2590799"/>
              <a:gd name="connsiteX380" fmla="*/ 3543170 w 10596152"/>
              <a:gd name="connsiteY380" fmla="*/ 1584271 h 2590799"/>
              <a:gd name="connsiteX381" fmla="*/ 3543170 w 10596152"/>
              <a:gd name="connsiteY381" fmla="*/ 1396957 h 2590799"/>
              <a:gd name="connsiteX382" fmla="*/ 3586049 w 10596152"/>
              <a:gd name="connsiteY382" fmla="*/ 1396957 h 2590799"/>
              <a:gd name="connsiteX383" fmla="*/ 3586049 w 10596152"/>
              <a:gd name="connsiteY383" fmla="*/ 1378903 h 2590799"/>
              <a:gd name="connsiteX384" fmla="*/ 3602975 w 10596152"/>
              <a:gd name="connsiteY384" fmla="*/ 1364233 h 2590799"/>
              <a:gd name="connsiteX385" fmla="*/ 3602975 w 10596152"/>
              <a:gd name="connsiteY385" fmla="*/ 1354078 h 2590799"/>
              <a:gd name="connsiteX386" fmla="*/ 3734997 w 10596152"/>
              <a:gd name="connsiteY386" fmla="*/ 1229954 h 2590799"/>
              <a:gd name="connsiteX387" fmla="*/ 3746281 w 10596152"/>
              <a:gd name="connsiteY387" fmla="*/ 1229954 h 2590799"/>
              <a:gd name="connsiteX388" fmla="*/ 3746281 w 10596152"/>
              <a:gd name="connsiteY388" fmla="*/ 1258163 h 2590799"/>
              <a:gd name="connsiteX389" fmla="*/ 3765464 w 10596152"/>
              <a:gd name="connsiteY389" fmla="*/ 1280731 h 2590799"/>
              <a:gd name="connsiteX390" fmla="*/ 3765464 w 10596152"/>
              <a:gd name="connsiteY390" fmla="*/ 1322482 h 2590799"/>
              <a:gd name="connsiteX391" fmla="*/ 3801573 w 10596152"/>
              <a:gd name="connsiteY391" fmla="*/ 1346178 h 2590799"/>
              <a:gd name="connsiteX392" fmla="*/ 3801573 w 10596152"/>
              <a:gd name="connsiteY392" fmla="*/ 1272833 h 2590799"/>
              <a:gd name="connsiteX393" fmla="*/ 3806086 w 10596152"/>
              <a:gd name="connsiteY393" fmla="*/ 1272833 h 2590799"/>
              <a:gd name="connsiteX394" fmla="*/ 3806086 w 10596152"/>
              <a:gd name="connsiteY394" fmla="*/ 1394699 h 2590799"/>
              <a:gd name="connsiteX395" fmla="*/ 3841066 w 10596152"/>
              <a:gd name="connsiteY395" fmla="*/ 1394699 h 2590799"/>
              <a:gd name="connsiteX396" fmla="*/ 3841066 w 10596152"/>
              <a:gd name="connsiteY396" fmla="*/ 1636176 h 2590799"/>
              <a:gd name="connsiteX397" fmla="*/ 3879431 w 10596152"/>
              <a:gd name="connsiteY397" fmla="*/ 1636176 h 2590799"/>
              <a:gd name="connsiteX398" fmla="*/ 3879431 w 10596152"/>
              <a:gd name="connsiteY398" fmla="*/ 2004034 h 2590799"/>
              <a:gd name="connsiteX399" fmla="*/ 3921182 w 10596152"/>
              <a:gd name="connsiteY399" fmla="*/ 2004034 h 2590799"/>
              <a:gd name="connsiteX400" fmla="*/ 3921182 w 10596152"/>
              <a:gd name="connsiteY400" fmla="*/ 2045785 h 2590799"/>
              <a:gd name="connsiteX401" fmla="*/ 3952778 w 10596152"/>
              <a:gd name="connsiteY401" fmla="*/ 2045785 h 2590799"/>
              <a:gd name="connsiteX402" fmla="*/ 3952778 w 10596152"/>
              <a:gd name="connsiteY402" fmla="*/ 1796410 h 2590799"/>
              <a:gd name="connsiteX403" fmla="*/ 3987758 w 10596152"/>
              <a:gd name="connsiteY403" fmla="*/ 1796410 h 2590799"/>
              <a:gd name="connsiteX404" fmla="*/ 3987758 w 10596152"/>
              <a:gd name="connsiteY404" fmla="*/ 1570729 h 2590799"/>
              <a:gd name="connsiteX405" fmla="*/ 4001299 w 10596152"/>
              <a:gd name="connsiteY405" fmla="*/ 1570729 h 2590799"/>
              <a:gd name="connsiteX406" fmla="*/ 4001299 w 10596152"/>
              <a:gd name="connsiteY406" fmla="*/ 1653103 h 2590799"/>
              <a:gd name="connsiteX407" fmla="*/ 4058848 w 10596152"/>
              <a:gd name="connsiteY407" fmla="*/ 1653103 h 2590799"/>
              <a:gd name="connsiteX408" fmla="*/ 4058848 w 10596152"/>
              <a:gd name="connsiteY408" fmla="*/ 1595555 h 2590799"/>
              <a:gd name="connsiteX409" fmla="*/ 4075772 w 10596152"/>
              <a:gd name="connsiteY409" fmla="*/ 1595555 h 2590799"/>
              <a:gd name="connsiteX410" fmla="*/ 4075772 w 10596152"/>
              <a:gd name="connsiteY410" fmla="*/ 1069722 h 2590799"/>
              <a:gd name="connsiteX411" fmla="*/ 4468455 w 10596152"/>
              <a:gd name="connsiteY411" fmla="*/ 1069722 h 2590799"/>
              <a:gd name="connsiteX412" fmla="*/ 4468455 w 10596152"/>
              <a:gd name="connsiteY412" fmla="*/ 1578629 h 2590799"/>
              <a:gd name="connsiteX413" fmla="*/ 4519233 w 10596152"/>
              <a:gd name="connsiteY413" fmla="*/ 1578629 h 2590799"/>
              <a:gd name="connsiteX414" fmla="*/ 4519233 w 10596152"/>
              <a:gd name="connsiteY414" fmla="*/ 1101316 h 2590799"/>
              <a:gd name="connsiteX415" fmla="*/ 4621917 w 10596152"/>
              <a:gd name="connsiteY415" fmla="*/ 1101316 h 2590799"/>
              <a:gd name="connsiteX416" fmla="*/ 4621917 w 10596152"/>
              <a:gd name="connsiteY416" fmla="*/ 633032 h 2590799"/>
              <a:gd name="connsiteX417" fmla="*/ 4782150 w 10596152"/>
              <a:gd name="connsiteY417" fmla="*/ 633032 h 2590799"/>
              <a:gd name="connsiteX418" fmla="*/ 4782150 w 10596152"/>
              <a:gd name="connsiteY418" fmla="*/ 616105 h 2590799"/>
              <a:gd name="connsiteX419" fmla="*/ 4793434 w 10596152"/>
              <a:gd name="connsiteY419" fmla="*/ 616105 h 2590799"/>
              <a:gd name="connsiteX420" fmla="*/ 4793434 w 10596152"/>
              <a:gd name="connsiteY420" fmla="*/ 649958 h 2590799"/>
              <a:gd name="connsiteX421" fmla="*/ 4994289 w 10596152"/>
              <a:gd name="connsiteY421" fmla="*/ 649958 h 2590799"/>
              <a:gd name="connsiteX422" fmla="*/ 4994289 w 10596152"/>
              <a:gd name="connsiteY422" fmla="*/ 1426295 h 2590799"/>
              <a:gd name="connsiteX423" fmla="*/ 5063121 w 10596152"/>
              <a:gd name="connsiteY423" fmla="*/ 1426295 h 2590799"/>
              <a:gd name="connsiteX424" fmla="*/ 5063121 w 10596152"/>
              <a:gd name="connsiteY424" fmla="*/ 1439835 h 2590799"/>
              <a:gd name="connsiteX425" fmla="*/ 5074406 w 10596152"/>
              <a:gd name="connsiteY425" fmla="*/ 1439835 h 2590799"/>
              <a:gd name="connsiteX426" fmla="*/ 5074406 w 10596152"/>
              <a:gd name="connsiteY426" fmla="*/ 1413882 h 2590799"/>
              <a:gd name="connsiteX427" fmla="*/ 5152264 w 10596152"/>
              <a:gd name="connsiteY427" fmla="*/ 1390186 h 2590799"/>
              <a:gd name="connsiteX428" fmla="*/ 5194015 w 10596152"/>
              <a:gd name="connsiteY428" fmla="*/ 1390186 h 2590799"/>
              <a:gd name="connsiteX429" fmla="*/ 5194015 w 10596152"/>
              <a:gd name="connsiteY429" fmla="*/ 1361976 h 2590799"/>
              <a:gd name="connsiteX430" fmla="*/ 5232381 w 10596152"/>
              <a:gd name="connsiteY430" fmla="*/ 1361976 h 2590799"/>
              <a:gd name="connsiteX431" fmla="*/ 5232381 w 10596152"/>
              <a:gd name="connsiteY431" fmla="*/ 1286374 h 2590799"/>
              <a:gd name="connsiteX432" fmla="*/ 5236894 w 10596152"/>
              <a:gd name="connsiteY432" fmla="*/ 1286374 h 2590799"/>
              <a:gd name="connsiteX433" fmla="*/ 5236894 w 10596152"/>
              <a:gd name="connsiteY433" fmla="*/ 1360848 h 2590799"/>
              <a:gd name="connsiteX434" fmla="*/ 5312496 w 10596152"/>
              <a:gd name="connsiteY434" fmla="*/ 1360848 h 2590799"/>
              <a:gd name="connsiteX435" fmla="*/ 5312496 w 10596152"/>
              <a:gd name="connsiteY435" fmla="*/ 1341665 h 2590799"/>
              <a:gd name="connsiteX436" fmla="*/ 5383586 w 10596152"/>
              <a:gd name="connsiteY436" fmla="*/ 1341665 h 2590799"/>
              <a:gd name="connsiteX437" fmla="*/ 5383586 w 10596152"/>
              <a:gd name="connsiteY437" fmla="*/ 1337152 h 2590799"/>
              <a:gd name="connsiteX438" fmla="*/ 5408411 w 10596152"/>
              <a:gd name="connsiteY438" fmla="*/ 1337152 h 2590799"/>
              <a:gd name="connsiteX439" fmla="*/ 5408411 w 10596152"/>
              <a:gd name="connsiteY439" fmla="*/ 1342793 h 2590799"/>
              <a:gd name="connsiteX440" fmla="*/ 5432107 w 10596152"/>
              <a:gd name="connsiteY440" fmla="*/ 1342793 h 2590799"/>
              <a:gd name="connsiteX441" fmla="*/ 5432107 w 10596152"/>
              <a:gd name="connsiteY441" fmla="*/ 1331510 h 2590799"/>
              <a:gd name="connsiteX442" fmla="*/ 5456932 w 10596152"/>
              <a:gd name="connsiteY442" fmla="*/ 1331510 h 2590799"/>
              <a:gd name="connsiteX443" fmla="*/ 5456932 w 10596152"/>
              <a:gd name="connsiteY443" fmla="*/ 1504154 h 2590799"/>
              <a:gd name="connsiteX444" fmla="*/ 5488526 w 10596152"/>
              <a:gd name="connsiteY444" fmla="*/ 1504154 h 2590799"/>
              <a:gd name="connsiteX445" fmla="*/ 5488526 w 10596152"/>
              <a:gd name="connsiteY445" fmla="*/ 1490614 h 2590799"/>
              <a:gd name="connsiteX446" fmla="*/ 5498683 w 10596152"/>
              <a:gd name="connsiteY446" fmla="*/ 1490614 h 2590799"/>
              <a:gd name="connsiteX447" fmla="*/ 5498683 w 10596152"/>
              <a:gd name="connsiteY447" fmla="*/ 1679055 h 2590799"/>
              <a:gd name="connsiteX448" fmla="*/ 5540434 w 10596152"/>
              <a:gd name="connsiteY448" fmla="*/ 1679055 h 2590799"/>
              <a:gd name="connsiteX449" fmla="*/ 5540434 w 10596152"/>
              <a:gd name="connsiteY449" fmla="*/ 1653103 h 2590799"/>
              <a:gd name="connsiteX450" fmla="*/ 5585569 w 10596152"/>
              <a:gd name="connsiteY450" fmla="*/ 1653103 h 2590799"/>
              <a:gd name="connsiteX451" fmla="*/ 5585569 w 10596152"/>
              <a:gd name="connsiteY451" fmla="*/ 1675671 h 2590799"/>
              <a:gd name="connsiteX452" fmla="*/ 5608137 w 10596152"/>
              <a:gd name="connsiteY452" fmla="*/ 1675671 h 2590799"/>
              <a:gd name="connsiteX453" fmla="*/ 5608137 w 10596152"/>
              <a:gd name="connsiteY453" fmla="*/ 1664387 h 2590799"/>
              <a:gd name="connsiteX454" fmla="*/ 5705179 w 10596152"/>
              <a:gd name="connsiteY454" fmla="*/ 1664387 h 2590799"/>
              <a:gd name="connsiteX455" fmla="*/ 5705179 w 10596152"/>
              <a:gd name="connsiteY455" fmla="*/ 1689212 h 2590799"/>
              <a:gd name="connsiteX456" fmla="*/ 5774011 w 10596152"/>
              <a:gd name="connsiteY456" fmla="*/ 1689212 h 2590799"/>
              <a:gd name="connsiteX457" fmla="*/ 5774011 w 10596152"/>
              <a:gd name="connsiteY457" fmla="*/ 1404856 h 2590799"/>
              <a:gd name="connsiteX458" fmla="*/ 5857513 w 10596152"/>
              <a:gd name="connsiteY458" fmla="*/ 1404856 h 2590799"/>
              <a:gd name="connsiteX459" fmla="*/ 5857513 w 10596152"/>
              <a:gd name="connsiteY459" fmla="*/ 1385673 h 2590799"/>
              <a:gd name="connsiteX460" fmla="*/ 6051597 w 10596152"/>
              <a:gd name="connsiteY460" fmla="*/ 1385673 h 2590799"/>
              <a:gd name="connsiteX461" fmla="*/ 6051597 w 10596152"/>
              <a:gd name="connsiteY461" fmla="*/ 1368746 h 2590799"/>
              <a:gd name="connsiteX462" fmla="*/ 6122686 w 10596152"/>
              <a:gd name="connsiteY462" fmla="*/ 1368746 h 2590799"/>
              <a:gd name="connsiteX463" fmla="*/ 6122686 w 10596152"/>
              <a:gd name="connsiteY463" fmla="*/ 1328124 h 2590799"/>
              <a:gd name="connsiteX464" fmla="*/ 6144125 w 10596152"/>
              <a:gd name="connsiteY464" fmla="*/ 1328124 h 2590799"/>
              <a:gd name="connsiteX465" fmla="*/ 6144125 w 10596152"/>
              <a:gd name="connsiteY465" fmla="*/ 1343922 h 2590799"/>
              <a:gd name="connsiteX466" fmla="*/ 6152025 w 10596152"/>
              <a:gd name="connsiteY466" fmla="*/ 1343922 h 2590799"/>
              <a:gd name="connsiteX467" fmla="*/ 6152025 w 10596152"/>
              <a:gd name="connsiteY467" fmla="*/ 1338280 h 2590799"/>
              <a:gd name="connsiteX468" fmla="*/ 6297588 w 10596152"/>
              <a:gd name="connsiteY468" fmla="*/ 1338280 h 2590799"/>
              <a:gd name="connsiteX469" fmla="*/ 6297588 w 10596152"/>
              <a:gd name="connsiteY469" fmla="*/ 1363105 h 2590799"/>
              <a:gd name="connsiteX470" fmla="*/ 6361907 w 10596152"/>
              <a:gd name="connsiteY470" fmla="*/ 1363105 h 2590799"/>
              <a:gd name="connsiteX471" fmla="*/ 6361907 w 10596152"/>
              <a:gd name="connsiteY471" fmla="*/ 1380031 h 2590799"/>
              <a:gd name="connsiteX472" fmla="*/ 6384474 w 10596152"/>
              <a:gd name="connsiteY472" fmla="*/ 1380031 h 2590799"/>
              <a:gd name="connsiteX473" fmla="*/ 6391246 w 10596152"/>
              <a:gd name="connsiteY473" fmla="*/ 1390186 h 2590799"/>
              <a:gd name="connsiteX474" fmla="*/ 6391246 w 10596152"/>
              <a:gd name="connsiteY474" fmla="*/ 1770457 h 2590799"/>
              <a:gd name="connsiteX475" fmla="*/ 6439767 w 10596152"/>
              <a:gd name="connsiteY475" fmla="*/ 1773842 h 2590799"/>
              <a:gd name="connsiteX476" fmla="*/ 6439767 w 10596152"/>
              <a:gd name="connsiteY476" fmla="*/ 1615866 h 2590799"/>
              <a:gd name="connsiteX477" fmla="*/ 6449922 w 10596152"/>
              <a:gd name="connsiteY477" fmla="*/ 1615866 h 2590799"/>
              <a:gd name="connsiteX478" fmla="*/ 6449922 w 10596152"/>
              <a:gd name="connsiteY478" fmla="*/ 1700495 h 2590799"/>
              <a:gd name="connsiteX479" fmla="*/ 6589843 w 10596152"/>
              <a:gd name="connsiteY479" fmla="*/ 1700495 h 2590799"/>
              <a:gd name="connsiteX480" fmla="*/ 6589843 w 10596152"/>
              <a:gd name="connsiteY480" fmla="*/ 1732091 h 2590799"/>
              <a:gd name="connsiteX481" fmla="*/ 6612412 w 10596152"/>
              <a:gd name="connsiteY481" fmla="*/ 1732091 h 2590799"/>
              <a:gd name="connsiteX482" fmla="*/ 6612412 w 10596152"/>
              <a:gd name="connsiteY482" fmla="*/ 1760301 h 2590799"/>
              <a:gd name="connsiteX483" fmla="*/ 6628208 w 10596152"/>
              <a:gd name="connsiteY483" fmla="*/ 1760301 h 2590799"/>
              <a:gd name="connsiteX484" fmla="*/ 6628208 w 10596152"/>
              <a:gd name="connsiteY484" fmla="*/ 1270576 h 2590799"/>
              <a:gd name="connsiteX485" fmla="*/ 6681242 w 10596152"/>
              <a:gd name="connsiteY485" fmla="*/ 1270576 h 2590799"/>
              <a:gd name="connsiteX486" fmla="*/ 6681242 w 10596152"/>
              <a:gd name="connsiteY486" fmla="*/ 1254778 h 2590799"/>
              <a:gd name="connsiteX487" fmla="*/ 6900152 w 10596152"/>
              <a:gd name="connsiteY487" fmla="*/ 1254778 h 2590799"/>
              <a:gd name="connsiteX488" fmla="*/ 6900152 w 10596152"/>
              <a:gd name="connsiteY488" fmla="*/ 1273961 h 2590799"/>
              <a:gd name="connsiteX489" fmla="*/ 6978011 w 10596152"/>
              <a:gd name="connsiteY489" fmla="*/ 1273961 h 2590799"/>
              <a:gd name="connsiteX490" fmla="*/ 6978011 w 10596152"/>
              <a:gd name="connsiteY490" fmla="*/ 2209404 h 2590799"/>
              <a:gd name="connsiteX491" fmla="*/ 7007350 w 10596152"/>
              <a:gd name="connsiteY491" fmla="*/ 2209404 h 2590799"/>
              <a:gd name="connsiteX492" fmla="*/ 7007350 w 10596152"/>
              <a:gd name="connsiteY492" fmla="*/ 1851701 h 2590799"/>
              <a:gd name="connsiteX493" fmla="*/ 7042330 w 10596152"/>
              <a:gd name="connsiteY493" fmla="*/ 1851701 h 2590799"/>
              <a:gd name="connsiteX494" fmla="*/ 7042330 w 10596152"/>
              <a:gd name="connsiteY494" fmla="*/ 1778355 h 2590799"/>
              <a:gd name="connsiteX495" fmla="*/ 7150656 w 10596152"/>
              <a:gd name="connsiteY495" fmla="*/ 1778355 h 2590799"/>
              <a:gd name="connsiteX496" fmla="*/ 7150656 w 10596152"/>
              <a:gd name="connsiteY496" fmla="*/ 1693725 h 2590799"/>
              <a:gd name="connsiteX497" fmla="*/ 7168711 w 10596152"/>
              <a:gd name="connsiteY497" fmla="*/ 1693725 h 2590799"/>
              <a:gd name="connsiteX498" fmla="*/ 7168711 w 10596152"/>
              <a:gd name="connsiteY498" fmla="*/ 1624893 h 2590799"/>
              <a:gd name="connsiteX499" fmla="*/ 7196920 w 10596152"/>
              <a:gd name="connsiteY499" fmla="*/ 1597812 h 2590799"/>
              <a:gd name="connsiteX500" fmla="*/ 7196920 w 10596152"/>
              <a:gd name="connsiteY500" fmla="*/ 1354078 h 2590799"/>
              <a:gd name="connsiteX501" fmla="*/ 7245441 w 10596152"/>
              <a:gd name="connsiteY501" fmla="*/ 1354078 h 2590799"/>
              <a:gd name="connsiteX502" fmla="*/ 7245441 w 10596152"/>
              <a:gd name="connsiteY502" fmla="*/ 1322482 h 2590799"/>
              <a:gd name="connsiteX503" fmla="*/ 7384235 w 10596152"/>
              <a:gd name="connsiteY503" fmla="*/ 1322482 h 2590799"/>
              <a:gd name="connsiteX504" fmla="*/ 7389876 w 10596152"/>
              <a:gd name="connsiteY504" fmla="*/ 1310071 h 2590799"/>
              <a:gd name="connsiteX505" fmla="*/ 7440654 w 10596152"/>
              <a:gd name="connsiteY505" fmla="*/ 1310071 h 2590799"/>
              <a:gd name="connsiteX506" fmla="*/ 7440654 w 10596152"/>
              <a:gd name="connsiteY506" fmla="*/ 1336023 h 2590799"/>
              <a:gd name="connsiteX507" fmla="*/ 7562522 w 10596152"/>
              <a:gd name="connsiteY507" fmla="*/ 1336023 h 2590799"/>
              <a:gd name="connsiteX508" fmla="*/ 7562522 w 10596152"/>
              <a:gd name="connsiteY508" fmla="*/ 1794153 h 2590799"/>
              <a:gd name="connsiteX509" fmla="*/ 7712599 w 10596152"/>
              <a:gd name="connsiteY509" fmla="*/ 1794153 h 2590799"/>
              <a:gd name="connsiteX510" fmla="*/ 7712599 w 10596152"/>
              <a:gd name="connsiteY510" fmla="*/ 1770457 h 2590799"/>
              <a:gd name="connsiteX511" fmla="*/ 7743065 w 10596152"/>
              <a:gd name="connsiteY511" fmla="*/ 1770457 h 2590799"/>
              <a:gd name="connsiteX512" fmla="*/ 7743065 w 10596152"/>
              <a:gd name="connsiteY512" fmla="*/ 1821234 h 2590799"/>
              <a:gd name="connsiteX513" fmla="*/ 7808512 w 10596152"/>
              <a:gd name="connsiteY513" fmla="*/ 1821234 h 2590799"/>
              <a:gd name="connsiteX514" fmla="*/ 7808512 w 10596152"/>
              <a:gd name="connsiteY514" fmla="*/ 1793025 h 2590799"/>
              <a:gd name="connsiteX515" fmla="*/ 7828824 w 10596152"/>
              <a:gd name="connsiteY515" fmla="*/ 1793025 h 2590799"/>
              <a:gd name="connsiteX516" fmla="*/ 7828824 w 10596152"/>
              <a:gd name="connsiteY516" fmla="*/ 1674542 h 2590799"/>
              <a:gd name="connsiteX517" fmla="*/ 7860418 w 10596152"/>
              <a:gd name="connsiteY517" fmla="*/ 1674542 h 2590799"/>
              <a:gd name="connsiteX518" fmla="*/ 7860418 w 10596152"/>
              <a:gd name="connsiteY518" fmla="*/ 967037 h 2590799"/>
              <a:gd name="connsiteX519" fmla="*/ 7886372 w 10596152"/>
              <a:gd name="connsiteY519" fmla="*/ 22568 h 2590799"/>
              <a:gd name="connsiteX520" fmla="*/ 7955204 w 10596152"/>
              <a:gd name="connsiteY520" fmla="*/ 22568 h 259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</a:cxnLst>
            <a:rect l="l" t="t" r="r" b="b"/>
            <a:pathLst>
              <a:path w="10596152" h="2590799">
                <a:moveTo>
                  <a:pt x="3398735" y="2000649"/>
                </a:moveTo>
                <a:lnTo>
                  <a:pt x="3398735" y="2018704"/>
                </a:lnTo>
                <a:lnTo>
                  <a:pt x="3402120" y="2018704"/>
                </a:lnTo>
                <a:lnTo>
                  <a:pt x="3402120" y="2000649"/>
                </a:lnTo>
                <a:close/>
                <a:moveTo>
                  <a:pt x="9288970" y="1138554"/>
                </a:moveTo>
                <a:lnTo>
                  <a:pt x="9216752" y="1674542"/>
                </a:lnTo>
                <a:lnTo>
                  <a:pt x="9228036" y="1674542"/>
                </a:lnTo>
                <a:lnTo>
                  <a:pt x="9228036" y="1662131"/>
                </a:lnTo>
                <a:lnTo>
                  <a:pt x="9242705" y="1662131"/>
                </a:lnTo>
                <a:lnTo>
                  <a:pt x="9242705" y="1683570"/>
                </a:lnTo>
                <a:lnTo>
                  <a:pt x="9278815" y="1683570"/>
                </a:lnTo>
                <a:lnTo>
                  <a:pt x="9278815" y="1734348"/>
                </a:lnTo>
                <a:lnTo>
                  <a:pt x="9301382" y="1734348"/>
                </a:lnTo>
                <a:lnTo>
                  <a:pt x="9301382" y="2026602"/>
                </a:lnTo>
                <a:lnTo>
                  <a:pt x="9461615" y="2026602"/>
                </a:lnTo>
                <a:lnTo>
                  <a:pt x="9461615" y="1997264"/>
                </a:lnTo>
                <a:lnTo>
                  <a:pt x="9441303" y="1997264"/>
                </a:lnTo>
                <a:lnTo>
                  <a:pt x="9441303" y="1983723"/>
                </a:lnTo>
                <a:lnTo>
                  <a:pt x="9498852" y="1983723"/>
                </a:lnTo>
                <a:lnTo>
                  <a:pt x="9498852" y="2033372"/>
                </a:lnTo>
                <a:lnTo>
                  <a:pt x="9558656" y="2033372"/>
                </a:lnTo>
                <a:lnTo>
                  <a:pt x="9577839" y="2015319"/>
                </a:lnTo>
                <a:lnTo>
                  <a:pt x="9577839" y="1999521"/>
                </a:lnTo>
                <a:lnTo>
                  <a:pt x="9622975" y="1999521"/>
                </a:lnTo>
                <a:lnTo>
                  <a:pt x="9538345" y="1138554"/>
                </a:lnTo>
                <a:close/>
                <a:moveTo>
                  <a:pt x="7955204" y="0"/>
                </a:moveTo>
                <a:lnTo>
                  <a:pt x="7972129" y="0"/>
                </a:lnTo>
                <a:lnTo>
                  <a:pt x="7972129" y="28210"/>
                </a:lnTo>
                <a:lnTo>
                  <a:pt x="8138004" y="28210"/>
                </a:lnTo>
                <a:lnTo>
                  <a:pt x="8138004" y="22568"/>
                </a:lnTo>
                <a:lnTo>
                  <a:pt x="8145902" y="22568"/>
                </a:lnTo>
                <a:lnTo>
                  <a:pt x="8196682" y="40623"/>
                </a:lnTo>
                <a:cubicBezTo>
                  <a:pt x="8196682" y="40623"/>
                  <a:pt x="8235046" y="564200"/>
                  <a:pt x="8255357" y="874509"/>
                </a:cubicBezTo>
                <a:cubicBezTo>
                  <a:pt x="8275668" y="1184818"/>
                  <a:pt x="8308392" y="1807693"/>
                  <a:pt x="8308392" y="1807693"/>
                </a:cubicBezTo>
                <a:lnTo>
                  <a:pt x="8387380" y="1807693"/>
                </a:lnTo>
                <a:lnTo>
                  <a:pt x="8387380" y="2098819"/>
                </a:lnTo>
                <a:lnTo>
                  <a:pt x="8398664" y="2098819"/>
                </a:lnTo>
                <a:lnTo>
                  <a:pt x="8398664" y="2168781"/>
                </a:lnTo>
                <a:lnTo>
                  <a:pt x="8457340" y="2168781"/>
                </a:lnTo>
                <a:lnTo>
                  <a:pt x="8457340" y="2200376"/>
                </a:lnTo>
                <a:lnTo>
                  <a:pt x="8511504" y="2200376"/>
                </a:lnTo>
                <a:lnTo>
                  <a:pt x="8511504" y="1857344"/>
                </a:lnTo>
                <a:lnTo>
                  <a:pt x="8543098" y="1857344"/>
                </a:lnTo>
                <a:lnTo>
                  <a:pt x="8543098" y="1735476"/>
                </a:lnTo>
                <a:lnTo>
                  <a:pt x="8535200" y="1735476"/>
                </a:lnTo>
                <a:lnTo>
                  <a:pt x="8535200" y="1708395"/>
                </a:lnTo>
                <a:lnTo>
                  <a:pt x="8641270" y="1708395"/>
                </a:lnTo>
                <a:lnTo>
                  <a:pt x="8641270" y="1598940"/>
                </a:lnTo>
                <a:lnTo>
                  <a:pt x="8730413" y="1598940"/>
                </a:lnTo>
                <a:lnTo>
                  <a:pt x="8730413" y="1584271"/>
                </a:lnTo>
                <a:lnTo>
                  <a:pt x="8754109" y="1584271"/>
                </a:lnTo>
                <a:lnTo>
                  <a:pt x="8754109" y="1689212"/>
                </a:lnTo>
                <a:lnTo>
                  <a:pt x="8767649" y="1689212"/>
                </a:lnTo>
                <a:lnTo>
                  <a:pt x="8767649" y="1729834"/>
                </a:lnTo>
                <a:lnTo>
                  <a:pt x="8804887" y="1729834"/>
                </a:lnTo>
                <a:lnTo>
                  <a:pt x="8927883" y="889177"/>
                </a:lnTo>
                <a:lnTo>
                  <a:pt x="9123096" y="740230"/>
                </a:lnTo>
                <a:lnTo>
                  <a:pt x="9949082" y="586767"/>
                </a:lnTo>
                <a:lnTo>
                  <a:pt x="10123984" y="2004034"/>
                </a:lnTo>
                <a:lnTo>
                  <a:pt x="10218769" y="2004034"/>
                </a:lnTo>
                <a:lnTo>
                  <a:pt x="10218769" y="1875397"/>
                </a:lnTo>
                <a:lnTo>
                  <a:pt x="10245851" y="1875397"/>
                </a:lnTo>
                <a:lnTo>
                  <a:pt x="10245851" y="1551548"/>
                </a:lnTo>
                <a:lnTo>
                  <a:pt x="10258263" y="1538006"/>
                </a:lnTo>
                <a:lnTo>
                  <a:pt x="10279703" y="1538006"/>
                </a:lnTo>
                <a:lnTo>
                  <a:pt x="10279703" y="1317969"/>
                </a:lnTo>
                <a:lnTo>
                  <a:pt x="10363204" y="1317969"/>
                </a:lnTo>
                <a:lnTo>
                  <a:pt x="10363204" y="1155480"/>
                </a:lnTo>
                <a:lnTo>
                  <a:pt x="10398185" y="1155480"/>
                </a:lnTo>
                <a:lnTo>
                  <a:pt x="10398185" y="1139682"/>
                </a:lnTo>
                <a:lnTo>
                  <a:pt x="10473787" y="1139682"/>
                </a:lnTo>
                <a:lnTo>
                  <a:pt x="10473787" y="1156608"/>
                </a:lnTo>
                <a:lnTo>
                  <a:pt x="10539234" y="1156608"/>
                </a:lnTo>
                <a:lnTo>
                  <a:pt x="10539234" y="1140810"/>
                </a:lnTo>
                <a:lnTo>
                  <a:pt x="10568572" y="1140810"/>
                </a:lnTo>
                <a:lnTo>
                  <a:pt x="10568572" y="1222056"/>
                </a:lnTo>
                <a:lnTo>
                  <a:pt x="10596152" y="1222056"/>
                </a:lnTo>
                <a:lnTo>
                  <a:pt x="10596152" y="2590799"/>
                </a:lnTo>
                <a:lnTo>
                  <a:pt x="0" y="2590799"/>
                </a:lnTo>
                <a:lnTo>
                  <a:pt x="0" y="2519713"/>
                </a:lnTo>
                <a:lnTo>
                  <a:pt x="18055" y="2519713"/>
                </a:lnTo>
                <a:lnTo>
                  <a:pt x="18055" y="2526483"/>
                </a:lnTo>
                <a:lnTo>
                  <a:pt x="29338" y="2526483"/>
                </a:lnTo>
                <a:lnTo>
                  <a:pt x="29338" y="2503915"/>
                </a:lnTo>
                <a:lnTo>
                  <a:pt x="157976" y="2503915"/>
                </a:lnTo>
                <a:lnTo>
                  <a:pt x="157976" y="2488117"/>
                </a:lnTo>
                <a:lnTo>
                  <a:pt x="150077" y="2488117"/>
                </a:lnTo>
                <a:lnTo>
                  <a:pt x="150077" y="2476834"/>
                </a:lnTo>
                <a:lnTo>
                  <a:pt x="169260" y="2476834"/>
                </a:lnTo>
                <a:lnTo>
                  <a:pt x="169260" y="2462164"/>
                </a:lnTo>
                <a:lnTo>
                  <a:pt x="285485" y="2462164"/>
                </a:lnTo>
                <a:lnTo>
                  <a:pt x="285485" y="2430569"/>
                </a:lnTo>
                <a:lnTo>
                  <a:pt x="354317" y="2430569"/>
                </a:lnTo>
                <a:lnTo>
                  <a:pt x="354317" y="2379791"/>
                </a:lnTo>
                <a:lnTo>
                  <a:pt x="354317" y="2371892"/>
                </a:lnTo>
                <a:lnTo>
                  <a:pt x="366730" y="2371892"/>
                </a:lnTo>
                <a:lnTo>
                  <a:pt x="366730" y="2353838"/>
                </a:lnTo>
                <a:lnTo>
                  <a:pt x="361087" y="2353838"/>
                </a:lnTo>
                <a:lnTo>
                  <a:pt x="361087" y="2341426"/>
                </a:lnTo>
                <a:lnTo>
                  <a:pt x="367858" y="2341426"/>
                </a:lnTo>
                <a:lnTo>
                  <a:pt x="367858" y="2331270"/>
                </a:lnTo>
                <a:lnTo>
                  <a:pt x="375757" y="2331270"/>
                </a:lnTo>
                <a:lnTo>
                  <a:pt x="375757" y="2336911"/>
                </a:lnTo>
                <a:lnTo>
                  <a:pt x="733458" y="2336911"/>
                </a:lnTo>
                <a:lnTo>
                  <a:pt x="739102" y="2331270"/>
                </a:lnTo>
                <a:lnTo>
                  <a:pt x="739102" y="2313215"/>
                </a:lnTo>
                <a:lnTo>
                  <a:pt x="744743" y="2313215"/>
                </a:lnTo>
                <a:lnTo>
                  <a:pt x="744743" y="2295161"/>
                </a:lnTo>
                <a:lnTo>
                  <a:pt x="679296" y="2281621"/>
                </a:lnTo>
                <a:lnTo>
                  <a:pt x="679296" y="2256796"/>
                </a:lnTo>
                <a:cubicBezTo>
                  <a:pt x="767311" y="2246640"/>
                  <a:pt x="795520" y="2226328"/>
                  <a:pt x="795520" y="2226328"/>
                </a:cubicBezTo>
                <a:lnTo>
                  <a:pt x="795520" y="2219559"/>
                </a:lnTo>
                <a:lnTo>
                  <a:pt x="805677" y="2219559"/>
                </a:lnTo>
                <a:lnTo>
                  <a:pt x="805677" y="2191349"/>
                </a:lnTo>
                <a:lnTo>
                  <a:pt x="768439" y="2191349"/>
                </a:lnTo>
                <a:lnTo>
                  <a:pt x="762798" y="2181193"/>
                </a:lnTo>
                <a:lnTo>
                  <a:pt x="744743" y="2181193"/>
                </a:lnTo>
                <a:lnTo>
                  <a:pt x="744743" y="2175551"/>
                </a:lnTo>
                <a:lnTo>
                  <a:pt x="749256" y="2175551"/>
                </a:lnTo>
                <a:lnTo>
                  <a:pt x="749256" y="2155240"/>
                </a:lnTo>
                <a:lnTo>
                  <a:pt x="800034" y="2155240"/>
                </a:lnTo>
                <a:lnTo>
                  <a:pt x="800034" y="2142827"/>
                </a:lnTo>
                <a:lnTo>
                  <a:pt x="804549" y="2136057"/>
                </a:lnTo>
                <a:lnTo>
                  <a:pt x="819217" y="2136057"/>
                </a:lnTo>
                <a:lnTo>
                  <a:pt x="819217" y="2146213"/>
                </a:lnTo>
                <a:cubicBezTo>
                  <a:pt x="819217" y="2146213"/>
                  <a:pt x="871124" y="2136057"/>
                  <a:pt x="924158" y="2107847"/>
                </a:cubicBezTo>
                <a:cubicBezTo>
                  <a:pt x="976064" y="2079638"/>
                  <a:pt x="1011045" y="2028859"/>
                  <a:pt x="1011045" y="2028859"/>
                </a:cubicBezTo>
                <a:lnTo>
                  <a:pt x="1011045" y="2016447"/>
                </a:lnTo>
                <a:lnTo>
                  <a:pt x="1004275" y="2016447"/>
                </a:lnTo>
                <a:lnTo>
                  <a:pt x="1004275" y="2009676"/>
                </a:lnTo>
                <a:lnTo>
                  <a:pt x="1011045" y="2009676"/>
                </a:lnTo>
                <a:lnTo>
                  <a:pt x="1011045" y="1999521"/>
                </a:lnTo>
                <a:lnTo>
                  <a:pt x="1014430" y="1997264"/>
                </a:lnTo>
                <a:lnTo>
                  <a:pt x="1022328" y="1997264"/>
                </a:lnTo>
                <a:lnTo>
                  <a:pt x="1022328" y="1980338"/>
                </a:lnTo>
                <a:lnTo>
                  <a:pt x="1030228" y="1980338"/>
                </a:lnTo>
                <a:lnTo>
                  <a:pt x="1030228" y="1996136"/>
                </a:lnTo>
                <a:lnTo>
                  <a:pt x="1040383" y="1996136"/>
                </a:lnTo>
                <a:lnTo>
                  <a:pt x="1040383" y="1980338"/>
                </a:lnTo>
                <a:lnTo>
                  <a:pt x="1047154" y="1980338"/>
                </a:lnTo>
                <a:lnTo>
                  <a:pt x="1047154" y="2011934"/>
                </a:lnTo>
                <a:lnTo>
                  <a:pt x="1055052" y="2011934"/>
                </a:lnTo>
                <a:lnTo>
                  <a:pt x="1055052" y="2018704"/>
                </a:lnTo>
                <a:lnTo>
                  <a:pt x="1271705" y="2018704"/>
                </a:lnTo>
                <a:lnTo>
                  <a:pt x="1483843" y="2018704"/>
                </a:lnTo>
                <a:lnTo>
                  <a:pt x="1483843" y="2011934"/>
                </a:lnTo>
                <a:lnTo>
                  <a:pt x="1491742" y="2011934"/>
                </a:lnTo>
                <a:lnTo>
                  <a:pt x="1491742" y="1980338"/>
                </a:lnTo>
                <a:lnTo>
                  <a:pt x="1498513" y="1980338"/>
                </a:lnTo>
                <a:lnTo>
                  <a:pt x="1498513" y="1996136"/>
                </a:lnTo>
                <a:lnTo>
                  <a:pt x="1508669" y="1996136"/>
                </a:lnTo>
                <a:lnTo>
                  <a:pt x="1508669" y="1980338"/>
                </a:lnTo>
                <a:lnTo>
                  <a:pt x="1516567" y="1980338"/>
                </a:lnTo>
                <a:lnTo>
                  <a:pt x="1516567" y="1997264"/>
                </a:lnTo>
                <a:lnTo>
                  <a:pt x="1524465" y="1997264"/>
                </a:lnTo>
                <a:lnTo>
                  <a:pt x="1527850" y="1999521"/>
                </a:lnTo>
                <a:lnTo>
                  <a:pt x="1527850" y="2009676"/>
                </a:lnTo>
                <a:lnTo>
                  <a:pt x="1534622" y="2009676"/>
                </a:lnTo>
                <a:lnTo>
                  <a:pt x="1534622" y="2016447"/>
                </a:lnTo>
                <a:lnTo>
                  <a:pt x="1527850" y="2016447"/>
                </a:lnTo>
                <a:lnTo>
                  <a:pt x="1527850" y="2028859"/>
                </a:lnTo>
                <a:cubicBezTo>
                  <a:pt x="1527850" y="2028859"/>
                  <a:pt x="1562831" y="2080766"/>
                  <a:pt x="1614737" y="2107847"/>
                </a:cubicBezTo>
                <a:cubicBezTo>
                  <a:pt x="1666644" y="2136057"/>
                  <a:pt x="1719679" y="2146213"/>
                  <a:pt x="1719679" y="2146213"/>
                </a:cubicBezTo>
                <a:lnTo>
                  <a:pt x="1719679" y="2136057"/>
                </a:lnTo>
                <a:lnTo>
                  <a:pt x="1734348" y="2136057"/>
                </a:lnTo>
                <a:lnTo>
                  <a:pt x="1738861" y="2142827"/>
                </a:lnTo>
                <a:lnTo>
                  <a:pt x="1738861" y="2155240"/>
                </a:lnTo>
                <a:lnTo>
                  <a:pt x="1789639" y="2155240"/>
                </a:lnTo>
                <a:lnTo>
                  <a:pt x="1789639" y="2175551"/>
                </a:lnTo>
                <a:lnTo>
                  <a:pt x="1793024" y="2175551"/>
                </a:lnTo>
                <a:lnTo>
                  <a:pt x="1793024" y="2181193"/>
                </a:lnTo>
                <a:lnTo>
                  <a:pt x="1774970" y="2181193"/>
                </a:lnTo>
                <a:lnTo>
                  <a:pt x="1769327" y="2191349"/>
                </a:lnTo>
                <a:lnTo>
                  <a:pt x="1732091" y="2191349"/>
                </a:lnTo>
                <a:lnTo>
                  <a:pt x="1732091" y="2219559"/>
                </a:lnTo>
                <a:lnTo>
                  <a:pt x="1742246" y="2219559"/>
                </a:lnTo>
                <a:lnTo>
                  <a:pt x="1742246" y="2226328"/>
                </a:lnTo>
                <a:cubicBezTo>
                  <a:pt x="1742246" y="2226328"/>
                  <a:pt x="1770456" y="2246640"/>
                  <a:pt x="1858471" y="2256796"/>
                </a:cubicBezTo>
                <a:lnTo>
                  <a:pt x="1858471" y="2282749"/>
                </a:lnTo>
                <a:lnTo>
                  <a:pt x="1793024" y="2296289"/>
                </a:lnTo>
                <a:lnTo>
                  <a:pt x="1793024" y="2314343"/>
                </a:lnTo>
                <a:lnTo>
                  <a:pt x="1798667" y="2314343"/>
                </a:lnTo>
                <a:lnTo>
                  <a:pt x="1798667" y="2332398"/>
                </a:lnTo>
                <a:lnTo>
                  <a:pt x="1804308" y="2338040"/>
                </a:lnTo>
                <a:lnTo>
                  <a:pt x="1877654" y="2338040"/>
                </a:lnTo>
                <a:lnTo>
                  <a:pt x="1877654" y="2325628"/>
                </a:lnTo>
                <a:lnTo>
                  <a:pt x="1902480" y="2325628"/>
                </a:lnTo>
                <a:lnTo>
                  <a:pt x="1902480" y="2260181"/>
                </a:lnTo>
                <a:lnTo>
                  <a:pt x="1920533" y="2260181"/>
                </a:lnTo>
                <a:lnTo>
                  <a:pt x="1957770" y="1428552"/>
                </a:lnTo>
                <a:lnTo>
                  <a:pt x="1937459" y="1421782"/>
                </a:lnTo>
                <a:lnTo>
                  <a:pt x="1937459" y="1360848"/>
                </a:lnTo>
                <a:lnTo>
                  <a:pt x="1929561" y="1350692"/>
                </a:lnTo>
                <a:lnTo>
                  <a:pt x="1929561" y="1311199"/>
                </a:lnTo>
                <a:lnTo>
                  <a:pt x="1908121" y="1298786"/>
                </a:lnTo>
                <a:lnTo>
                  <a:pt x="1896837" y="1289759"/>
                </a:lnTo>
                <a:lnTo>
                  <a:pt x="1877654" y="1246880"/>
                </a:lnTo>
                <a:lnTo>
                  <a:pt x="1877654" y="1211899"/>
                </a:lnTo>
                <a:lnTo>
                  <a:pt x="1883297" y="1209643"/>
                </a:lnTo>
                <a:lnTo>
                  <a:pt x="1883297" y="1200616"/>
                </a:lnTo>
                <a:lnTo>
                  <a:pt x="1886682" y="1198358"/>
                </a:lnTo>
                <a:lnTo>
                  <a:pt x="1886682" y="1194973"/>
                </a:lnTo>
                <a:lnTo>
                  <a:pt x="1890067" y="1192716"/>
                </a:lnTo>
                <a:lnTo>
                  <a:pt x="1890067" y="1187075"/>
                </a:lnTo>
                <a:lnTo>
                  <a:pt x="1930689" y="1178048"/>
                </a:lnTo>
                <a:lnTo>
                  <a:pt x="1928432" y="1173533"/>
                </a:lnTo>
                <a:lnTo>
                  <a:pt x="1919404" y="1138554"/>
                </a:lnTo>
                <a:lnTo>
                  <a:pt x="1919404" y="1132912"/>
                </a:lnTo>
                <a:lnTo>
                  <a:pt x="1922789" y="1132912"/>
                </a:lnTo>
                <a:lnTo>
                  <a:pt x="1922789" y="1136297"/>
                </a:lnTo>
                <a:lnTo>
                  <a:pt x="1954385" y="1117114"/>
                </a:lnTo>
                <a:lnTo>
                  <a:pt x="1954385" y="1087776"/>
                </a:lnTo>
                <a:lnTo>
                  <a:pt x="1960027" y="1087776"/>
                </a:lnTo>
                <a:lnTo>
                  <a:pt x="1960027" y="1079877"/>
                </a:lnTo>
                <a:lnTo>
                  <a:pt x="1972440" y="1077620"/>
                </a:lnTo>
                <a:lnTo>
                  <a:pt x="1974697" y="904975"/>
                </a:lnTo>
                <a:lnTo>
                  <a:pt x="1972440" y="901590"/>
                </a:lnTo>
                <a:lnTo>
                  <a:pt x="1972440" y="895948"/>
                </a:lnTo>
                <a:lnTo>
                  <a:pt x="1978082" y="893692"/>
                </a:lnTo>
                <a:lnTo>
                  <a:pt x="1974697" y="754898"/>
                </a:lnTo>
                <a:lnTo>
                  <a:pt x="1971312" y="745871"/>
                </a:lnTo>
                <a:lnTo>
                  <a:pt x="1976954" y="742486"/>
                </a:lnTo>
                <a:lnTo>
                  <a:pt x="1976954" y="735715"/>
                </a:lnTo>
                <a:lnTo>
                  <a:pt x="1981467" y="732330"/>
                </a:lnTo>
                <a:lnTo>
                  <a:pt x="1982595" y="587896"/>
                </a:lnTo>
                <a:lnTo>
                  <a:pt x="1974697" y="587896"/>
                </a:lnTo>
                <a:lnTo>
                  <a:pt x="1974697" y="581124"/>
                </a:lnTo>
                <a:lnTo>
                  <a:pt x="1981467" y="581124"/>
                </a:lnTo>
                <a:lnTo>
                  <a:pt x="1981467" y="577739"/>
                </a:lnTo>
                <a:lnTo>
                  <a:pt x="1976954" y="575483"/>
                </a:lnTo>
                <a:lnTo>
                  <a:pt x="1976954" y="573226"/>
                </a:lnTo>
                <a:lnTo>
                  <a:pt x="1975825" y="570970"/>
                </a:lnTo>
                <a:lnTo>
                  <a:pt x="1975825" y="566456"/>
                </a:lnTo>
                <a:lnTo>
                  <a:pt x="1983723" y="565328"/>
                </a:lnTo>
                <a:lnTo>
                  <a:pt x="1983723" y="403966"/>
                </a:lnTo>
                <a:lnTo>
                  <a:pt x="1982595" y="403966"/>
                </a:lnTo>
                <a:lnTo>
                  <a:pt x="1982595" y="400581"/>
                </a:lnTo>
                <a:lnTo>
                  <a:pt x="1985980" y="400581"/>
                </a:lnTo>
                <a:lnTo>
                  <a:pt x="1985980" y="375757"/>
                </a:lnTo>
                <a:lnTo>
                  <a:pt x="1989365" y="373500"/>
                </a:lnTo>
                <a:lnTo>
                  <a:pt x="1992751" y="375757"/>
                </a:lnTo>
                <a:lnTo>
                  <a:pt x="1992751" y="400581"/>
                </a:lnTo>
                <a:lnTo>
                  <a:pt x="1996136" y="400581"/>
                </a:lnTo>
                <a:lnTo>
                  <a:pt x="1996136" y="403966"/>
                </a:lnTo>
                <a:lnTo>
                  <a:pt x="1995008" y="403966"/>
                </a:lnTo>
                <a:lnTo>
                  <a:pt x="1995008" y="564200"/>
                </a:lnTo>
                <a:lnTo>
                  <a:pt x="2001778" y="565328"/>
                </a:lnTo>
                <a:lnTo>
                  <a:pt x="2001778" y="569841"/>
                </a:lnTo>
                <a:lnTo>
                  <a:pt x="2000650" y="572098"/>
                </a:lnTo>
                <a:lnTo>
                  <a:pt x="2000650" y="575483"/>
                </a:lnTo>
                <a:lnTo>
                  <a:pt x="1996136" y="577739"/>
                </a:lnTo>
                <a:lnTo>
                  <a:pt x="1996136" y="581124"/>
                </a:lnTo>
                <a:lnTo>
                  <a:pt x="2005163" y="581124"/>
                </a:lnTo>
                <a:lnTo>
                  <a:pt x="2005163" y="587896"/>
                </a:lnTo>
                <a:lnTo>
                  <a:pt x="1997265" y="587896"/>
                </a:lnTo>
                <a:lnTo>
                  <a:pt x="1998393" y="731202"/>
                </a:lnTo>
                <a:lnTo>
                  <a:pt x="2002907" y="734587"/>
                </a:lnTo>
                <a:lnTo>
                  <a:pt x="2002907" y="741358"/>
                </a:lnTo>
                <a:lnTo>
                  <a:pt x="2008548" y="744743"/>
                </a:lnTo>
                <a:lnTo>
                  <a:pt x="2005163" y="753770"/>
                </a:lnTo>
                <a:lnTo>
                  <a:pt x="2001778" y="892563"/>
                </a:lnTo>
                <a:lnTo>
                  <a:pt x="2007419" y="894820"/>
                </a:lnTo>
                <a:lnTo>
                  <a:pt x="2007419" y="900462"/>
                </a:lnTo>
                <a:lnTo>
                  <a:pt x="2005163" y="903847"/>
                </a:lnTo>
                <a:lnTo>
                  <a:pt x="2007419" y="1076492"/>
                </a:lnTo>
                <a:lnTo>
                  <a:pt x="2019832" y="1078748"/>
                </a:lnTo>
                <a:lnTo>
                  <a:pt x="2019832" y="1086647"/>
                </a:lnTo>
                <a:lnTo>
                  <a:pt x="2026602" y="1086647"/>
                </a:lnTo>
                <a:lnTo>
                  <a:pt x="2026602" y="1114858"/>
                </a:lnTo>
                <a:lnTo>
                  <a:pt x="2058197" y="1134040"/>
                </a:lnTo>
                <a:lnTo>
                  <a:pt x="2058197" y="1130654"/>
                </a:lnTo>
                <a:lnTo>
                  <a:pt x="2061583" y="1130654"/>
                </a:lnTo>
                <a:lnTo>
                  <a:pt x="2061583" y="1136297"/>
                </a:lnTo>
                <a:lnTo>
                  <a:pt x="2052555" y="1171277"/>
                </a:lnTo>
                <a:lnTo>
                  <a:pt x="2049170" y="1175790"/>
                </a:lnTo>
                <a:lnTo>
                  <a:pt x="2089793" y="1184818"/>
                </a:lnTo>
                <a:lnTo>
                  <a:pt x="2089793" y="1190460"/>
                </a:lnTo>
                <a:lnTo>
                  <a:pt x="2093178" y="1192716"/>
                </a:lnTo>
                <a:lnTo>
                  <a:pt x="2093178" y="1196101"/>
                </a:lnTo>
                <a:lnTo>
                  <a:pt x="2096563" y="1198358"/>
                </a:lnTo>
                <a:lnTo>
                  <a:pt x="2096563" y="1207386"/>
                </a:lnTo>
                <a:lnTo>
                  <a:pt x="2102206" y="1209643"/>
                </a:lnTo>
                <a:lnTo>
                  <a:pt x="2102206" y="1244623"/>
                </a:lnTo>
                <a:lnTo>
                  <a:pt x="2083023" y="1287503"/>
                </a:lnTo>
                <a:lnTo>
                  <a:pt x="2071738" y="1296529"/>
                </a:lnTo>
                <a:lnTo>
                  <a:pt x="2050299" y="1308942"/>
                </a:lnTo>
                <a:lnTo>
                  <a:pt x="2050299" y="1346178"/>
                </a:lnTo>
                <a:lnTo>
                  <a:pt x="2042400" y="1356335"/>
                </a:lnTo>
                <a:lnTo>
                  <a:pt x="2042400" y="1417267"/>
                </a:lnTo>
                <a:lnTo>
                  <a:pt x="2022089" y="1424038"/>
                </a:lnTo>
                <a:lnTo>
                  <a:pt x="2054812" y="2151855"/>
                </a:lnTo>
                <a:lnTo>
                  <a:pt x="2103334" y="2151855"/>
                </a:lnTo>
                <a:lnTo>
                  <a:pt x="2103334" y="2053683"/>
                </a:lnTo>
                <a:lnTo>
                  <a:pt x="2145085" y="2053683"/>
                </a:lnTo>
                <a:lnTo>
                  <a:pt x="2145085" y="2029987"/>
                </a:lnTo>
                <a:lnTo>
                  <a:pt x="2138314" y="2029987"/>
                </a:lnTo>
                <a:lnTo>
                  <a:pt x="2138314" y="2000649"/>
                </a:lnTo>
                <a:lnTo>
                  <a:pt x="2174423" y="2000649"/>
                </a:lnTo>
                <a:lnTo>
                  <a:pt x="2174423" y="2014191"/>
                </a:lnTo>
                <a:lnTo>
                  <a:pt x="2178936" y="2014191"/>
                </a:lnTo>
                <a:lnTo>
                  <a:pt x="2178936" y="2009676"/>
                </a:lnTo>
                <a:lnTo>
                  <a:pt x="2192478" y="2009676"/>
                </a:lnTo>
                <a:lnTo>
                  <a:pt x="2192478" y="2001778"/>
                </a:lnTo>
                <a:lnTo>
                  <a:pt x="2229714" y="2001778"/>
                </a:lnTo>
                <a:lnTo>
                  <a:pt x="2229714" y="1995008"/>
                </a:lnTo>
                <a:lnTo>
                  <a:pt x="2239870" y="1995008"/>
                </a:lnTo>
                <a:lnTo>
                  <a:pt x="2239870" y="1981466"/>
                </a:lnTo>
                <a:lnTo>
                  <a:pt x="2314344" y="1981466"/>
                </a:lnTo>
                <a:lnTo>
                  <a:pt x="2314344" y="1875397"/>
                </a:lnTo>
                <a:lnTo>
                  <a:pt x="2321114" y="1875397"/>
                </a:lnTo>
                <a:lnTo>
                  <a:pt x="2321114" y="1755787"/>
                </a:lnTo>
                <a:cubicBezTo>
                  <a:pt x="2321114" y="1755787"/>
                  <a:pt x="2331270" y="1743374"/>
                  <a:pt x="2350453" y="1728706"/>
                </a:cubicBezTo>
                <a:cubicBezTo>
                  <a:pt x="2369636" y="1712908"/>
                  <a:pt x="2392204" y="1700495"/>
                  <a:pt x="2392204" y="1700495"/>
                </a:cubicBezTo>
                <a:lnTo>
                  <a:pt x="2400102" y="1700495"/>
                </a:lnTo>
                <a:lnTo>
                  <a:pt x="2400102" y="1694853"/>
                </a:lnTo>
                <a:lnTo>
                  <a:pt x="2424927" y="1694853"/>
                </a:lnTo>
                <a:lnTo>
                  <a:pt x="2424927" y="1700495"/>
                </a:lnTo>
                <a:lnTo>
                  <a:pt x="2436211" y="1700495"/>
                </a:lnTo>
                <a:lnTo>
                  <a:pt x="2436211" y="1680184"/>
                </a:lnTo>
                <a:lnTo>
                  <a:pt x="2446367" y="1680184"/>
                </a:lnTo>
                <a:cubicBezTo>
                  <a:pt x="2446367" y="1680184"/>
                  <a:pt x="2490374" y="1659874"/>
                  <a:pt x="2527611" y="1649718"/>
                </a:cubicBezTo>
                <a:cubicBezTo>
                  <a:pt x="2564849" y="1640691"/>
                  <a:pt x="2629167" y="1630535"/>
                  <a:pt x="2629167" y="1630535"/>
                </a:cubicBezTo>
                <a:lnTo>
                  <a:pt x="2629167" y="1620380"/>
                </a:lnTo>
                <a:lnTo>
                  <a:pt x="2730723" y="1620380"/>
                </a:lnTo>
                <a:lnTo>
                  <a:pt x="2730723" y="1613608"/>
                </a:lnTo>
                <a:lnTo>
                  <a:pt x="2723953" y="1609095"/>
                </a:lnTo>
                <a:lnTo>
                  <a:pt x="2723953" y="1597812"/>
                </a:lnTo>
                <a:lnTo>
                  <a:pt x="2751034" y="1597812"/>
                </a:lnTo>
                <a:lnTo>
                  <a:pt x="2751034" y="1562831"/>
                </a:lnTo>
                <a:lnTo>
                  <a:pt x="2755548" y="1562831"/>
                </a:lnTo>
                <a:lnTo>
                  <a:pt x="2772474" y="1579757"/>
                </a:lnTo>
                <a:lnTo>
                  <a:pt x="2780372" y="1579757"/>
                </a:lnTo>
                <a:lnTo>
                  <a:pt x="2780372" y="1630535"/>
                </a:lnTo>
                <a:lnTo>
                  <a:pt x="2804069" y="1630535"/>
                </a:lnTo>
                <a:lnTo>
                  <a:pt x="2804069" y="1569601"/>
                </a:lnTo>
                <a:lnTo>
                  <a:pt x="2809711" y="1569601"/>
                </a:lnTo>
                <a:lnTo>
                  <a:pt x="2809711" y="1630535"/>
                </a:lnTo>
                <a:lnTo>
                  <a:pt x="2823251" y="1630535"/>
                </a:lnTo>
                <a:lnTo>
                  <a:pt x="2828894" y="1621508"/>
                </a:lnTo>
                <a:cubicBezTo>
                  <a:pt x="2828894" y="1621508"/>
                  <a:pt x="2868387" y="1620380"/>
                  <a:pt x="2936092" y="1633920"/>
                </a:cubicBezTo>
                <a:cubicBezTo>
                  <a:pt x="3003795" y="1647461"/>
                  <a:pt x="3046674" y="1683570"/>
                  <a:pt x="3046674" y="1683570"/>
                </a:cubicBezTo>
                <a:lnTo>
                  <a:pt x="3046674" y="1705010"/>
                </a:lnTo>
                <a:lnTo>
                  <a:pt x="3063600" y="1705010"/>
                </a:lnTo>
                <a:cubicBezTo>
                  <a:pt x="3076013" y="1705010"/>
                  <a:pt x="3074885" y="1741118"/>
                  <a:pt x="3074885" y="1741118"/>
                </a:cubicBezTo>
                <a:lnTo>
                  <a:pt x="3074885" y="1767071"/>
                </a:lnTo>
                <a:lnTo>
                  <a:pt x="3069243" y="1767071"/>
                </a:lnTo>
                <a:lnTo>
                  <a:pt x="3069243" y="1881040"/>
                </a:lnTo>
                <a:lnTo>
                  <a:pt x="3072628" y="1881040"/>
                </a:lnTo>
                <a:lnTo>
                  <a:pt x="3072628" y="2025474"/>
                </a:lnTo>
                <a:lnTo>
                  <a:pt x="3138075" y="2025474"/>
                </a:lnTo>
                <a:lnTo>
                  <a:pt x="3138075" y="2013062"/>
                </a:lnTo>
                <a:lnTo>
                  <a:pt x="3152743" y="2013062"/>
                </a:lnTo>
                <a:lnTo>
                  <a:pt x="3152743" y="1983723"/>
                </a:lnTo>
                <a:lnTo>
                  <a:pt x="3191109" y="1983723"/>
                </a:lnTo>
                <a:lnTo>
                  <a:pt x="3191109" y="1936331"/>
                </a:lnTo>
                <a:lnTo>
                  <a:pt x="3245273" y="1936331"/>
                </a:lnTo>
                <a:lnTo>
                  <a:pt x="3245273" y="1928432"/>
                </a:lnTo>
                <a:lnTo>
                  <a:pt x="3257684" y="1928432"/>
                </a:lnTo>
                <a:lnTo>
                  <a:pt x="3257684" y="1936331"/>
                </a:lnTo>
                <a:lnTo>
                  <a:pt x="3297179" y="1936331"/>
                </a:lnTo>
                <a:lnTo>
                  <a:pt x="3297179" y="1949872"/>
                </a:lnTo>
                <a:lnTo>
                  <a:pt x="3308462" y="1960027"/>
                </a:lnTo>
                <a:lnTo>
                  <a:pt x="3329902" y="1960027"/>
                </a:lnTo>
                <a:lnTo>
                  <a:pt x="3329902" y="1970183"/>
                </a:lnTo>
                <a:lnTo>
                  <a:pt x="3355855" y="1970183"/>
                </a:lnTo>
                <a:lnTo>
                  <a:pt x="3355855" y="1982595"/>
                </a:lnTo>
                <a:lnTo>
                  <a:pt x="3386322" y="1982595"/>
                </a:lnTo>
                <a:lnTo>
                  <a:pt x="3395348" y="1995008"/>
                </a:lnTo>
                <a:lnTo>
                  <a:pt x="3399862" y="1999521"/>
                </a:lnTo>
                <a:lnTo>
                  <a:pt x="3399862" y="1958899"/>
                </a:lnTo>
                <a:lnTo>
                  <a:pt x="3456283" y="1958899"/>
                </a:lnTo>
                <a:lnTo>
                  <a:pt x="3456283" y="1887810"/>
                </a:lnTo>
                <a:lnTo>
                  <a:pt x="3448385" y="1887810"/>
                </a:lnTo>
                <a:lnTo>
                  <a:pt x="3448385" y="1862985"/>
                </a:lnTo>
                <a:lnTo>
                  <a:pt x="3486748" y="1862985"/>
                </a:lnTo>
                <a:lnTo>
                  <a:pt x="3486748" y="1840417"/>
                </a:lnTo>
                <a:lnTo>
                  <a:pt x="3516088" y="1808821"/>
                </a:lnTo>
                <a:lnTo>
                  <a:pt x="3516088" y="1790767"/>
                </a:lnTo>
                <a:lnTo>
                  <a:pt x="3526243" y="1790767"/>
                </a:lnTo>
                <a:lnTo>
                  <a:pt x="3526243" y="1584271"/>
                </a:lnTo>
                <a:lnTo>
                  <a:pt x="3543170" y="1584271"/>
                </a:lnTo>
                <a:lnTo>
                  <a:pt x="3543170" y="1396957"/>
                </a:lnTo>
                <a:lnTo>
                  <a:pt x="3586049" y="1396957"/>
                </a:lnTo>
                <a:lnTo>
                  <a:pt x="3586049" y="1378903"/>
                </a:lnTo>
                <a:lnTo>
                  <a:pt x="3602975" y="1364233"/>
                </a:lnTo>
                <a:lnTo>
                  <a:pt x="3602975" y="1354078"/>
                </a:lnTo>
                <a:lnTo>
                  <a:pt x="3734997" y="1229954"/>
                </a:lnTo>
                <a:lnTo>
                  <a:pt x="3746281" y="1229954"/>
                </a:lnTo>
                <a:lnTo>
                  <a:pt x="3746281" y="1258163"/>
                </a:lnTo>
                <a:lnTo>
                  <a:pt x="3765464" y="1280731"/>
                </a:lnTo>
                <a:lnTo>
                  <a:pt x="3765464" y="1322482"/>
                </a:lnTo>
                <a:lnTo>
                  <a:pt x="3801573" y="1346178"/>
                </a:lnTo>
                <a:lnTo>
                  <a:pt x="3801573" y="1272833"/>
                </a:lnTo>
                <a:lnTo>
                  <a:pt x="3806086" y="1272833"/>
                </a:lnTo>
                <a:lnTo>
                  <a:pt x="3806086" y="1394699"/>
                </a:lnTo>
                <a:lnTo>
                  <a:pt x="3841066" y="1394699"/>
                </a:lnTo>
                <a:lnTo>
                  <a:pt x="3841066" y="1636176"/>
                </a:lnTo>
                <a:lnTo>
                  <a:pt x="3879431" y="1636176"/>
                </a:lnTo>
                <a:lnTo>
                  <a:pt x="3879431" y="2004034"/>
                </a:lnTo>
                <a:lnTo>
                  <a:pt x="3921182" y="2004034"/>
                </a:lnTo>
                <a:lnTo>
                  <a:pt x="3921182" y="2045785"/>
                </a:lnTo>
                <a:lnTo>
                  <a:pt x="3952778" y="2045785"/>
                </a:lnTo>
                <a:lnTo>
                  <a:pt x="3952778" y="1796410"/>
                </a:lnTo>
                <a:lnTo>
                  <a:pt x="3987758" y="1796410"/>
                </a:lnTo>
                <a:lnTo>
                  <a:pt x="3987758" y="1570729"/>
                </a:lnTo>
                <a:lnTo>
                  <a:pt x="4001299" y="1570729"/>
                </a:lnTo>
                <a:lnTo>
                  <a:pt x="4001299" y="1653103"/>
                </a:lnTo>
                <a:lnTo>
                  <a:pt x="4058848" y="1653103"/>
                </a:lnTo>
                <a:lnTo>
                  <a:pt x="4058848" y="1595555"/>
                </a:lnTo>
                <a:lnTo>
                  <a:pt x="4075772" y="1595555"/>
                </a:lnTo>
                <a:lnTo>
                  <a:pt x="4075772" y="1069722"/>
                </a:lnTo>
                <a:lnTo>
                  <a:pt x="4468455" y="1069722"/>
                </a:lnTo>
                <a:lnTo>
                  <a:pt x="4468455" y="1578629"/>
                </a:lnTo>
                <a:lnTo>
                  <a:pt x="4519233" y="1578629"/>
                </a:lnTo>
                <a:lnTo>
                  <a:pt x="4519233" y="1101316"/>
                </a:lnTo>
                <a:lnTo>
                  <a:pt x="4621917" y="1101316"/>
                </a:lnTo>
                <a:lnTo>
                  <a:pt x="4621917" y="633032"/>
                </a:lnTo>
                <a:lnTo>
                  <a:pt x="4782150" y="633032"/>
                </a:lnTo>
                <a:lnTo>
                  <a:pt x="4782150" y="616105"/>
                </a:lnTo>
                <a:lnTo>
                  <a:pt x="4793434" y="616105"/>
                </a:lnTo>
                <a:lnTo>
                  <a:pt x="4793434" y="649958"/>
                </a:lnTo>
                <a:lnTo>
                  <a:pt x="4994289" y="649958"/>
                </a:lnTo>
                <a:lnTo>
                  <a:pt x="4994289" y="1426295"/>
                </a:lnTo>
                <a:lnTo>
                  <a:pt x="5063121" y="1426295"/>
                </a:lnTo>
                <a:lnTo>
                  <a:pt x="5063121" y="1439835"/>
                </a:lnTo>
                <a:lnTo>
                  <a:pt x="5074406" y="1439835"/>
                </a:lnTo>
                <a:lnTo>
                  <a:pt x="5074406" y="1413882"/>
                </a:lnTo>
                <a:lnTo>
                  <a:pt x="5152264" y="1390186"/>
                </a:lnTo>
                <a:lnTo>
                  <a:pt x="5194015" y="1390186"/>
                </a:lnTo>
                <a:lnTo>
                  <a:pt x="5194015" y="1361976"/>
                </a:lnTo>
                <a:lnTo>
                  <a:pt x="5232381" y="1361976"/>
                </a:lnTo>
                <a:lnTo>
                  <a:pt x="5232381" y="1286374"/>
                </a:lnTo>
                <a:lnTo>
                  <a:pt x="5236894" y="1286374"/>
                </a:lnTo>
                <a:lnTo>
                  <a:pt x="5236894" y="1360848"/>
                </a:lnTo>
                <a:lnTo>
                  <a:pt x="5312496" y="1360848"/>
                </a:lnTo>
                <a:lnTo>
                  <a:pt x="5312496" y="1341665"/>
                </a:lnTo>
                <a:lnTo>
                  <a:pt x="5383586" y="1341665"/>
                </a:lnTo>
                <a:lnTo>
                  <a:pt x="5383586" y="1337152"/>
                </a:lnTo>
                <a:lnTo>
                  <a:pt x="5408411" y="1337152"/>
                </a:lnTo>
                <a:lnTo>
                  <a:pt x="5408411" y="1342793"/>
                </a:lnTo>
                <a:lnTo>
                  <a:pt x="5432107" y="1342793"/>
                </a:lnTo>
                <a:lnTo>
                  <a:pt x="5432107" y="1331510"/>
                </a:lnTo>
                <a:lnTo>
                  <a:pt x="5456932" y="1331510"/>
                </a:lnTo>
                <a:lnTo>
                  <a:pt x="5456932" y="1504154"/>
                </a:lnTo>
                <a:lnTo>
                  <a:pt x="5488526" y="1504154"/>
                </a:lnTo>
                <a:lnTo>
                  <a:pt x="5488526" y="1490614"/>
                </a:lnTo>
                <a:lnTo>
                  <a:pt x="5498683" y="1490614"/>
                </a:lnTo>
                <a:lnTo>
                  <a:pt x="5498683" y="1679055"/>
                </a:lnTo>
                <a:lnTo>
                  <a:pt x="5540434" y="1679055"/>
                </a:lnTo>
                <a:lnTo>
                  <a:pt x="5540434" y="1653103"/>
                </a:lnTo>
                <a:lnTo>
                  <a:pt x="5585569" y="1653103"/>
                </a:lnTo>
                <a:lnTo>
                  <a:pt x="5585569" y="1675671"/>
                </a:lnTo>
                <a:lnTo>
                  <a:pt x="5608137" y="1675671"/>
                </a:lnTo>
                <a:lnTo>
                  <a:pt x="5608137" y="1664387"/>
                </a:lnTo>
                <a:lnTo>
                  <a:pt x="5705179" y="1664387"/>
                </a:lnTo>
                <a:lnTo>
                  <a:pt x="5705179" y="1689212"/>
                </a:lnTo>
                <a:lnTo>
                  <a:pt x="5774011" y="1689212"/>
                </a:lnTo>
                <a:lnTo>
                  <a:pt x="5774011" y="1404856"/>
                </a:lnTo>
                <a:lnTo>
                  <a:pt x="5857513" y="1404856"/>
                </a:lnTo>
                <a:lnTo>
                  <a:pt x="5857513" y="1385673"/>
                </a:lnTo>
                <a:lnTo>
                  <a:pt x="6051597" y="1385673"/>
                </a:lnTo>
                <a:lnTo>
                  <a:pt x="6051597" y="1368746"/>
                </a:lnTo>
                <a:lnTo>
                  <a:pt x="6122686" y="1368746"/>
                </a:lnTo>
                <a:lnTo>
                  <a:pt x="6122686" y="1328124"/>
                </a:lnTo>
                <a:lnTo>
                  <a:pt x="6144125" y="1328124"/>
                </a:lnTo>
                <a:lnTo>
                  <a:pt x="6144125" y="1343922"/>
                </a:lnTo>
                <a:lnTo>
                  <a:pt x="6152025" y="1343922"/>
                </a:lnTo>
                <a:lnTo>
                  <a:pt x="6152025" y="1338280"/>
                </a:lnTo>
                <a:lnTo>
                  <a:pt x="6297588" y="1338280"/>
                </a:lnTo>
                <a:lnTo>
                  <a:pt x="6297588" y="1363105"/>
                </a:lnTo>
                <a:lnTo>
                  <a:pt x="6361907" y="1363105"/>
                </a:lnTo>
                <a:lnTo>
                  <a:pt x="6361907" y="1380031"/>
                </a:lnTo>
                <a:lnTo>
                  <a:pt x="6384474" y="1380031"/>
                </a:lnTo>
                <a:lnTo>
                  <a:pt x="6391246" y="1390186"/>
                </a:lnTo>
                <a:lnTo>
                  <a:pt x="6391246" y="1770457"/>
                </a:lnTo>
                <a:lnTo>
                  <a:pt x="6439767" y="1773842"/>
                </a:lnTo>
                <a:lnTo>
                  <a:pt x="6439767" y="1615866"/>
                </a:lnTo>
                <a:lnTo>
                  <a:pt x="6449922" y="1615866"/>
                </a:lnTo>
                <a:lnTo>
                  <a:pt x="6449922" y="1700495"/>
                </a:lnTo>
                <a:lnTo>
                  <a:pt x="6589843" y="1700495"/>
                </a:lnTo>
                <a:lnTo>
                  <a:pt x="6589843" y="1732091"/>
                </a:lnTo>
                <a:lnTo>
                  <a:pt x="6612412" y="1732091"/>
                </a:lnTo>
                <a:lnTo>
                  <a:pt x="6612412" y="1760301"/>
                </a:lnTo>
                <a:lnTo>
                  <a:pt x="6628208" y="1760301"/>
                </a:lnTo>
                <a:lnTo>
                  <a:pt x="6628208" y="1270576"/>
                </a:lnTo>
                <a:lnTo>
                  <a:pt x="6681242" y="1270576"/>
                </a:lnTo>
                <a:lnTo>
                  <a:pt x="6681242" y="1254778"/>
                </a:lnTo>
                <a:lnTo>
                  <a:pt x="6900152" y="1254778"/>
                </a:lnTo>
                <a:lnTo>
                  <a:pt x="6900152" y="1273961"/>
                </a:lnTo>
                <a:lnTo>
                  <a:pt x="6978011" y="1273961"/>
                </a:lnTo>
                <a:lnTo>
                  <a:pt x="6978011" y="2209404"/>
                </a:lnTo>
                <a:lnTo>
                  <a:pt x="7007350" y="2209404"/>
                </a:lnTo>
                <a:lnTo>
                  <a:pt x="7007350" y="1851701"/>
                </a:lnTo>
                <a:lnTo>
                  <a:pt x="7042330" y="1851701"/>
                </a:lnTo>
                <a:lnTo>
                  <a:pt x="7042330" y="1778355"/>
                </a:lnTo>
                <a:lnTo>
                  <a:pt x="7150656" y="1778355"/>
                </a:lnTo>
                <a:lnTo>
                  <a:pt x="7150656" y="1693725"/>
                </a:lnTo>
                <a:lnTo>
                  <a:pt x="7168711" y="1693725"/>
                </a:lnTo>
                <a:lnTo>
                  <a:pt x="7168711" y="1624893"/>
                </a:lnTo>
                <a:lnTo>
                  <a:pt x="7196920" y="1597812"/>
                </a:lnTo>
                <a:lnTo>
                  <a:pt x="7196920" y="1354078"/>
                </a:lnTo>
                <a:lnTo>
                  <a:pt x="7245441" y="1354078"/>
                </a:lnTo>
                <a:lnTo>
                  <a:pt x="7245441" y="1322482"/>
                </a:lnTo>
                <a:lnTo>
                  <a:pt x="7384235" y="1322482"/>
                </a:lnTo>
                <a:lnTo>
                  <a:pt x="7389876" y="1310071"/>
                </a:lnTo>
                <a:lnTo>
                  <a:pt x="7440654" y="1310071"/>
                </a:lnTo>
                <a:lnTo>
                  <a:pt x="7440654" y="1336023"/>
                </a:lnTo>
                <a:lnTo>
                  <a:pt x="7562522" y="1336023"/>
                </a:lnTo>
                <a:lnTo>
                  <a:pt x="7562522" y="1794153"/>
                </a:lnTo>
                <a:lnTo>
                  <a:pt x="7712599" y="1794153"/>
                </a:lnTo>
                <a:lnTo>
                  <a:pt x="7712599" y="1770457"/>
                </a:lnTo>
                <a:lnTo>
                  <a:pt x="7743065" y="1770457"/>
                </a:lnTo>
                <a:lnTo>
                  <a:pt x="7743065" y="1821234"/>
                </a:lnTo>
                <a:lnTo>
                  <a:pt x="7808512" y="1821234"/>
                </a:lnTo>
                <a:lnTo>
                  <a:pt x="7808512" y="1793025"/>
                </a:lnTo>
                <a:lnTo>
                  <a:pt x="7828824" y="1793025"/>
                </a:lnTo>
                <a:lnTo>
                  <a:pt x="7828824" y="1674542"/>
                </a:lnTo>
                <a:lnTo>
                  <a:pt x="7860418" y="1674542"/>
                </a:lnTo>
                <a:cubicBezTo>
                  <a:pt x="7860418" y="1674542"/>
                  <a:pt x="7857033" y="1158865"/>
                  <a:pt x="7860418" y="967037"/>
                </a:cubicBezTo>
                <a:cubicBezTo>
                  <a:pt x="7863804" y="774081"/>
                  <a:pt x="7886372" y="22568"/>
                  <a:pt x="7886372" y="22568"/>
                </a:cubicBezTo>
                <a:lnTo>
                  <a:pt x="7955204" y="22568"/>
                </a:lnTo>
                <a:close/>
              </a:path>
            </a:pathLst>
          </a:custGeom>
          <a:blipFill dpi="0" rotWithShape="1">
            <a:blip r:embed="rId6"/>
            <a:srcRect/>
            <a:tile tx="-2413000" ty="-1485900" sx="100000" sy="100000" flip="none" algn="tl"/>
          </a:blip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577" name="千图PPT彼岸天：ID 8661124库_Freeform: Shape 53">
            <a:extLst>
              <a:ext uri="{FF2B5EF4-FFF2-40B4-BE49-F238E27FC236}">
                <a16:creationId xmlns:a16="http://schemas.microsoft.com/office/drawing/2014/main" id="{35F17713-34E7-950F-42E1-D45CEAAD8726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1372481" y="541619"/>
            <a:ext cx="2944075" cy="6231962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gradFill>
            <a:gsLst>
              <a:gs pos="0">
                <a:srgbClr val="5B6EFB"/>
              </a:gs>
              <a:gs pos="100000">
                <a:srgbClr val="39A8FA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2" name="椭圆 631">
            <a:extLst>
              <a:ext uri="{FF2B5EF4-FFF2-40B4-BE49-F238E27FC236}">
                <a16:creationId xmlns:a16="http://schemas.microsoft.com/office/drawing/2014/main" id="{37CBE3B1-D7BD-8559-6730-AEBB0C5828DC}"/>
              </a:ext>
            </a:extLst>
          </p:cNvPr>
          <p:cNvSpPr/>
          <p:nvPr/>
        </p:nvSpPr>
        <p:spPr>
          <a:xfrm>
            <a:off x="602126" y="5055144"/>
            <a:ext cx="674522" cy="674522"/>
          </a:xfrm>
          <a:prstGeom prst="ellipse">
            <a:avLst/>
          </a:prstGeom>
          <a:noFill/>
          <a:ln w="38100"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7" name="椭圆 636">
            <a:extLst>
              <a:ext uri="{FF2B5EF4-FFF2-40B4-BE49-F238E27FC236}">
                <a16:creationId xmlns:a16="http://schemas.microsoft.com/office/drawing/2014/main" id="{6CCA06C7-C7A3-7135-4A4E-4E452557CF48}"/>
              </a:ext>
            </a:extLst>
          </p:cNvPr>
          <p:cNvSpPr/>
          <p:nvPr/>
        </p:nvSpPr>
        <p:spPr>
          <a:xfrm>
            <a:off x="5497085" y="-1311472"/>
            <a:ext cx="1889400" cy="1889400"/>
          </a:xfrm>
          <a:prstGeom prst="ellipse">
            <a:avLst/>
          </a:prstGeom>
          <a:gradFill>
            <a:gsLst>
              <a:gs pos="0">
                <a:srgbClr val="39A8FA"/>
              </a:gs>
              <a:gs pos="100000">
                <a:srgbClr val="5B6EF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EFD185B-C126-8108-44BF-5E071D11463A}"/>
              </a:ext>
            </a:extLst>
          </p:cNvPr>
          <p:cNvGrpSpPr/>
          <p:nvPr/>
        </p:nvGrpSpPr>
        <p:grpSpPr>
          <a:xfrm>
            <a:off x="4577932" y="1657348"/>
            <a:ext cx="2489353" cy="763781"/>
            <a:chOff x="4404571" y="1475897"/>
            <a:chExt cx="2489353" cy="1236464"/>
          </a:xfrm>
        </p:grpSpPr>
        <p:sp>
          <p:nvSpPr>
            <p:cNvPr id="620" name="矩形: 圆角 619">
              <a:extLst>
                <a:ext uri="{FF2B5EF4-FFF2-40B4-BE49-F238E27FC236}">
                  <a16:creationId xmlns:a16="http://schemas.microsoft.com/office/drawing/2014/main" id="{BC6B0808-E5B7-4B74-FD37-2E84C27D6259}"/>
                </a:ext>
              </a:extLst>
            </p:cNvPr>
            <p:cNvSpPr/>
            <p:nvPr/>
          </p:nvSpPr>
          <p:spPr>
            <a:xfrm>
              <a:off x="4404571" y="1475897"/>
              <a:ext cx="2489353" cy="1236464"/>
            </a:xfrm>
            <a:prstGeom prst="roundRect">
              <a:avLst>
                <a:gd name="adj" fmla="val 3513"/>
              </a:avLst>
            </a:prstGeom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D352804-6DF8-0715-933D-3565862D888E}"/>
                </a:ext>
              </a:extLst>
            </p:cNvPr>
            <p:cNvSpPr/>
            <p:nvPr/>
          </p:nvSpPr>
          <p:spPr>
            <a:xfrm>
              <a:off x="4684880" y="1626923"/>
              <a:ext cx="1928734" cy="523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spc="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工作回顾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4BF9DAE-3905-D5AE-8A62-B83423860617}"/>
              </a:ext>
            </a:extLst>
          </p:cNvPr>
          <p:cNvGrpSpPr/>
          <p:nvPr/>
        </p:nvGrpSpPr>
        <p:grpSpPr>
          <a:xfrm>
            <a:off x="7386485" y="1657348"/>
            <a:ext cx="2489353" cy="763781"/>
            <a:chOff x="4404571" y="1475897"/>
            <a:chExt cx="2489353" cy="1236464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4FC8B7C0-CFCC-43C9-526B-CC7366BBB86F}"/>
                </a:ext>
              </a:extLst>
            </p:cNvPr>
            <p:cNvSpPr/>
            <p:nvPr/>
          </p:nvSpPr>
          <p:spPr>
            <a:xfrm>
              <a:off x="4404571" y="1475897"/>
              <a:ext cx="2489353" cy="1236464"/>
            </a:xfrm>
            <a:prstGeom prst="roundRect">
              <a:avLst>
                <a:gd name="adj" fmla="val 3513"/>
              </a:avLst>
            </a:prstGeom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663F9B2B-B57B-A00E-C4B8-7D5A55A9844A}"/>
                </a:ext>
              </a:extLst>
            </p:cNvPr>
            <p:cNvSpPr/>
            <p:nvPr/>
          </p:nvSpPr>
          <p:spPr>
            <a:xfrm>
              <a:off x="4684880" y="1647483"/>
              <a:ext cx="1928734" cy="847026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spc="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自我评价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1167373-6769-7331-B555-744C5CBC9F1C}"/>
              </a:ext>
            </a:extLst>
          </p:cNvPr>
          <p:cNvGrpSpPr/>
          <p:nvPr/>
        </p:nvGrpSpPr>
        <p:grpSpPr>
          <a:xfrm>
            <a:off x="4577932" y="2803542"/>
            <a:ext cx="2489353" cy="763781"/>
            <a:chOff x="4404571" y="1475897"/>
            <a:chExt cx="2489353" cy="1236464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91FFBD55-3BB2-65BB-A13C-01A9A236F801}"/>
                </a:ext>
              </a:extLst>
            </p:cNvPr>
            <p:cNvSpPr/>
            <p:nvPr/>
          </p:nvSpPr>
          <p:spPr>
            <a:xfrm>
              <a:off x="4404571" y="1475897"/>
              <a:ext cx="2489353" cy="1236464"/>
            </a:xfrm>
            <a:prstGeom prst="roundRect">
              <a:avLst>
                <a:gd name="adj" fmla="val 3513"/>
              </a:avLst>
            </a:prstGeom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F74A7DA3-F96E-7895-93A5-A735CA0C8510}"/>
                </a:ext>
              </a:extLst>
            </p:cNvPr>
            <p:cNvSpPr/>
            <p:nvPr/>
          </p:nvSpPr>
          <p:spPr>
            <a:xfrm>
              <a:off x="4684880" y="1647483"/>
              <a:ext cx="1928734" cy="847026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spc="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工作体会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D95BE64-D6E1-B9EC-AFB1-6E571AB1F88D}"/>
              </a:ext>
            </a:extLst>
          </p:cNvPr>
          <p:cNvGrpSpPr/>
          <p:nvPr/>
        </p:nvGrpSpPr>
        <p:grpSpPr>
          <a:xfrm>
            <a:off x="7386485" y="2803542"/>
            <a:ext cx="2489353" cy="763781"/>
            <a:chOff x="4404571" y="1475897"/>
            <a:chExt cx="2489353" cy="1236464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FD6FABB8-2829-7955-F0E5-CB533BB59DBB}"/>
                </a:ext>
              </a:extLst>
            </p:cNvPr>
            <p:cNvSpPr/>
            <p:nvPr/>
          </p:nvSpPr>
          <p:spPr>
            <a:xfrm>
              <a:off x="4404571" y="1475897"/>
              <a:ext cx="2489353" cy="1236464"/>
            </a:xfrm>
            <a:prstGeom prst="roundRect">
              <a:avLst>
                <a:gd name="adj" fmla="val 3513"/>
              </a:avLst>
            </a:prstGeom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B026CF1-50B3-36AE-7DB0-5DA03533F638}"/>
                </a:ext>
              </a:extLst>
            </p:cNvPr>
            <p:cNvSpPr/>
            <p:nvPr/>
          </p:nvSpPr>
          <p:spPr>
            <a:xfrm>
              <a:off x="4684880" y="1668043"/>
              <a:ext cx="1928734" cy="847026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spc="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未来展望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A275F985-A5F3-134B-E7A5-E5EA01FF9784}"/>
              </a:ext>
            </a:extLst>
          </p:cNvPr>
          <p:cNvSpPr txBox="1"/>
          <p:nvPr/>
        </p:nvSpPr>
        <p:spPr>
          <a:xfrm>
            <a:off x="-99771200" y="-53016666"/>
            <a:ext cx="670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357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>
            <a:extLst>
              <a:ext uri="{FF2B5EF4-FFF2-40B4-BE49-F238E27FC236}">
                <a16:creationId xmlns:a16="http://schemas.microsoft.com/office/drawing/2014/main" id="{79813D17-EFE8-4D10-4AE8-CDBE3D60E512}"/>
              </a:ext>
            </a:extLst>
          </p:cNvPr>
          <p:cNvSpPr/>
          <p:nvPr/>
        </p:nvSpPr>
        <p:spPr>
          <a:xfrm>
            <a:off x="4371817" y="1950704"/>
            <a:ext cx="3323038" cy="3323038"/>
          </a:xfrm>
          <a:prstGeom prst="ellipse">
            <a:avLst/>
          </a:prstGeom>
          <a:noFill/>
          <a:ln w="12700" cap="flat" cmpd="sng" algn="ctr">
            <a:solidFill>
              <a:srgbClr val="44546A">
                <a:alpha val="24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9B4F5DD-1675-5A64-4959-04D4B5D35BDB}"/>
              </a:ext>
            </a:extLst>
          </p:cNvPr>
          <p:cNvSpPr/>
          <p:nvPr/>
        </p:nvSpPr>
        <p:spPr>
          <a:xfrm>
            <a:off x="4562317" y="2141204"/>
            <a:ext cx="2942038" cy="2942038"/>
          </a:xfrm>
          <a:prstGeom prst="ellipse">
            <a:avLst/>
          </a:prstGeom>
          <a:noFill/>
          <a:ln w="38100">
            <a:solidFill>
              <a:srgbClr val="4454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未来展望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F1E62E5-58B8-8C7C-6AC7-4C5F64F9FCF0}"/>
              </a:ext>
            </a:extLst>
          </p:cNvPr>
          <p:cNvGrpSpPr/>
          <p:nvPr/>
        </p:nvGrpSpPr>
        <p:grpSpPr>
          <a:xfrm>
            <a:off x="4080309" y="1367828"/>
            <a:ext cx="3958358" cy="4405402"/>
            <a:chOff x="4453229" y="1961063"/>
            <a:chExt cx="3285540" cy="3656598"/>
          </a:xfrm>
        </p:grpSpPr>
        <p:sp>
          <p:nvSpPr>
            <p:cNvPr id="32" name="任意多边形 16">
              <a:extLst>
                <a:ext uri="{FF2B5EF4-FFF2-40B4-BE49-F238E27FC236}">
                  <a16:creationId xmlns:a16="http://schemas.microsoft.com/office/drawing/2014/main" id="{D5205145-DC88-A8DA-CF43-0BA9D48D933B}"/>
                </a:ext>
              </a:extLst>
            </p:cNvPr>
            <p:cNvSpPr/>
            <p:nvPr/>
          </p:nvSpPr>
          <p:spPr>
            <a:xfrm>
              <a:off x="5652507" y="1961063"/>
              <a:ext cx="886985" cy="886985"/>
            </a:xfrm>
            <a:custGeom>
              <a:avLst/>
              <a:gdLst>
                <a:gd name="connsiteX0" fmla="*/ 0 w 886985"/>
                <a:gd name="connsiteY0" fmla="*/ 443493 h 886985"/>
                <a:gd name="connsiteX1" fmla="*/ 443493 w 886985"/>
                <a:gd name="connsiteY1" fmla="*/ 0 h 886985"/>
                <a:gd name="connsiteX2" fmla="*/ 886986 w 886985"/>
                <a:gd name="connsiteY2" fmla="*/ 443493 h 886985"/>
                <a:gd name="connsiteX3" fmla="*/ 443493 w 886985"/>
                <a:gd name="connsiteY3" fmla="*/ 886986 h 886985"/>
                <a:gd name="connsiteX4" fmla="*/ 0 w 886985"/>
                <a:gd name="connsiteY4" fmla="*/ 443493 h 88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985" h="886985">
                  <a:moveTo>
                    <a:pt x="0" y="443493"/>
                  </a:moveTo>
                  <a:cubicBezTo>
                    <a:pt x="0" y="198559"/>
                    <a:pt x="198559" y="0"/>
                    <a:pt x="443493" y="0"/>
                  </a:cubicBezTo>
                  <a:cubicBezTo>
                    <a:pt x="688427" y="0"/>
                    <a:pt x="886986" y="198559"/>
                    <a:pt x="886986" y="443493"/>
                  </a:cubicBezTo>
                  <a:cubicBezTo>
                    <a:pt x="886986" y="688427"/>
                    <a:pt x="688427" y="886986"/>
                    <a:pt x="443493" y="886986"/>
                  </a:cubicBezTo>
                  <a:cubicBezTo>
                    <a:pt x="198559" y="886986"/>
                    <a:pt x="0" y="688427"/>
                    <a:pt x="0" y="443493"/>
                  </a:cubicBezTo>
                  <a:close/>
                </a:path>
              </a:pathLst>
            </a:custGeom>
            <a:solidFill>
              <a:srgbClr val="39A8FA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01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3" name="任意多边形 17">
              <a:extLst>
                <a:ext uri="{FF2B5EF4-FFF2-40B4-BE49-F238E27FC236}">
                  <a16:creationId xmlns:a16="http://schemas.microsoft.com/office/drawing/2014/main" id="{8AE12E8F-71A3-9B16-D97A-FDE89ED5B685}"/>
                </a:ext>
              </a:extLst>
            </p:cNvPr>
            <p:cNvSpPr/>
            <p:nvPr/>
          </p:nvSpPr>
          <p:spPr>
            <a:xfrm>
              <a:off x="6851784" y="2653467"/>
              <a:ext cx="886985" cy="886985"/>
            </a:xfrm>
            <a:custGeom>
              <a:avLst/>
              <a:gdLst>
                <a:gd name="connsiteX0" fmla="*/ 0 w 886985"/>
                <a:gd name="connsiteY0" fmla="*/ 443493 h 886985"/>
                <a:gd name="connsiteX1" fmla="*/ 443493 w 886985"/>
                <a:gd name="connsiteY1" fmla="*/ 0 h 886985"/>
                <a:gd name="connsiteX2" fmla="*/ 886986 w 886985"/>
                <a:gd name="connsiteY2" fmla="*/ 443493 h 886985"/>
                <a:gd name="connsiteX3" fmla="*/ 443493 w 886985"/>
                <a:gd name="connsiteY3" fmla="*/ 886986 h 886985"/>
                <a:gd name="connsiteX4" fmla="*/ 0 w 886985"/>
                <a:gd name="connsiteY4" fmla="*/ 443493 h 88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985" h="886985">
                  <a:moveTo>
                    <a:pt x="0" y="443493"/>
                  </a:moveTo>
                  <a:cubicBezTo>
                    <a:pt x="0" y="198559"/>
                    <a:pt x="198559" y="0"/>
                    <a:pt x="443493" y="0"/>
                  </a:cubicBezTo>
                  <a:cubicBezTo>
                    <a:pt x="688427" y="0"/>
                    <a:pt x="886986" y="198559"/>
                    <a:pt x="886986" y="443493"/>
                  </a:cubicBezTo>
                  <a:cubicBezTo>
                    <a:pt x="886986" y="688427"/>
                    <a:pt x="688427" y="886986"/>
                    <a:pt x="443493" y="886986"/>
                  </a:cubicBezTo>
                  <a:cubicBezTo>
                    <a:pt x="198559" y="886986"/>
                    <a:pt x="0" y="688427"/>
                    <a:pt x="0" y="443493"/>
                  </a:cubicBezTo>
                  <a:close/>
                </a:path>
              </a:pathLst>
            </a:custGeom>
            <a:solidFill>
              <a:srgbClr val="5B6EFB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02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4" name="任意多边形 18">
              <a:extLst>
                <a:ext uri="{FF2B5EF4-FFF2-40B4-BE49-F238E27FC236}">
                  <a16:creationId xmlns:a16="http://schemas.microsoft.com/office/drawing/2014/main" id="{1CB6797D-9B42-7A8C-8CBA-5A20299A3D3F}"/>
                </a:ext>
              </a:extLst>
            </p:cNvPr>
            <p:cNvSpPr/>
            <p:nvPr/>
          </p:nvSpPr>
          <p:spPr>
            <a:xfrm>
              <a:off x="6851784" y="4038273"/>
              <a:ext cx="886985" cy="886985"/>
            </a:xfrm>
            <a:custGeom>
              <a:avLst/>
              <a:gdLst>
                <a:gd name="connsiteX0" fmla="*/ 0 w 886985"/>
                <a:gd name="connsiteY0" fmla="*/ 443493 h 886985"/>
                <a:gd name="connsiteX1" fmla="*/ 443493 w 886985"/>
                <a:gd name="connsiteY1" fmla="*/ 0 h 886985"/>
                <a:gd name="connsiteX2" fmla="*/ 886986 w 886985"/>
                <a:gd name="connsiteY2" fmla="*/ 443493 h 886985"/>
                <a:gd name="connsiteX3" fmla="*/ 443493 w 886985"/>
                <a:gd name="connsiteY3" fmla="*/ 886986 h 886985"/>
                <a:gd name="connsiteX4" fmla="*/ 0 w 886985"/>
                <a:gd name="connsiteY4" fmla="*/ 443493 h 88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985" h="886985">
                  <a:moveTo>
                    <a:pt x="0" y="443493"/>
                  </a:moveTo>
                  <a:cubicBezTo>
                    <a:pt x="0" y="198559"/>
                    <a:pt x="198559" y="0"/>
                    <a:pt x="443493" y="0"/>
                  </a:cubicBezTo>
                  <a:cubicBezTo>
                    <a:pt x="688427" y="0"/>
                    <a:pt x="886986" y="198559"/>
                    <a:pt x="886986" y="443493"/>
                  </a:cubicBezTo>
                  <a:cubicBezTo>
                    <a:pt x="886986" y="688427"/>
                    <a:pt x="688427" y="886986"/>
                    <a:pt x="443493" y="886986"/>
                  </a:cubicBezTo>
                  <a:cubicBezTo>
                    <a:pt x="198559" y="886986"/>
                    <a:pt x="0" y="688427"/>
                    <a:pt x="0" y="443493"/>
                  </a:cubicBezTo>
                  <a:close/>
                </a:path>
              </a:pathLst>
            </a:custGeom>
            <a:solidFill>
              <a:srgbClr val="3148F8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03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5" name="任意多边形 19">
              <a:extLst>
                <a:ext uri="{FF2B5EF4-FFF2-40B4-BE49-F238E27FC236}">
                  <a16:creationId xmlns:a16="http://schemas.microsoft.com/office/drawing/2014/main" id="{43F7C52B-86EC-1CA2-4805-7A528F708288}"/>
                </a:ext>
              </a:extLst>
            </p:cNvPr>
            <p:cNvSpPr/>
            <p:nvPr/>
          </p:nvSpPr>
          <p:spPr>
            <a:xfrm>
              <a:off x="5652507" y="4730676"/>
              <a:ext cx="886985" cy="886985"/>
            </a:xfrm>
            <a:custGeom>
              <a:avLst/>
              <a:gdLst>
                <a:gd name="connsiteX0" fmla="*/ 0 w 886985"/>
                <a:gd name="connsiteY0" fmla="*/ 443493 h 886985"/>
                <a:gd name="connsiteX1" fmla="*/ 443493 w 886985"/>
                <a:gd name="connsiteY1" fmla="*/ 0 h 886985"/>
                <a:gd name="connsiteX2" fmla="*/ 886986 w 886985"/>
                <a:gd name="connsiteY2" fmla="*/ 443493 h 886985"/>
                <a:gd name="connsiteX3" fmla="*/ 443493 w 886985"/>
                <a:gd name="connsiteY3" fmla="*/ 886986 h 886985"/>
                <a:gd name="connsiteX4" fmla="*/ 0 w 886985"/>
                <a:gd name="connsiteY4" fmla="*/ 443493 h 88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985" h="886985">
                  <a:moveTo>
                    <a:pt x="0" y="443493"/>
                  </a:moveTo>
                  <a:cubicBezTo>
                    <a:pt x="0" y="198559"/>
                    <a:pt x="198559" y="0"/>
                    <a:pt x="443493" y="0"/>
                  </a:cubicBezTo>
                  <a:cubicBezTo>
                    <a:pt x="688427" y="0"/>
                    <a:pt x="886986" y="198559"/>
                    <a:pt x="886986" y="443493"/>
                  </a:cubicBezTo>
                  <a:cubicBezTo>
                    <a:pt x="886986" y="688427"/>
                    <a:pt x="688427" y="886986"/>
                    <a:pt x="443493" y="886986"/>
                  </a:cubicBezTo>
                  <a:cubicBezTo>
                    <a:pt x="198559" y="886986"/>
                    <a:pt x="0" y="688427"/>
                    <a:pt x="0" y="443493"/>
                  </a:cubicBezTo>
                  <a:close/>
                </a:path>
              </a:pathLst>
            </a:custGeom>
            <a:solidFill>
              <a:srgbClr val="121F36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04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6" name="任意多边形 20">
              <a:extLst>
                <a:ext uri="{FF2B5EF4-FFF2-40B4-BE49-F238E27FC236}">
                  <a16:creationId xmlns:a16="http://schemas.microsoft.com/office/drawing/2014/main" id="{4B36DB67-7000-68DE-E48E-B53B4019F287}"/>
                </a:ext>
              </a:extLst>
            </p:cNvPr>
            <p:cNvSpPr/>
            <p:nvPr/>
          </p:nvSpPr>
          <p:spPr>
            <a:xfrm>
              <a:off x="4453229" y="4038273"/>
              <a:ext cx="886985" cy="886985"/>
            </a:xfrm>
            <a:custGeom>
              <a:avLst/>
              <a:gdLst>
                <a:gd name="connsiteX0" fmla="*/ 0 w 886985"/>
                <a:gd name="connsiteY0" fmla="*/ 443493 h 886985"/>
                <a:gd name="connsiteX1" fmla="*/ 443493 w 886985"/>
                <a:gd name="connsiteY1" fmla="*/ 0 h 886985"/>
                <a:gd name="connsiteX2" fmla="*/ 886986 w 886985"/>
                <a:gd name="connsiteY2" fmla="*/ 443493 h 886985"/>
                <a:gd name="connsiteX3" fmla="*/ 443493 w 886985"/>
                <a:gd name="connsiteY3" fmla="*/ 886986 h 886985"/>
                <a:gd name="connsiteX4" fmla="*/ 0 w 886985"/>
                <a:gd name="connsiteY4" fmla="*/ 443493 h 88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985" h="886985">
                  <a:moveTo>
                    <a:pt x="0" y="443493"/>
                  </a:moveTo>
                  <a:cubicBezTo>
                    <a:pt x="0" y="198559"/>
                    <a:pt x="198559" y="0"/>
                    <a:pt x="443493" y="0"/>
                  </a:cubicBezTo>
                  <a:cubicBezTo>
                    <a:pt x="688427" y="0"/>
                    <a:pt x="886986" y="198559"/>
                    <a:pt x="886986" y="443493"/>
                  </a:cubicBezTo>
                  <a:cubicBezTo>
                    <a:pt x="886986" y="688427"/>
                    <a:pt x="688427" y="886986"/>
                    <a:pt x="443493" y="886986"/>
                  </a:cubicBezTo>
                  <a:cubicBezTo>
                    <a:pt x="198559" y="886986"/>
                    <a:pt x="0" y="688427"/>
                    <a:pt x="0" y="443493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05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7" name="任意多边形 21">
              <a:extLst>
                <a:ext uri="{FF2B5EF4-FFF2-40B4-BE49-F238E27FC236}">
                  <a16:creationId xmlns:a16="http://schemas.microsoft.com/office/drawing/2014/main" id="{851B002E-9B5A-591B-611D-7D8B34862343}"/>
                </a:ext>
              </a:extLst>
            </p:cNvPr>
            <p:cNvSpPr/>
            <p:nvPr/>
          </p:nvSpPr>
          <p:spPr>
            <a:xfrm>
              <a:off x="4453229" y="2653467"/>
              <a:ext cx="886985" cy="886985"/>
            </a:xfrm>
            <a:custGeom>
              <a:avLst/>
              <a:gdLst>
                <a:gd name="connsiteX0" fmla="*/ 0 w 886985"/>
                <a:gd name="connsiteY0" fmla="*/ 443493 h 886985"/>
                <a:gd name="connsiteX1" fmla="*/ 443493 w 886985"/>
                <a:gd name="connsiteY1" fmla="*/ 0 h 886985"/>
                <a:gd name="connsiteX2" fmla="*/ 886986 w 886985"/>
                <a:gd name="connsiteY2" fmla="*/ 443493 h 886985"/>
                <a:gd name="connsiteX3" fmla="*/ 443493 w 886985"/>
                <a:gd name="connsiteY3" fmla="*/ 886986 h 886985"/>
                <a:gd name="connsiteX4" fmla="*/ 0 w 886985"/>
                <a:gd name="connsiteY4" fmla="*/ 443493 h 88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985" h="886985">
                  <a:moveTo>
                    <a:pt x="0" y="443493"/>
                  </a:moveTo>
                  <a:cubicBezTo>
                    <a:pt x="0" y="198559"/>
                    <a:pt x="198559" y="0"/>
                    <a:pt x="443493" y="0"/>
                  </a:cubicBezTo>
                  <a:cubicBezTo>
                    <a:pt x="688427" y="0"/>
                    <a:pt x="886986" y="198559"/>
                    <a:pt x="886986" y="443493"/>
                  </a:cubicBezTo>
                  <a:cubicBezTo>
                    <a:pt x="886986" y="688427"/>
                    <a:pt x="688427" y="886986"/>
                    <a:pt x="443493" y="886986"/>
                  </a:cubicBezTo>
                  <a:cubicBezTo>
                    <a:pt x="198559" y="886986"/>
                    <a:pt x="0" y="688427"/>
                    <a:pt x="0" y="44349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06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2D19A53-EF51-E184-AD3F-3ADCF1A72579}"/>
              </a:ext>
            </a:extLst>
          </p:cNvPr>
          <p:cNvGrpSpPr/>
          <p:nvPr/>
        </p:nvGrpSpPr>
        <p:grpSpPr>
          <a:xfrm>
            <a:off x="6622504" y="706774"/>
            <a:ext cx="2254479" cy="1259662"/>
            <a:chOff x="5619117" y="1063409"/>
            <a:chExt cx="2254479" cy="125966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09F120F-0BF8-49B0-3215-01FE9377C1A7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FEFDC21-A1CE-C033-E21A-9820DC8873D4}"/>
                </a:ext>
              </a:extLst>
            </p:cNvPr>
            <p:cNvSpPr txBox="1"/>
            <p:nvPr/>
          </p:nvSpPr>
          <p:spPr>
            <a:xfrm>
              <a:off x="5627871" y="1425646"/>
              <a:ext cx="224572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5642734-E6E8-D0D0-C58B-C32A336F83C8}"/>
              </a:ext>
            </a:extLst>
          </p:cNvPr>
          <p:cNvGrpSpPr/>
          <p:nvPr/>
        </p:nvGrpSpPr>
        <p:grpSpPr>
          <a:xfrm>
            <a:off x="6622504" y="5144062"/>
            <a:ext cx="2254479" cy="1259662"/>
            <a:chOff x="5619117" y="1063409"/>
            <a:chExt cx="2254479" cy="125966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B74A6AE-667D-1D69-BCE0-C8CE0CDA0D7D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04A851A-2ADC-F8E4-FD54-C787BFBE4061}"/>
                </a:ext>
              </a:extLst>
            </p:cNvPr>
            <p:cNvSpPr txBox="1"/>
            <p:nvPr/>
          </p:nvSpPr>
          <p:spPr>
            <a:xfrm>
              <a:off x="5627871" y="1425646"/>
              <a:ext cx="224572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79021E4-015F-FE73-6BD2-89EE80DA3A61}"/>
              </a:ext>
            </a:extLst>
          </p:cNvPr>
          <p:cNvGrpSpPr/>
          <p:nvPr/>
        </p:nvGrpSpPr>
        <p:grpSpPr>
          <a:xfrm>
            <a:off x="8193883" y="3980280"/>
            <a:ext cx="3331792" cy="982663"/>
            <a:chOff x="5619117" y="1063409"/>
            <a:chExt cx="3331792" cy="98266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F29ACDF-37D4-8898-456C-5F50FADABA61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D9BF35C-D576-454F-039C-2CAAE19775EC}"/>
                </a:ext>
              </a:extLst>
            </p:cNvPr>
            <p:cNvSpPr txBox="1"/>
            <p:nvPr/>
          </p:nvSpPr>
          <p:spPr>
            <a:xfrm>
              <a:off x="5627871" y="1425646"/>
              <a:ext cx="332303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ECA41C4-BA1F-65DC-451B-30720C807F51}"/>
              </a:ext>
            </a:extLst>
          </p:cNvPr>
          <p:cNvGrpSpPr/>
          <p:nvPr/>
        </p:nvGrpSpPr>
        <p:grpSpPr>
          <a:xfrm>
            <a:off x="8193883" y="2283082"/>
            <a:ext cx="3331792" cy="982663"/>
            <a:chOff x="5619117" y="1063409"/>
            <a:chExt cx="3331792" cy="98266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C451D25-B8BF-6EDA-B373-9141916577CC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7A384BF-3C7A-CEC2-FA05-9F7F48625117}"/>
                </a:ext>
              </a:extLst>
            </p:cNvPr>
            <p:cNvSpPr txBox="1"/>
            <p:nvPr/>
          </p:nvSpPr>
          <p:spPr>
            <a:xfrm>
              <a:off x="5627871" y="1425646"/>
              <a:ext cx="332303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BC921AD-CDF0-E861-816C-D7E873799DAE}"/>
              </a:ext>
            </a:extLst>
          </p:cNvPr>
          <p:cNvGrpSpPr/>
          <p:nvPr/>
        </p:nvGrpSpPr>
        <p:grpSpPr>
          <a:xfrm>
            <a:off x="536945" y="3980280"/>
            <a:ext cx="3352864" cy="982663"/>
            <a:chOff x="5627871" y="1063409"/>
            <a:chExt cx="3352864" cy="98266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60787E6-4BED-F53C-2670-D653ADCBDE18}"/>
                </a:ext>
              </a:extLst>
            </p:cNvPr>
            <p:cNvSpPr txBox="1"/>
            <p:nvPr/>
          </p:nvSpPr>
          <p:spPr>
            <a:xfrm>
              <a:off x="708897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A0DBA5C-AAD9-74FD-37DD-B960B85ED1A7}"/>
                </a:ext>
              </a:extLst>
            </p:cNvPr>
            <p:cNvSpPr txBox="1"/>
            <p:nvPr/>
          </p:nvSpPr>
          <p:spPr>
            <a:xfrm>
              <a:off x="5627871" y="1425646"/>
              <a:ext cx="332303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81FC94F-77E4-C53C-0813-A1C7F97BFB9F}"/>
              </a:ext>
            </a:extLst>
          </p:cNvPr>
          <p:cNvGrpSpPr/>
          <p:nvPr/>
        </p:nvGrpSpPr>
        <p:grpSpPr>
          <a:xfrm>
            <a:off x="536945" y="2283082"/>
            <a:ext cx="3323038" cy="982663"/>
            <a:chOff x="5627871" y="1063409"/>
            <a:chExt cx="3323038" cy="982663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501C66B-ACE6-9238-75CD-532CF81A4669}"/>
                </a:ext>
              </a:extLst>
            </p:cNvPr>
            <p:cNvSpPr txBox="1"/>
            <p:nvPr/>
          </p:nvSpPr>
          <p:spPr>
            <a:xfrm>
              <a:off x="7059151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DB75C38-82EC-B320-64A6-E3CCC78C8B5A}"/>
                </a:ext>
              </a:extLst>
            </p:cNvPr>
            <p:cNvSpPr txBox="1"/>
            <p:nvPr/>
          </p:nvSpPr>
          <p:spPr>
            <a:xfrm>
              <a:off x="5627871" y="1425646"/>
              <a:ext cx="332303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4" name="图形 3" descr="文档 纯色填充">
            <a:extLst>
              <a:ext uri="{FF2B5EF4-FFF2-40B4-BE49-F238E27FC236}">
                <a16:creationId xmlns:a16="http://schemas.microsoft.com/office/drawing/2014/main" id="{ADF3B288-4D26-CCC4-6FA7-08D72FFDC9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03558" y="307409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634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未来展望</a:t>
            </a:r>
          </a:p>
        </p:txBody>
      </p:sp>
      <p:grpSp>
        <p:nvGrpSpPr>
          <p:cNvPr id="6" name="千图设计师MC：ID 29795607库_组合 2">
            <a:extLst>
              <a:ext uri="{FF2B5EF4-FFF2-40B4-BE49-F238E27FC236}">
                <a16:creationId xmlns:a16="http://schemas.microsoft.com/office/drawing/2014/main" id="{C190B306-083C-B0AA-9CEA-6B302193476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043772" y="1604780"/>
            <a:ext cx="4087375" cy="3648439"/>
            <a:chOff x="4052312" y="2372849"/>
            <a:chExt cx="4087375" cy="3648439"/>
          </a:xfrm>
        </p:grpSpPr>
        <p:sp>
          <p:nvSpPr>
            <p:cNvPr id="7" name="Freeform: Shape 65">
              <a:extLst>
                <a:ext uri="{FF2B5EF4-FFF2-40B4-BE49-F238E27FC236}">
                  <a16:creationId xmlns:a16="http://schemas.microsoft.com/office/drawing/2014/main" id="{F9D0E54D-9801-F22A-02D9-7B4F6B544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6048" y="3858802"/>
              <a:ext cx="2633639" cy="2162486"/>
            </a:xfrm>
            <a:custGeom>
              <a:avLst/>
              <a:gdLst/>
              <a:ahLst/>
              <a:cxnLst>
                <a:cxn ang="0">
                  <a:pos x="392" y="0"/>
                </a:cxn>
                <a:cxn ang="0">
                  <a:pos x="514" y="321"/>
                </a:cxn>
                <a:cxn ang="0">
                  <a:pos x="0" y="425"/>
                </a:cxn>
                <a:cxn ang="0">
                  <a:pos x="328" y="275"/>
                </a:cxn>
                <a:cxn ang="0">
                  <a:pos x="392" y="0"/>
                </a:cxn>
              </a:cxnLst>
              <a:rect l="0" t="0" r="r" b="b"/>
              <a:pathLst>
                <a:path w="617" h="507">
                  <a:moveTo>
                    <a:pt x="392" y="0"/>
                  </a:moveTo>
                  <a:cubicBezTo>
                    <a:pt x="392" y="0"/>
                    <a:pt x="617" y="168"/>
                    <a:pt x="514" y="321"/>
                  </a:cubicBezTo>
                  <a:cubicBezTo>
                    <a:pt x="388" y="507"/>
                    <a:pt x="0" y="425"/>
                    <a:pt x="0" y="425"/>
                  </a:cubicBezTo>
                  <a:cubicBezTo>
                    <a:pt x="0" y="425"/>
                    <a:pt x="203" y="411"/>
                    <a:pt x="328" y="275"/>
                  </a:cubicBezTo>
                  <a:cubicBezTo>
                    <a:pt x="414" y="180"/>
                    <a:pt x="392" y="0"/>
                    <a:pt x="392" y="0"/>
                  </a:cubicBezTo>
                  <a:close/>
                </a:path>
              </a:pathLst>
            </a:custGeom>
            <a:solidFill>
              <a:srgbClr val="5B6EF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66">
              <a:extLst>
                <a:ext uri="{FF2B5EF4-FFF2-40B4-BE49-F238E27FC236}">
                  <a16:creationId xmlns:a16="http://schemas.microsoft.com/office/drawing/2014/main" id="{B7C9F597-AACB-672B-5E7B-40F15340C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2312" y="3097703"/>
              <a:ext cx="1864489" cy="2822909"/>
            </a:xfrm>
            <a:custGeom>
              <a:avLst/>
              <a:gdLst/>
              <a:ahLst/>
              <a:cxnLst>
                <a:cxn ang="0">
                  <a:pos x="437" y="552"/>
                </a:cxn>
                <a:cxn ang="0">
                  <a:pos x="99" y="497"/>
                </a:cxn>
                <a:cxn ang="0">
                  <a:pos x="265" y="0"/>
                </a:cxn>
                <a:cxn ang="0">
                  <a:pos x="232" y="359"/>
                </a:cxn>
                <a:cxn ang="0">
                  <a:pos x="437" y="552"/>
                </a:cxn>
              </a:cxnLst>
              <a:rect l="0" t="0" r="r" b="b"/>
              <a:pathLst>
                <a:path w="437" h="662">
                  <a:moveTo>
                    <a:pt x="437" y="552"/>
                  </a:moveTo>
                  <a:cubicBezTo>
                    <a:pt x="437" y="552"/>
                    <a:pt x="179" y="662"/>
                    <a:pt x="99" y="497"/>
                  </a:cubicBezTo>
                  <a:cubicBezTo>
                    <a:pt x="0" y="294"/>
                    <a:pt x="265" y="0"/>
                    <a:pt x="265" y="0"/>
                  </a:cubicBezTo>
                  <a:cubicBezTo>
                    <a:pt x="265" y="0"/>
                    <a:pt x="176" y="183"/>
                    <a:pt x="232" y="359"/>
                  </a:cubicBezTo>
                  <a:cubicBezTo>
                    <a:pt x="271" y="481"/>
                    <a:pt x="437" y="552"/>
                    <a:pt x="437" y="552"/>
                  </a:cubicBezTo>
                  <a:close/>
                </a:path>
              </a:pathLst>
            </a:custGeom>
            <a:solidFill>
              <a:srgbClr val="3148F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67">
              <a:extLst>
                <a:ext uri="{FF2B5EF4-FFF2-40B4-BE49-F238E27FC236}">
                  <a16:creationId xmlns:a16="http://schemas.microsoft.com/office/drawing/2014/main" id="{6662D5A7-8ED7-4817-EE76-F94B4943F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836" y="2372849"/>
              <a:ext cx="2404104" cy="1731598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216" y="14"/>
                </a:cxn>
                <a:cxn ang="0">
                  <a:pos x="564" y="406"/>
                </a:cxn>
                <a:cxn ang="0">
                  <a:pos x="269" y="198"/>
                </a:cxn>
                <a:cxn ang="0">
                  <a:pos x="0" y="279"/>
                </a:cxn>
              </a:cxnLst>
              <a:rect l="0" t="0" r="r" b="b"/>
              <a:pathLst>
                <a:path w="564" h="406">
                  <a:moveTo>
                    <a:pt x="0" y="279"/>
                  </a:moveTo>
                  <a:cubicBezTo>
                    <a:pt x="0" y="279"/>
                    <a:pt x="33" y="0"/>
                    <a:pt x="216" y="14"/>
                  </a:cubicBezTo>
                  <a:cubicBezTo>
                    <a:pt x="441" y="29"/>
                    <a:pt x="564" y="406"/>
                    <a:pt x="564" y="406"/>
                  </a:cubicBezTo>
                  <a:cubicBezTo>
                    <a:pt x="564" y="406"/>
                    <a:pt x="449" y="237"/>
                    <a:pt x="269" y="198"/>
                  </a:cubicBezTo>
                  <a:cubicBezTo>
                    <a:pt x="144" y="170"/>
                    <a:pt x="0" y="279"/>
                    <a:pt x="0" y="279"/>
                  </a:cubicBezTo>
                  <a:close/>
                </a:path>
              </a:pathLst>
            </a:custGeom>
            <a:solidFill>
              <a:srgbClr val="39A8F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Group 68">
              <a:extLst>
                <a:ext uri="{FF2B5EF4-FFF2-40B4-BE49-F238E27FC236}">
                  <a16:creationId xmlns:a16="http://schemas.microsoft.com/office/drawing/2014/main" id="{2F3F3801-B22E-DAC9-E261-DF5FC727C17C}"/>
                </a:ext>
              </a:extLst>
            </p:cNvPr>
            <p:cNvGrpSpPr/>
            <p:nvPr/>
          </p:nvGrpSpPr>
          <p:grpSpPr>
            <a:xfrm>
              <a:off x="4671116" y="4917324"/>
              <a:ext cx="456432" cy="459762"/>
              <a:chOff x="1905000" y="3457575"/>
              <a:chExt cx="217488" cy="219075"/>
            </a:xfrm>
            <a:solidFill>
              <a:schemeClr val="bg1"/>
            </a:solidFill>
          </p:grpSpPr>
          <p:sp>
            <p:nvSpPr>
              <p:cNvPr id="20" name="Freeform: Shape 69">
                <a:extLst>
                  <a:ext uri="{FF2B5EF4-FFF2-40B4-BE49-F238E27FC236}">
                    <a16:creationId xmlns:a16="http://schemas.microsoft.com/office/drawing/2014/main" id="{98AE8EAB-C270-4CBC-02A0-5BE59EAA7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000" y="3457575"/>
                <a:ext cx="217488" cy="219075"/>
              </a:xfrm>
              <a:custGeom>
                <a:avLst/>
                <a:gdLst/>
                <a:ahLst/>
                <a:cxnLst>
                  <a:cxn ang="0">
                    <a:pos x="76" y="9"/>
                  </a:cxn>
                  <a:cxn ang="0">
                    <a:pos x="53" y="0"/>
                  </a:cxn>
                  <a:cxn ang="0">
                    <a:pos x="30" y="9"/>
                  </a:cxn>
                  <a:cxn ang="0">
                    <a:pos x="21" y="32"/>
                  </a:cxn>
                  <a:cxn ang="0">
                    <a:pos x="25" y="48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1" y="77"/>
                  </a:cxn>
                  <a:cxn ang="0">
                    <a:pos x="8" y="85"/>
                  </a:cxn>
                  <a:cxn ang="0">
                    <a:pos x="10" y="85"/>
                  </a:cxn>
                  <a:cxn ang="0">
                    <a:pos x="12" y="85"/>
                  </a:cxn>
                  <a:cxn ang="0">
                    <a:pos x="37" y="60"/>
                  </a:cxn>
                  <a:cxn ang="0">
                    <a:pos x="53" y="64"/>
                  </a:cxn>
                  <a:cxn ang="0">
                    <a:pos x="76" y="55"/>
                  </a:cxn>
                  <a:cxn ang="0">
                    <a:pos x="85" y="32"/>
                  </a:cxn>
                  <a:cxn ang="0">
                    <a:pos x="76" y="9"/>
                  </a:cxn>
                  <a:cxn ang="0">
                    <a:pos x="10" y="79"/>
                  </a:cxn>
                  <a:cxn ang="0">
                    <a:pos x="6" y="75"/>
                  </a:cxn>
                  <a:cxn ang="0">
                    <a:pos x="28" y="53"/>
                  </a:cxn>
                  <a:cxn ang="0">
                    <a:pos x="30" y="55"/>
                  </a:cxn>
                  <a:cxn ang="0">
                    <a:pos x="32" y="57"/>
                  </a:cxn>
                  <a:cxn ang="0">
                    <a:pos x="10" y="79"/>
                  </a:cxn>
                  <a:cxn ang="0">
                    <a:pos x="72" y="51"/>
                  </a:cxn>
                  <a:cxn ang="0">
                    <a:pos x="53" y="59"/>
                  </a:cxn>
                  <a:cxn ang="0">
                    <a:pos x="34" y="51"/>
                  </a:cxn>
                  <a:cxn ang="0">
                    <a:pos x="26" y="32"/>
                  </a:cxn>
                  <a:cxn ang="0">
                    <a:pos x="34" y="13"/>
                  </a:cxn>
                  <a:cxn ang="0">
                    <a:pos x="53" y="5"/>
                  </a:cxn>
                  <a:cxn ang="0">
                    <a:pos x="72" y="13"/>
                  </a:cxn>
                  <a:cxn ang="0">
                    <a:pos x="80" y="32"/>
                  </a:cxn>
                  <a:cxn ang="0">
                    <a:pos x="72" y="51"/>
                  </a:cxn>
                </a:cxnLst>
                <a:rect l="0" t="0" r="r" b="b"/>
                <a:pathLst>
                  <a:path w="85" h="85">
                    <a:moveTo>
                      <a:pt x="76" y="9"/>
                    </a:moveTo>
                    <a:cubicBezTo>
                      <a:pt x="70" y="3"/>
                      <a:pt x="62" y="0"/>
                      <a:pt x="53" y="0"/>
                    </a:cubicBezTo>
                    <a:cubicBezTo>
                      <a:pt x="44" y="0"/>
                      <a:pt x="36" y="3"/>
                      <a:pt x="30" y="9"/>
                    </a:cubicBezTo>
                    <a:cubicBezTo>
                      <a:pt x="24" y="15"/>
                      <a:pt x="21" y="23"/>
                      <a:pt x="21" y="32"/>
                    </a:cubicBezTo>
                    <a:cubicBezTo>
                      <a:pt x="21" y="38"/>
                      <a:pt x="22" y="43"/>
                      <a:pt x="25" y="48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4"/>
                      <a:pt x="0" y="74"/>
                      <a:pt x="0" y="75"/>
                    </a:cubicBezTo>
                    <a:cubicBezTo>
                      <a:pt x="0" y="76"/>
                      <a:pt x="0" y="76"/>
                      <a:pt x="1" y="77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9" y="85"/>
                      <a:pt x="9" y="85"/>
                      <a:pt x="10" y="85"/>
                    </a:cubicBezTo>
                    <a:cubicBezTo>
                      <a:pt x="11" y="85"/>
                      <a:pt x="12" y="85"/>
                      <a:pt x="12" y="8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3"/>
                      <a:pt x="47" y="64"/>
                      <a:pt x="53" y="64"/>
                    </a:cubicBezTo>
                    <a:cubicBezTo>
                      <a:pt x="62" y="64"/>
                      <a:pt x="70" y="61"/>
                      <a:pt x="76" y="55"/>
                    </a:cubicBezTo>
                    <a:cubicBezTo>
                      <a:pt x="82" y="49"/>
                      <a:pt x="85" y="41"/>
                      <a:pt x="85" y="32"/>
                    </a:cubicBezTo>
                    <a:cubicBezTo>
                      <a:pt x="85" y="23"/>
                      <a:pt x="82" y="15"/>
                      <a:pt x="76" y="9"/>
                    </a:cubicBezTo>
                    <a:close/>
                    <a:moveTo>
                      <a:pt x="10" y="79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9" y="53"/>
                      <a:pt x="30" y="54"/>
                      <a:pt x="30" y="55"/>
                    </a:cubicBezTo>
                    <a:cubicBezTo>
                      <a:pt x="31" y="56"/>
                      <a:pt x="32" y="56"/>
                      <a:pt x="32" y="57"/>
                    </a:cubicBezTo>
                    <a:lnTo>
                      <a:pt x="10" y="79"/>
                    </a:lnTo>
                    <a:close/>
                    <a:moveTo>
                      <a:pt x="72" y="51"/>
                    </a:moveTo>
                    <a:cubicBezTo>
                      <a:pt x="67" y="56"/>
                      <a:pt x="60" y="59"/>
                      <a:pt x="53" y="59"/>
                    </a:cubicBezTo>
                    <a:cubicBezTo>
                      <a:pt x="46" y="59"/>
                      <a:pt x="39" y="56"/>
                      <a:pt x="34" y="51"/>
                    </a:cubicBezTo>
                    <a:cubicBezTo>
                      <a:pt x="29" y="46"/>
                      <a:pt x="26" y="39"/>
                      <a:pt x="26" y="32"/>
                    </a:cubicBezTo>
                    <a:cubicBezTo>
                      <a:pt x="26" y="25"/>
                      <a:pt x="29" y="18"/>
                      <a:pt x="34" y="13"/>
                    </a:cubicBezTo>
                    <a:cubicBezTo>
                      <a:pt x="39" y="8"/>
                      <a:pt x="46" y="5"/>
                      <a:pt x="53" y="5"/>
                    </a:cubicBezTo>
                    <a:cubicBezTo>
                      <a:pt x="60" y="5"/>
                      <a:pt x="67" y="8"/>
                      <a:pt x="72" y="13"/>
                    </a:cubicBezTo>
                    <a:cubicBezTo>
                      <a:pt x="77" y="18"/>
                      <a:pt x="80" y="25"/>
                      <a:pt x="80" y="32"/>
                    </a:cubicBezTo>
                    <a:cubicBezTo>
                      <a:pt x="80" y="39"/>
                      <a:pt x="77" y="46"/>
                      <a:pt x="72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70">
                <a:extLst>
                  <a:ext uri="{FF2B5EF4-FFF2-40B4-BE49-F238E27FC236}">
                    <a16:creationId xmlns:a16="http://schemas.microsoft.com/office/drawing/2014/main" id="{44A94BDD-6299-9F17-FA82-E896758E5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2313" y="3548063"/>
                <a:ext cx="107950" cy="50800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8" y="2"/>
                  </a:cxn>
                  <a:cxn ang="0">
                    <a:pos x="33" y="11"/>
                  </a:cxn>
                  <a:cxn ang="0">
                    <a:pos x="19" y="17"/>
                  </a:cxn>
                  <a:cxn ang="0">
                    <a:pos x="5" y="11"/>
                  </a:cxn>
                  <a:cxn ang="0">
                    <a:pos x="3" y="9"/>
                  </a:cxn>
                  <a:cxn ang="0">
                    <a:pos x="1" y="8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19" y="20"/>
                  </a:cxn>
                  <a:cxn ang="0">
                    <a:pos x="35" y="13"/>
                  </a:cxn>
                  <a:cxn ang="0">
                    <a:pos x="42" y="2"/>
                  </a:cxn>
                  <a:cxn ang="0">
                    <a:pos x="40" y="0"/>
                  </a:cxn>
                </a:cxnLst>
                <a:rect l="0" t="0" r="r" b="b"/>
                <a:pathLst>
                  <a:path w="42" h="20">
                    <a:moveTo>
                      <a:pt x="40" y="0"/>
                    </a:moveTo>
                    <a:cubicBezTo>
                      <a:pt x="39" y="0"/>
                      <a:pt x="38" y="1"/>
                      <a:pt x="38" y="2"/>
                    </a:cubicBezTo>
                    <a:cubicBezTo>
                      <a:pt x="37" y="5"/>
                      <a:pt x="35" y="8"/>
                      <a:pt x="33" y="11"/>
                    </a:cubicBezTo>
                    <a:cubicBezTo>
                      <a:pt x="29" y="15"/>
                      <a:pt x="24" y="17"/>
                      <a:pt x="19" y="17"/>
                    </a:cubicBezTo>
                    <a:cubicBezTo>
                      <a:pt x="14" y="17"/>
                      <a:pt x="9" y="15"/>
                      <a:pt x="5" y="11"/>
                    </a:cubicBezTo>
                    <a:cubicBezTo>
                      <a:pt x="5" y="10"/>
                      <a:pt x="4" y="9"/>
                      <a:pt x="3" y="9"/>
                    </a:cubicBezTo>
                    <a:cubicBezTo>
                      <a:pt x="3" y="8"/>
                      <a:pt x="2" y="8"/>
                      <a:pt x="1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2"/>
                      <a:pt x="2" y="13"/>
                      <a:pt x="3" y="13"/>
                    </a:cubicBezTo>
                    <a:cubicBezTo>
                      <a:pt x="7" y="18"/>
                      <a:pt x="13" y="20"/>
                      <a:pt x="19" y="20"/>
                    </a:cubicBezTo>
                    <a:cubicBezTo>
                      <a:pt x="25" y="20"/>
                      <a:pt x="31" y="18"/>
                      <a:pt x="35" y="13"/>
                    </a:cubicBezTo>
                    <a:cubicBezTo>
                      <a:pt x="38" y="10"/>
                      <a:pt x="41" y="7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71">
                <a:extLst>
                  <a:ext uri="{FF2B5EF4-FFF2-40B4-BE49-F238E27FC236}">
                    <a16:creationId xmlns:a16="http://schemas.microsoft.com/office/drawing/2014/main" id="{8A4047E6-B4DF-EA55-CCEC-6E1513EE6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438" y="3481388"/>
                <a:ext cx="123825" cy="79375"/>
              </a:xfrm>
              <a:custGeom>
                <a:avLst/>
                <a:gdLst/>
                <a:ahLst/>
                <a:cxnLst>
                  <a:cxn ang="0">
                    <a:pos x="6" y="29"/>
                  </a:cxn>
                  <a:cxn ang="0">
                    <a:pos x="11" y="9"/>
                  </a:cxn>
                  <a:cxn ang="0">
                    <a:pos x="25" y="3"/>
                  </a:cxn>
                  <a:cxn ang="0">
                    <a:pos x="39" y="9"/>
                  </a:cxn>
                  <a:cxn ang="0">
                    <a:pos x="44" y="18"/>
                  </a:cxn>
                  <a:cxn ang="0">
                    <a:pos x="46" y="19"/>
                  </a:cxn>
                  <a:cxn ang="0">
                    <a:pos x="47" y="17"/>
                  </a:cxn>
                  <a:cxn ang="0">
                    <a:pos x="41" y="7"/>
                  </a:cxn>
                  <a:cxn ang="0">
                    <a:pos x="25" y="0"/>
                  </a:cxn>
                  <a:cxn ang="0">
                    <a:pos x="9" y="7"/>
                  </a:cxn>
                  <a:cxn ang="0">
                    <a:pos x="3" y="30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6" y="29"/>
                  </a:cxn>
                </a:cxnLst>
                <a:rect l="0" t="0" r="r" b="b"/>
                <a:pathLst>
                  <a:path w="48" h="31">
                    <a:moveTo>
                      <a:pt x="6" y="29"/>
                    </a:moveTo>
                    <a:cubicBezTo>
                      <a:pt x="4" y="22"/>
                      <a:pt x="6" y="14"/>
                      <a:pt x="11" y="9"/>
                    </a:cubicBezTo>
                    <a:cubicBezTo>
                      <a:pt x="15" y="6"/>
                      <a:pt x="20" y="3"/>
                      <a:pt x="25" y="3"/>
                    </a:cubicBezTo>
                    <a:cubicBezTo>
                      <a:pt x="30" y="3"/>
                      <a:pt x="35" y="6"/>
                      <a:pt x="39" y="9"/>
                    </a:cubicBezTo>
                    <a:cubicBezTo>
                      <a:pt x="41" y="12"/>
                      <a:pt x="43" y="15"/>
                      <a:pt x="44" y="18"/>
                    </a:cubicBezTo>
                    <a:cubicBezTo>
                      <a:pt x="44" y="19"/>
                      <a:pt x="45" y="20"/>
                      <a:pt x="46" y="19"/>
                    </a:cubicBezTo>
                    <a:cubicBezTo>
                      <a:pt x="47" y="19"/>
                      <a:pt x="48" y="18"/>
                      <a:pt x="47" y="17"/>
                    </a:cubicBezTo>
                    <a:cubicBezTo>
                      <a:pt x="46" y="13"/>
                      <a:pt x="44" y="10"/>
                      <a:pt x="41" y="7"/>
                    </a:cubicBezTo>
                    <a:cubicBezTo>
                      <a:pt x="37" y="2"/>
                      <a:pt x="31" y="0"/>
                      <a:pt x="25" y="0"/>
                    </a:cubicBezTo>
                    <a:cubicBezTo>
                      <a:pt x="19" y="0"/>
                      <a:pt x="13" y="2"/>
                      <a:pt x="9" y="7"/>
                    </a:cubicBezTo>
                    <a:cubicBezTo>
                      <a:pt x="3" y="13"/>
                      <a:pt x="0" y="22"/>
                      <a:pt x="3" y="30"/>
                    </a:cubicBezTo>
                    <a:cubicBezTo>
                      <a:pt x="3" y="31"/>
                      <a:pt x="4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7" y="30"/>
                      <a:pt x="6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72">
                <a:extLst>
                  <a:ext uri="{FF2B5EF4-FFF2-40B4-BE49-F238E27FC236}">
                    <a16:creationId xmlns:a16="http://schemas.microsoft.com/office/drawing/2014/main" id="{FED2D24B-3C0C-5476-93DC-F18FB588B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3113" y="3498850"/>
                <a:ext cx="28575" cy="20638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8" y="7"/>
                  </a:cxn>
                  <a:cxn ang="0">
                    <a:pos x="9" y="8"/>
                  </a:cxn>
                  <a:cxn ang="0">
                    <a:pos x="10" y="7"/>
                  </a:cxn>
                  <a:cxn ang="0">
                    <a:pos x="10" y="5"/>
                  </a:cxn>
                  <a:cxn ang="0">
                    <a:pos x="3" y="1"/>
                  </a:cxn>
                </a:cxnLst>
                <a:rect l="0" t="0" r="r" b="b"/>
                <a:pathLst>
                  <a:path w="11" h="8">
                    <a:moveTo>
                      <a:pt x="3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5"/>
                      <a:pt x="6" y="6"/>
                      <a:pt x="8" y="7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9" y="8"/>
                      <a:pt x="10" y="8"/>
                      <a:pt x="10" y="7"/>
                    </a:cubicBezTo>
                    <a:cubicBezTo>
                      <a:pt x="11" y="7"/>
                      <a:pt x="11" y="6"/>
                      <a:pt x="10" y="5"/>
                    </a:cubicBezTo>
                    <a:cubicBezTo>
                      <a:pt x="8" y="3"/>
                      <a:pt x="5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Freeform: Shape 73">
                <a:extLst>
                  <a:ext uri="{FF2B5EF4-FFF2-40B4-BE49-F238E27FC236}">
                    <a16:creationId xmlns:a16="http://schemas.microsoft.com/office/drawing/2014/main" id="{F06E5931-9EB6-7179-29F3-E3AFAC2C8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100" y="3522663"/>
                <a:ext cx="12700" cy="1746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3" y="7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1" y="6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cubicBezTo>
                      <a:pt x="1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5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74">
              <a:extLst>
                <a:ext uri="{FF2B5EF4-FFF2-40B4-BE49-F238E27FC236}">
                  <a16:creationId xmlns:a16="http://schemas.microsoft.com/office/drawing/2014/main" id="{9C9F2252-7B35-84E4-E5CC-74EF50D5AD3C}"/>
                </a:ext>
              </a:extLst>
            </p:cNvPr>
            <p:cNvGrpSpPr/>
            <p:nvPr/>
          </p:nvGrpSpPr>
          <p:grpSpPr>
            <a:xfrm>
              <a:off x="5762273" y="2593866"/>
              <a:ext cx="459763" cy="449769"/>
              <a:chOff x="6516688" y="1757363"/>
              <a:chExt cx="219075" cy="214313"/>
            </a:xfrm>
            <a:solidFill>
              <a:schemeClr val="bg1"/>
            </a:solidFill>
          </p:grpSpPr>
          <p:sp>
            <p:nvSpPr>
              <p:cNvPr id="16" name="Freeform: Shape 75">
                <a:extLst>
                  <a:ext uri="{FF2B5EF4-FFF2-40B4-BE49-F238E27FC236}">
                    <a16:creationId xmlns:a16="http://schemas.microsoft.com/office/drawing/2014/main" id="{C9EA61D9-E69D-7C5A-5CF5-CB4E0FDF4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363" y="1822450"/>
                <a:ext cx="87313" cy="8731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7" y="34"/>
                  </a:cxn>
                  <a:cxn ang="0">
                    <a:pos x="34" y="17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29" y="17"/>
                  </a:cxn>
                  <a:cxn ang="0">
                    <a:pos x="17" y="29"/>
                  </a:cxn>
                  <a:cxn ang="0">
                    <a:pos x="5" y="17"/>
                  </a:cxn>
                  <a:cxn ang="0">
                    <a:pos x="17" y="6"/>
                  </a:cxn>
                  <a:cxn ang="0">
                    <a:pos x="29" y="17"/>
                  </a:cxn>
                </a:cxnLst>
                <a:rect l="0" t="0" r="r" b="b"/>
                <a:pathLst>
                  <a:path w="34" h="34">
                    <a:moveTo>
                      <a:pt x="0" y="17"/>
                    </a:moveTo>
                    <a:cubicBezTo>
                      <a:pt x="0" y="27"/>
                      <a:pt x="7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lose/>
                    <a:moveTo>
                      <a:pt x="29" y="17"/>
                    </a:moveTo>
                    <a:cubicBezTo>
                      <a:pt x="29" y="24"/>
                      <a:pt x="23" y="29"/>
                      <a:pt x="17" y="29"/>
                    </a:cubicBezTo>
                    <a:cubicBezTo>
                      <a:pt x="10" y="29"/>
                      <a:pt x="5" y="24"/>
                      <a:pt x="5" y="17"/>
                    </a:cubicBezTo>
                    <a:cubicBezTo>
                      <a:pt x="5" y="11"/>
                      <a:pt x="10" y="6"/>
                      <a:pt x="17" y="6"/>
                    </a:cubicBezTo>
                    <a:cubicBezTo>
                      <a:pt x="23" y="6"/>
                      <a:pt x="29" y="11"/>
                      <a:pt x="2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Freeform: Shape 76">
                <a:extLst>
                  <a:ext uri="{FF2B5EF4-FFF2-40B4-BE49-F238E27FC236}">
                    <a16:creationId xmlns:a16="http://schemas.microsoft.com/office/drawing/2014/main" id="{266BCF31-B36E-4DAB-B691-7416F647B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6688" y="1757363"/>
                <a:ext cx="219075" cy="214313"/>
              </a:xfrm>
              <a:custGeom>
                <a:avLst/>
                <a:gdLst/>
                <a:ahLst/>
                <a:cxnLst>
                  <a:cxn ang="0">
                    <a:pos x="77" y="39"/>
                  </a:cxn>
                  <a:cxn ang="0">
                    <a:pos x="79" y="27"/>
                  </a:cxn>
                  <a:cxn ang="0">
                    <a:pos x="73" y="12"/>
                  </a:cxn>
                  <a:cxn ang="0">
                    <a:pos x="67" y="11"/>
                  </a:cxn>
                  <a:cxn ang="0">
                    <a:pos x="54" y="1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2" y="10"/>
                  </a:cxn>
                  <a:cxn ang="0">
                    <a:pos x="18" y="11"/>
                  </a:cxn>
                  <a:cxn ang="0">
                    <a:pos x="12" y="12"/>
                  </a:cxn>
                  <a:cxn ang="0">
                    <a:pos x="6" y="27"/>
                  </a:cxn>
                  <a:cxn ang="0">
                    <a:pos x="8" y="39"/>
                  </a:cxn>
                  <a:cxn ang="0">
                    <a:pos x="0" y="47"/>
                  </a:cxn>
                  <a:cxn ang="0">
                    <a:pos x="8" y="61"/>
                  </a:cxn>
                  <a:cxn ang="0">
                    <a:pos x="19" y="67"/>
                  </a:cxn>
                  <a:cxn ang="0">
                    <a:pos x="20" y="78"/>
                  </a:cxn>
                  <a:cxn ang="0">
                    <a:pos x="31" y="83"/>
                  </a:cxn>
                  <a:cxn ang="0">
                    <a:pos x="39" y="77"/>
                  </a:cxn>
                  <a:cxn ang="0">
                    <a:pos x="46" y="77"/>
                  </a:cxn>
                  <a:cxn ang="0">
                    <a:pos x="54" y="83"/>
                  </a:cxn>
                  <a:cxn ang="0">
                    <a:pos x="66" y="78"/>
                  </a:cxn>
                  <a:cxn ang="0">
                    <a:pos x="67" y="67"/>
                  </a:cxn>
                  <a:cxn ang="0">
                    <a:pos x="78" y="61"/>
                  </a:cxn>
                  <a:cxn ang="0">
                    <a:pos x="85" y="47"/>
                  </a:cxn>
                  <a:cxn ang="0">
                    <a:pos x="61" y="20"/>
                  </a:cxn>
                  <a:cxn ang="0">
                    <a:pos x="75" y="23"/>
                  </a:cxn>
                  <a:cxn ang="0">
                    <a:pos x="71" y="26"/>
                  </a:cxn>
                  <a:cxn ang="0">
                    <a:pos x="68" y="27"/>
                  </a:cxn>
                  <a:cxn ang="0">
                    <a:pos x="46" y="71"/>
                  </a:cxn>
                  <a:cxn ang="0">
                    <a:pos x="14" y="46"/>
                  </a:cxn>
                  <a:cxn ang="0">
                    <a:pos x="25" y="19"/>
                  </a:cxn>
                  <a:cxn ang="0">
                    <a:pos x="26" y="19"/>
                  </a:cxn>
                  <a:cxn ang="0">
                    <a:pos x="36" y="14"/>
                  </a:cxn>
                  <a:cxn ang="0">
                    <a:pos x="49" y="14"/>
                  </a:cxn>
                  <a:cxn ang="0">
                    <a:pos x="61" y="20"/>
                  </a:cxn>
                  <a:cxn ang="0">
                    <a:pos x="43" y="5"/>
                  </a:cxn>
                  <a:cxn ang="0">
                    <a:pos x="48" y="10"/>
                  </a:cxn>
                  <a:cxn ang="0">
                    <a:pos x="37" y="10"/>
                  </a:cxn>
                  <a:cxn ang="0">
                    <a:pos x="16" y="16"/>
                  </a:cxn>
                  <a:cxn ang="0">
                    <a:pos x="17" y="22"/>
                  </a:cxn>
                  <a:cxn ang="0">
                    <a:pos x="11" y="23"/>
                  </a:cxn>
                  <a:cxn ang="0">
                    <a:pos x="6" y="47"/>
                  </a:cxn>
                  <a:cxn ang="0">
                    <a:pos x="11" y="46"/>
                  </a:cxn>
                  <a:cxn ang="0">
                    <a:pos x="8" y="56"/>
                  </a:cxn>
                  <a:cxn ang="0">
                    <a:pos x="23" y="74"/>
                  </a:cxn>
                  <a:cxn ang="0">
                    <a:pos x="35" y="74"/>
                  </a:cxn>
                  <a:cxn ang="0">
                    <a:pos x="23" y="74"/>
                  </a:cxn>
                  <a:cxn ang="0">
                    <a:pos x="51" y="74"/>
                  </a:cxn>
                  <a:cxn ang="0">
                    <a:pos x="63" y="74"/>
                  </a:cxn>
                  <a:cxn ang="0">
                    <a:pos x="78" y="56"/>
                  </a:cxn>
                  <a:cxn ang="0">
                    <a:pos x="75" y="44"/>
                  </a:cxn>
                  <a:cxn ang="0">
                    <a:pos x="78" y="56"/>
                  </a:cxn>
                </a:cxnLst>
                <a:rect l="0" t="0" r="r" b="b"/>
                <a:pathLst>
                  <a:path w="85" h="83">
                    <a:moveTo>
                      <a:pt x="82" y="42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7"/>
                      <a:pt x="76" y="34"/>
                      <a:pt x="75" y="31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1" y="25"/>
                      <a:pt x="81" y="23"/>
                      <a:pt x="80" y="21"/>
                    </a:cubicBezTo>
                    <a:cubicBezTo>
                      <a:pt x="78" y="18"/>
                      <a:pt x="76" y="15"/>
                      <a:pt x="73" y="12"/>
                    </a:cubicBezTo>
                    <a:cubicBezTo>
                      <a:pt x="72" y="11"/>
                      <a:pt x="71" y="11"/>
                      <a:pt x="70" y="11"/>
                    </a:cubicBezTo>
                    <a:cubicBezTo>
                      <a:pt x="69" y="11"/>
                      <a:pt x="68" y="11"/>
                      <a:pt x="67" y="11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9" y="12"/>
                      <a:pt x="57" y="11"/>
                      <a:pt x="54" y="1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2"/>
                      <a:pt x="50" y="0"/>
                      <a:pt x="48" y="0"/>
                    </a:cubicBezTo>
                    <a:cubicBezTo>
                      <a:pt x="46" y="0"/>
                      <a:pt x="44" y="0"/>
                      <a:pt x="43" y="0"/>
                    </a:cubicBezTo>
                    <a:cubicBezTo>
                      <a:pt x="41" y="0"/>
                      <a:pt x="40" y="0"/>
                      <a:pt x="38" y="0"/>
                    </a:cubicBezTo>
                    <a:cubicBezTo>
                      <a:pt x="36" y="0"/>
                      <a:pt x="34" y="2"/>
                      <a:pt x="33" y="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9" y="11"/>
                      <a:pt x="26" y="12"/>
                      <a:pt x="24" y="14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1"/>
                      <a:pt x="16" y="11"/>
                    </a:cubicBezTo>
                    <a:cubicBezTo>
                      <a:pt x="15" y="11"/>
                      <a:pt x="13" y="11"/>
                      <a:pt x="12" y="12"/>
                    </a:cubicBezTo>
                    <a:cubicBezTo>
                      <a:pt x="10" y="15"/>
                      <a:pt x="8" y="18"/>
                      <a:pt x="6" y="21"/>
                    </a:cubicBezTo>
                    <a:cubicBezTo>
                      <a:pt x="5" y="23"/>
                      <a:pt x="5" y="25"/>
                      <a:pt x="6" y="2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4"/>
                      <a:pt x="9" y="37"/>
                      <a:pt x="8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3"/>
                      <a:pt x="0" y="45"/>
                      <a:pt x="0" y="47"/>
                    </a:cubicBezTo>
                    <a:cubicBezTo>
                      <a:pt x="1" y="51"/>
                      <a:pt x="2" y="54"/>
                      <a:pt x="3" y="58"/>
                    </a:cubicBezTo>
                    <a:cubicBezTo>
                      <a:pt x="4" y="60"/>
                      <a:pt x="6" y="61"/>
                      <a:pt x="8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3"/>
                      <a:pt x="17" y="65"/>
                      <a:pt x="19" y="67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5"/>
                      <a:pt x="18" y="77"/>
                      <a:pt x="20" y="78"/>
                    </a:cubicBezTo>
                    <a:cubicBezTo>
                      <a:pt x="23" y="80"/>
                      <a:pt x="26" y="82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1" y="77"/>
                      <a:pt x="42" y="77"/>
                      <a:pt x="43" y="77"/>
                    </a:cubicBezTo>
                    <a:cubicBezTo>
                      <a:pt x="44" y="77"/>
                      <a:pt x="45" y="77"/>
                      <a:pt x="46" y="77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1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6" y="83"/>
                    </a:cubicBezTo>
                    <a:cubicBezTo>
                      <a:pt x="59" y="82"/>
                      <a:pt x="63" y="80"/>
                      <a:pt x="66" y="78"/>
                    </a:cubicBezTo>
                    <a:cubicBezTo>
                      <a:pt x="68" y="77"/>
                      <a:pt x="69" y="75"/>
                      <a:pt x="68" y="73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9" y="65"/>
                      <a:pt x="70" y="63"/>
                      <a:pt x="72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2" y="60"/>
                      <a:pt x="83" y="58"/>
                    </a:cubicBezTo>
                    <a:cubicBezTo>
                      <a:pt x="84" y="54"/>
                      <a:pt x="85" y="51"/>
                      <a:pt x="85" y="47"/>
                    </a:cubicBezTo>
                    <a:cubicBezTo>
                      <a:pt x="85" y="45"/>
                      <a:pt x="84" y="43"/>
                      <a:pt x="82" y="42"/>
                    </a:cubicBezTo>
                    <a:close/>
                    <a:moveTo>
                      <a:pt x="61" y="20"/>
                    </a:moveTo>
                    <a:cubicBezTo>
                      <a:pt x="70" y="16"/>
                      <a:pt x="70" y="16"/>
                      <a:pt x="70" y="16"/>
                    </a:cubicBezTo>
                    <a:cubicBezTo>
                      <a:pt x="72" y="18"/>
                      <a:pt x="73" y="21"/>
                      <a:pt x="75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27"/>
                      <a:pt x="71" y="26"/>
                      <a:pt x="71" y="26"/>
                    </a:cubicBezTo>
                    <a:cubicBezTo>
                      <a:pt x="70" y="25"/>
                      <a:pt x="69" y="24"/>
                      <a:pt x="68" y="25"/>
                    </a:cubicBezTo>
                    <a:cubicBezTo>
                      <a:pt x="67" y="25"/>
                      <a:pt x="67" y="27"/>
                      <a:pt x="68" y="27"/>
                    </a:cubicBezTo>
                    <a:cubicBezTo>
                      <a:pt x="70" y="31"/>
                      <a:pt x="71" y="35"/>
                      <a:pt x="72" y="39"/>
                    </a:cubicBezTo>
                    <a:cubicBezTo>
                      <a:pt x="73" y="55"/>
                      <a:pt x="62" y="69"/>
                      <a:pt x="46" y="71"/>
                    </a:cubicBezTo>
                    <a:cubicBezTo>
                      <a:pt x="38" y="72"/>
                      <a:pt x="31" y="70"/>
                      <a:pt x="25" y="65"/>
                    </a:cubicBezTo>
                    <a:cubicBezTo>
                      <a:pt x="19" y="60"/>
                      <a:pt x="15" y="53"/>
                      <a:pt x="14" y="46"/>
                    </a:cubicBezTo>
                    <a:cubicBezTo>
                      <a:pt x="13" y="38"/>
                      <a:pt x="15" y="30"/>
                      <a:pt x="20" y="24"/>
                    </a:cubicBezTo>
                    <a:cubicBezTo>
                      <a:pt x="22" y="22"/>
                      <a:pt x="23" y="21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17"/>
                      <a:pt x="32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4"/>
                      <a:pt x="40" y="14"/>
                    </a:cubicBezTo>
                    <a:cubicBezTo>
                      <a:pt x="43" y="13"/>
                      <a:pt x="46" y="13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4" y="15"/>
                      <a:pt x="58" y="17"/>
                      <a:pt x="61" y="20"/>
                    </a:cubicBezTo>
                    <a:close/>
                    <a:moveTo>
                      <a:pt x="38" y="5"/>
                    </a:moveTo>
                    <a:cubicBezTo>
                      <a:pt x="40" y="5"/>
                      <a:pt x="41" y="5"/>
                      <a:pt x="43" y="5"/>
                    </a:cubicBezTo>
                    <a:cubicBezTo>
                      <a:pt x="44" y="5"/>
                      <a:pt x="46" y="5"/>
                      <a:pt x="47" y="5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5" y="10"/>
                      <a:pt x="42" y="10"/>
                      <a:pt x="39" y="10"/>
                    </a:cubicBezTo>
                    <a:cubicBezTo>
                      <a:pt x="39" y="10"/>
                      <a:pt x="38" y="10"/>
                      <a:pt x="37" y="10"/>
                    </a:cubicBezTo>
                    <a:lnTo>
                      <a:pt x="38" y="5"/>
                    </a:lnTo>
                    <a:close/>
                    <a:moveTo>
                      <a:pt x="16" y="16"/>
                    </a:move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9"/>
                      <a:pt x="18" y="21"/>
                      <a:pt x="17" y="22"/>
                    </a:cubicBezTo>
                    <a:cubicBezTo>
                      <a:pt x="16" y="24"/>
                      <a:pt x="15" y="26"/>
                      <a:pt x="14" y="2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1"/>
                      <a:pt x="14" y="18"/>
                      <a:pt x="16" y="16"/>
                    </a:cubicBezTo>
                    <a:close/>
                    <a:moveTo>
                      <a:pt x="6" y="47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9"/>
                      <a:pt x="12" y="53"/>
                      <a:pt x="13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3"/>
                      <a:pt x="6" y="50"/>
                      <a:pt x="6" y="47"/>
                    </a:cubicBezTo>
                    <a:close/>
                    <a:moveTo>
                      <a:pt x="23" y="74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7" y="71"/>
                      <a:pt x="31" y="73"/>
                      <a:pt x="35" y="7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8" y="77"/>
                      <a:pt x="25" y="75"/>
                      <a:pt x="23" y="74"/>
                    </a:cubicBezTo>
                    <a:close/>
                    <a:moveTo>
                      <a:pt x="54" y="78"/>
                    </a:moveTo>
                    <a:cubicBezTo>
                      <a:pt x="51" y="74"/>
                      <a:pt x="51" y="74"/>
                      <a:pt x="51" y="74"/>
                    </a:cubicBezTo>
                    <a:cubicBezTo>
                      <a:pt x="55" y="73"/>
                      <a:pt x="59" y="71"/>
                      <a:pt x="62" y="69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0" y="75"/>
                      <a:pt x="57" y="77"/>
                      <a:pt x="54" y="78"/>
                    </a:cubicBezTo>
                    <a:close/>
                    <a:moveTo>
                      <a:pt x="78" y="56"/>
                    </a:moveTo>
                    <a:cubicBezTo>
                      <a:pt x="72" y="56"/>
                      <a:pt x="72" y="56"/>
                      <a:pt x="72" y="56"/>
                    </a:cubicBezTo>
                    <a:cubicBezTo>
                      <a:pt x="74" y="52"/>
                      <a:pt x="75" y="48"/>
                      <a:pt x="75" y="44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50"/>
                      <a:pt x="79" y="53"/>
                      <a:pt x="78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Freeform: Shape 134">
                <a:extLst>
                  <a:ext uri="{FF2B5EF4-FFF2-40B4-BE49-F238E27FC236}">
                    <a16:creationId xmlns:a16="http://schemas.microsoft.com/office/drawing/2014/main" id="{23A4877A-15C9-6881-1075-6BC08D135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2725" y="1804988"/>
                <a:ext cx="87313" cy="10160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5" y="40"/>
                  </a:cxn>
                  <a:cxn ang="0">
                    <a:pos x="7" y="40"/>
                  </a:cxn>
                  <a:cxn ang="0">
                    <a:pos x="8" y="40"/>
                  </a:cxn>
                  <a:cxn ang="0">
                    <a:pos x="8" y="37"/>
                  </a:cxn>
                  <a:cxn ang="0">
                    <a:pos x="4" y="24"/>
                  </a:cxn>
                  <a:cxn ang="0">
                    <a:pos x="25" y="3"/>
                  </a:cxn>
                  <a:cxn ang="0">
                    <a:pos x="31" y="4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25" y="0"/>
                  </a:cxn>
                  <a:cxn ang="0">
                    <a:pos x="0" y="24"/>
                  </a:cxn>
                </a:cxnLst>
                <a:rect l="0" t="0" r="r" b="b"/>
                <a:pathLst>
                  <a:path w="34" h="40">
                    <a:moveTo>
                      <a:pt x="0" y="24"/>
                    </a:moveTo>
                    <a:cubicBezTo>
                      <a:pt x="0" y="30"/>
                      <a:pt x="2" y="35"/>
                      <a:pt x="5" y="40"/>
                    </a:cubicBezTo>
                    <a:cubicBezTo>
                      <a:pt x="6" y="40"/>
                      <a:pt x="6" y="40"/>
                      <a:pt x="7" y="40"/>
                    </a:cubicBezTo>
                    <a:cubicBezTo>
                      <a:pt x="7" y="40"/>
                      <a:pt x="8" y="40"/>
                      <a:pt x="8" y="40"/>
                    </a:cubicBezTo>
                    <a:cubicBezTo>
                      <a:pt x="9" y="39"/>
                      <a:pt x="9" y="38"/>
                      <a:pt x="8" y="37"/>
                    </a:cubicBezTo>
                    <a:cubicBezTo>
                      <a:pt x="5" y="34"/>
                      <a:pt x="4" y="29"/>
                      <a:pt x="4" y="24"/>
                    </a:cubicBezTo>
                    <a:cubicBezTo>
                      <a:pt x="4" y="13"/>
                      <a:pt x="13" y="3"/>
                      <a:pt x="25" y="3"/>
                    </a:cubicBezTo>
                    <a:cubicBezTo>
                      <a:pt x="27" y="3"/>
                      <a:pt x="29" y="3"/>
                      <a:pt x="31" y="4"/>
                    </a:cubicBezTo>
                    <a:cubicBezTo>
                      <a:pt x="32" y="4"/>
                      <a:pt x="33" y="4"/>
                      <a:pt x="34" y="3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0" y="0"/>
                      <a:pt x="27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135">
                <a:extLst>
                  <a:ext uri="{FF2B5EF4-FFF2-40B4-BE49-F238E27FC236}">
                    <a16:creationId xmlns:a16="http://schemas.microsoft.com/office/drawing/2014/main" id="{0DE0D105-4B2E-C996-0565-AB6F455788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4475" y="1822450"/>
                <a:ext cx="96838" cy="107950"/>
              </a:xfrm>
              <a:custGeom>
                <a:avLst/>
                <a:gdLst/>
                <a:ahLst/>
                <a:cxnLst>
                  <a:cxn ang="0">
                    <a:pos x="34" y="17"/>
                  </a:cxn>
                  <a:cxn ang="0">
                    <a:pos x="13" y="38"/>
                  </a:cxn>
                  <a:cxn ang="0">
                    <a:pos x="3" y="36"/>
                  </a:cxn>
                  <a:cxn ang="0">
                    <a:pos x="1" y="37"/>
                  </a:cxn>
                  <a:cxn ang="0">
                    <a:pos x="2" y="39"/>
                  </a:cxn>
                  <a:cxn ang="0">
                    <a:pos x="13" y="42"/>
                  </a:cxn>
                  <a:cxn ang="0">
                    <a:pos x="38" y="17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9" y="3"/>
                  </a:cxn>
                  <a:cxn ang="0">
                    <a:pos x="34" y="17"/>
                  </a:cxn>
                </a:cxnLst>
                <a:rect l="0" t="0" r="r" b="b"/>
                <a:pathLst>
                  <a:path w="38" h="42">
                    <a:moveTo>
                      <a:pt x="34" y="17"/>
                    </a:moveTo>
                    <a:cubicBezTo>
                      <a:pt x="34" y="29"/>
                      <a:pt x="25" y="38"/>
                      <a:pt x="13" y="38"/>
                    </a:cubicBezTo>
                    <a:cubicBezTo>
                      <a:pt x="9" y="38"/>
                      <a:pt x="6" y="38"/>
                      <a:pt x="3" y="36"/>
                    </a:cubicBezTo>
                    <a:cubicBezTo>
                      <a:pt x="2" y="36"/>
                      <a:pt x="1" y="36"/>
                      <a:pt x="1" y="37"/>
                    </a:cubicBezTo>
                    <a:cubicBezTo>
                      <a:pt x="0" y="38"/>
                      <a:pt x="1" y="39"/>
                      <a:pt x="2" y="39"/>
                    </a:cubicBezTo>
                    <a:cubicBezTo>
                      <a:pt x="5" y="41"/>
                      <a:pt x="9" y="42"/>
                      <a:pt x="13" y="42"/>
                    </a:cubicBezTo>
                    <a:cubicBezTo>
                      <a:pt x="26" y="42"/>
                      <a:pt x="38" y="31"/>
                      <a:pt x="38" y="17"/>
                    </a:cubicBezTo>
                    <a:cubicBezTo>
                      <a:pt x="38" y="11"/>
                      <a:pt x="35" y="5"/>
                      <a:pt x="31" y="1"/>
                    </a:cubicBezTo>
                    <a:cubicBezTo>
                      <a:pt x="31" y="0"/>
                      <a:pt x="30" y="0"/>
                      <a:pt x="29" y="1"/>
                    </a:cubicBezTo>
                    <a:cubicBezTo>
                      <a:pt x="28" y="1"/>
                      <a:pt x="28" y="3"/>
                      <a:pt x="29" y="3"/>
                    </a:cubicBezTo>
                    <a:cubicBezTo>
                      <a:pt x="32" y="7"/>
                      <a:pt x="34" y="12"/>
                      <a:pt x="34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136">
              <a:extLst>
                <a:ext uri="{FF2B5EF4-FFF2-40B4-BE49-F238E27FC236}">
                  <a16:creationId xmlns:a16="http://schemas.microsoft.com/office/drawing/2014/main" id="{4AA51458-BFEC-30A9-1D3D-A230627B4C04}"/>
                </a:ext>
              </a:extLst>
            </p:cNvPr>
            <p:cNvGrpSpPr/>
            <p:nvPr/>
          </p:nvGrpSpPr>
          <p:grpSpPr>
            <a:xfrm>
              <a:off x="7264147" y="4776120"/>
              <a:ext cx="333161" cy="453099"/>
              <a:chOff x="6548438" y="2333625"/>
              <a:chExt cx="158750" cy="215900"/>
            </a:xfrm>
            <a:solidFill>
              <a:schemeClr val="bg1"/>
            </a:solidFill>
          </p:grpSpPr>
          <p:sp>
            <p:nvSpPr>
              <p:cNvPr id="14" name="Freeform: Shape 137">
                <a:extLst>
                  <a:ext uri="{FF2B5EF4-FFF2-40B4-BE49-F238E27FC236}">
                    <a16:creationId xmlns:a16="http://schemas.microsoft.com/office/drawing/2014/main" id="{311B74AD-01DA-5FA0-411A-630C120D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8438" y="2333625"/>
                <a:ext cx="158750" cy="215900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19" y="37"/>
                  </a:cxn>
                  <a:cxn ang="0">
                    <a:pos x="6" y="59"/>
                  </a:cxn>
                  <a:cxn ang="0">
                    <a:pos x="31" y="84"/>
                  </a:cxn>
                  <a:cxn ang="0">
                    <a:pos x="56" y="59"/>
                  </a:cxn>
                  <a:cxn ang="0">
                    <a:pos x="43" y="37"/>
                  </a:cxn>
                  <a:cxn ang="0">
                    <a:pos x="59" y="26"/>
                  </a:cxn>
                  <a:cxn ang="0">
                    <a:pos x="62" y="22"/>
                  </a:cxn>
                  <a:cxn ang="0">
                    <a:pos x="62" y="5"/>
                  </a:cxn>
                  <a:cxn ang="0">
                    <a:pos x="57" y="0"/>
                  </a:cxn>
                  <a:cxn ang="0">
                    <a:pos x="50" y="59"/>
                  </a:cxn>
                  <a:cxn ang="0">
                    <a:pos x="31" y="79"/>
                  </a:cxn>
                  <a:cxn ang="0">
                    <a:pos x="11" y="59"/>
                  </a:cxn>
                  <a:cxn ang="0">
                    <a:pos x="31" y="40"/>
                  </a:cxn>
                  <a:cxn ang="0">
                    <a:pos x="50" y="59"/>
                  </a:cxn>
                  <a:cxn ang="0">
                    <a:pos x="57" y="22"/>
                  </a:cxn>
                  <a:cxn ang="0">
                    <a:pos x="46" y="29"/>
                  </a:cxn>
                  <a:cxn ang="0">
                    <a:pos x="46" y="19"/>
                  </a:cxn>
                  <a:cxn ang="0">
                    <a:pos x="45" y="17"/>
                  </a:cxn>
                  <a:cxn ang="0">
                    <a:pos x="43" y="19"/>
                  </a:cxn>
                  <a:cxn ang="0">
                    <a:pos x="43" y="31"/>
                  </a:cxn>
                  <a:cxn ang="0">
                    <a:pos x="37" y="35"/>
                  </a:cxn>
                  <a:cxn ang="0">
                    <a:pos x="31" y="35"/>
                  </a:cxn>
                  <a:cxn ang="0">
                    <a:pos x="25" y="35"/>
                  </a:cxn>
                  <a:cxn ang="0">
                    <a:pos x="19" y="31"/>
                  </a:cxn>
                  <a:cxn ang="0">
                    <a:pos x="19" y="19"/>
                  </a:cxn>
                  <a:cxn ang="0">
                    <a:pos x="17" y="17"/>
                  </a:cxn>
                  <a:cxn ang="0">
                    <a:pos x="15" y="19"/>
                  </a:cxn>
                  <a:cxn ang="0">
                    <a:pos x="15" y="29"/>
                  </a:cxn>
                  <a:cxn ang="0">
                    <a:pos x="5" y="22"/>
                  </a:cxn>
                  <a:cxn ang="0">
                    <a:pos x="5" y="5"/>
                  </a:cxn>
                  <a:cxn ang="0">
                    <a:pos x="15" y="5"/>
                  </a:cxn>
                  <a:cxn ang="0">
                    <a:pos x="15" y="10"/>
                  </a:cxn>
                  <a:cxn ang="0">
                    <a:pos x="17" y="11"/>
                  </a:cxn>
                  <a:cxn ang="0">
                    <a:pos x="19" y="10"/>
                  </a:cxn>
                  <a:cxn ang="0">
                    <a:pos x="19" y="5"/>
                  </a:cxn>
                  <a:cxn ang="0">
                    <a:pos x="43" y="5"/>
                  </a:cxn>
                  <a:cxn ang="0">
                    <a:pos x="43" y="10"/>
                  </a:cxn>
                  <a:cxn ang="0">
                    <a:pos x="45" y="11"/>
                  </a:cxn>
                  <a:cxn ang="0">
                    <a:pos x="46" y="10"/>
                  </a:cxn>
                  <a:cxn ang="0">
                    <a:pos x="46" y="5"/>
                  </a:cxn>
                  <a:cxn ang="0">
                    <a:pos x="57" y="5"/>
                  </a:cxn>
                  <a:cxn ang="0">
                    <a:pos x="57" y="22"/>
                  </a:cxn>
                </a:cxnLst>
                <a:rect l="0" t="0" r="r" b="b"/>
                <a:pathLst>
                  <a:path w="62" h="84">
                    <a:moveTo>
                      <a:pt x="5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1" y="42"/>
                      <a:pt x="6" y="50"/>
                      <a:pt x="6" y="59"/>
                    </a:cubicBezTo>
                    <a:cubicBezTo>
                      <a:pt x="6" y="73"/>
                      <a:pt x="17" y="84"/>
                      <a:pt x="31" y="84"/>
                    </a:cubicBezTo>
                    <a:cubicBezTo>
                      <a:pt x="45" y="84"/>
                      <a:pt x="56" y="73"/>
                      <a:pt x="56" y="59"/>
                    </a:cubicBezTo>
                    <a:cubicBezTo>
                      <a:pt x="56" y="50"/>
                      <a:pt x="50" y="42"/>
                      <a:pt x="43" y="37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1" y="25"/>
                      <a:pt x="62" y="24"/>
                      <a:pt x="62" y="2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2"/>
                      <a:pt x="59" y="0"/>
                      <a:pt x="57" y="0"/>
                    </a:cubicBezTo>
                    <a:close/>
                    <a:moveTo>
                      <a:pt x="50" y="59"/>
                    </a:moveTo>
                    <a:cubicBezTo>
                      <a:pt x="50" y="70"/>
                      <a:pt x="42" y="79"/>
                      <a:pt x="31" y="79"/>
                    </a:cubicBezTo>
                    <a:cubicBezTo>
                      <a:pt x="20" y="79"/>
                      <a:pt x="11" y="70"/>
                      <a:pt x="11" y="59"/>
                    </a:cubicBezTo>
                    <a:cubicBezTo>
                      <a:pt x="11" y="49"/>
                      <a:pt x="20" y="40"/>
                      <a:pt x="31" y="40"/>
                    </a:cubicBezTo>
                    <a:cubicBezTo>
                      <a:pt x="42" y="40"/>
                      <a:pt x="50" y="49"/>
                      <a:pt x="50" y="59"/>
                    </a:cubicBezTo>
                    <a:close/>
                    <a:moveTo>
                      <a:pt x="57" y="22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8"/>
                      <a:pt x="46" y="17"/>
                      <a:pt x="45" y="17"/>
                    </a:cubicBezTo>
                    <a:cubicBezTo>
                      <a:pt x="44" y="17"/>
                      <a:pt x="43" y="18"/>
                      <a:pt x="43" y="19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5" y="35"/>
                      <a:pt x="33" y="35"/>
                      <a:pt x="31" y="35"/>
                    </a:cubicBezTo>
                    <a:cubicBezTo>
                      <a:pt x="29" y="35"/>
                      <a:pt x="27" y="35"/>
                      <a:pt x="25" y="35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8" y="17"/>
                      <a:pt x="17" y="17"/>
                    </a:cubicBezTo>
                    <a:cubicBezTo>
                      <a:pt x="16" y="17"/>
                      <a:pt x="15" y="18"/>
                      <a:pt x="15" y="1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1"/>
                      <a:pt x="16" y="11"/>
                      <a:pt x="17" y="11"/>
                    </a:cubicBezTo>
                    <a:cubicBezTo>
                      <a:pt x="18" y="11"/>
                      <a:pt x="19" y="11"/>
                      <a:pt x="19" y="1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1"/>
                      <a:pt x="44" y="11"/>
                      <a:pt x="45" y="11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7" y="5"/>
                      <a:pt x="57" y="5"/>
                      <a:pt x="57" y="5"/>
                    </a:cubicBezTo>
                    <a:lnTo>
                      <a:pt x="57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Freeform: Shape 138">
                <a:extLst>
                  <a:ext uri="{FF2B5EF4-FFF2-40B4-BE49-F238E27FC236}">
                    <a16:creationId xmlns:a16="http://schemas.microsoft.com/office/drawing/2014/main" id="{0F39F886-A3BA-935D-9FA7-61C0203894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6538" y="2446338"/>
                <a:ext cx="82550" cy="7620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0" y="8"/>
                  </a:cxn>
                  <a:cxn ang="0">
                    <a:pos x="3" y="9"/>
                  </a:cxn>
                  <a:cxn ang="0">
                    <a:pos x="0" y="11"/>
                  </a:cxn>
                  <a:cxn ang="0">
                    <a:pos x="1" y="15"/>
                  </a:cxn>
                  <a:cxn ang="0">
                    <a:pos x="6" y="19"/>
                  </a:cxn>
                  <a:cxn ang="0">
                    <a:pos x="5" y="26"/>
                  </a:cxn>
                  <a:cxn ang="0">
                    <a:pos x="6" y="29"/>
                  </a:cxn>
                  <a:cxn ang="0">
                    <a:pos x="8" y="30"/>
                  </a:cxn>
                  <a:cxn ang="0">
                    <a:pos x="10" y="29"/>
                  </a:cxn>
                  <a:cxn ang="0">
                    <a:pos x="16" y="26"/>
                  </a:cxn>
                  <a:cxn ang="0">
                    <a:pos x="22" y="29"/>
                  </a:cxn>
                  <a:cxn ang="0">
                    <a:pos x="23" y="30"/>
                  </a:cxn>
                  <a:cxn ang="0">
                    <a:pos x="25" y="29"/>
                  </a:cxn>
                  <a:cxn ang="0">
                    <a:pos x="27" y="26"/>
                  </a:cxn>
                  <a:cxn ang="0">
                    <a:pos x="26" y="19"/>
                  </a:cxn>
                  <a:cxn ang="0">
                    <a:pos x="30" y="14"/>
                  </a:cxn>
                  <a:cxn ang="0">
                    <a:pos x="31" y="11"/>
                  </a:cxn>
                  <a:cxn ang="0">
                    <a:pos x="28" y="9"/>
                  </a:cxn>
                  <a:cxn ang="0">
                    <a:pos x="22" y="8"/>
                  </a:cxn>
                  <a:cxn ang="0">
                    <a:pos x="19" y="2"/>
                  </a:cxn>
                  <a:cxn ang="0">
                    <a:pos x="16" y="0"/>
                  </a:cxn>
                  <a:cxn ang="0">
                    <a:pos x="13" y="2"/>
                  </a:cxn>
                  <a:cxn ang="0">
                    <a:pos x="20" y="11"/>
                  </a:cxn>
                  <a:cxn ang="0">
                    <a:pos x="28" y="12"/>
                  </a:cxn>
                  <a:cxn ang="0">
                    <a:pos x="22" y="18"/>
                  </a:cxn>
                  <a:cxn ang="0">
                    <a:pos x="23" y="26"/>
                  </a:cxn>
                  <a:cxn ang="0">
                    <a:pos x="16" y="22"/>
                  </a:cxn>
                  <a:cxn ang="0">
                    <a:pos x="8" y="26"/>
                  </a:cxn>
                  <a:cxn ang="0">
                    <a:pos x="10" y="18"/>
                  </a:cxn>
                  <a:cxn ang="0">
                    <a:pos x="4" y="12"/>
                  </a:cxn>
                  <a:cxn ang="0">
                    <a:pos x="12" y="11"/>
                  </a:cxn>
                  <a:cxn ang="0">
                    <a:pos x="16" y="3"/>
                  </a:cxn>
                  <a:cxn ang="0">
                    <a:pos x="20" y="11"/>
                  </a:cxn>
                </a:cxnLst>
                <a:rect l="0" t="0" r="r" b="b"/>
                <a:pathLst>
                  <a:path w="32" h="30">
                    <a:moveTo>
                      <a:pt x="13" y="2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1" y="10"/>
                      <a:pt x="0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5" y="28"/>
                      <a:pt x="6" y="29"/>
                    </a:cubicBezTo>
                    <a:cubicBezTo>
                      <a:pt x="7" y="30"/>
                      <a:pt x="8" y="30"/>
                      <a:pt x="8" y="30"/>
                    </a:cubicBezTo>
                    <a:cubicBezTo>
                      <a:pt x="9" y="30"/>
                      <a:pt x="9" y="30"/>
                      <a:pt x="10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3" y="30"/>
                      <a:pt x="23" y="30"/>
                    </a:cubicBezTo>
                    <a:cubicBezTo>
                      <a:pt x="24" y="30"/>
                      <a:pt x="25" y="30"/>
                      <a:pt x="25" y="29"/>
                    </a:cubicBezTo>
                    <a:cubicBezTo>
                      <a:pt x="26" y="28"/>
                      <a:pt x="27" y="27"/>
                      <a:pt x="27" y="26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4"/>
                      <a:pt x="32" y="12"/>
                      <a:pt x="31" y="11"/>
                    </a:cubicBezTo>
                    <a:cubicBezTo>
                      <a:pt x="31" y="10"/>
                      <a:pt x="30" y="9"/>
                      <a:pt x="28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4" y="0"/>
                      <a:pt x="13" y="0"/>
                      <a:pt x="13" y="2"/>
                    </a:cubicBezTo>
                    <a:close/>
                    <a:moveTo>
                      <a:pt x="20" y="11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6" y="3"/>
                      <a:pt x="16" y="3"/>
                      <a:pt x="16" y="3"/>
                    </a:cubicBezTo>
                    <a:lnTo>
                      <a:pt x="2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02E0576-66F4-7470-22B9-3FCA0EA33AAD}"/>
              </a:ext>
            </a:extLst>
          </p:cNvPr>
          <p:cNvGrpSpPr/>
          <p:nvPr/>
        </p:nvGrpSpPr>
        <p:grpSpPr>
          <a:xfrm>
            <a:off x="7335566" y="1548143"/>
            <a:ext cx="3331792" cy="982663"/>
            <a:chOff x="5619117" y="1063409"/>
            <a:chExt cx="3331792" cy="98266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CE77E26-92FE-E5A7-1F42-737FD31F7F8B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743E9A8-7F47-BCCC-2217-31AD2D92F17D}"/>
                </a:ext>
              </a:extLst>
            </p:cNvPr>
            <p:cNvSpPr txBox="1"/>
            <p:nvPr/>
          </p:nvSpPr>
          <p:spPr>
            <a:xfrm>
              <a:off x="5627871" y="1425646"/>
              <a:ext cx="332303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14072E5-A73C-4065-9E30-B6343EC7A8F8}"/>
              </a:ext>
            </a:extLst>
          </p:cNvPr>
          <p:cNvGrpSpPr/>
          <p:nvPr/>
        </p:nvGrpSpPr>
        <p:grpSpPr>
          <a:xfrm>
            <a:off x="859409" y="3339838"/>
            <a:ext cx="3323038" cy="982663"/>
            <a:chOff x="5627871" y="1063409"/>
            <a:chExt cx="3323038" cy="98266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FD7EBC1-254E-B225-CE3F-377072E1444C}"/>
                </a:ext>
              </a:extLst>
            </p:cNvPr>
            <p:cNvSpPr txBox="1"/>
            <p:nvPr/>
          </p:nvSpPr>
          <p:spPr>
            <a:xfrm>
              <a:off x="7059151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84E01F5-2BC5-6F1E-0E0A-BCB64232AB37}"/>
                </a:ext>
              </a:extLst>
            </p:cNvPr>
            <p:cNvSpPr txBox="1"/>
            <p:nvPr/>
          </p:nvSpPr>
          <p:spPr>
            <a:xfrm>
              <a:off x="5627871" y="1425646"/>
              <a:ext cx="332303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65BAA2A-6000-685F-7F2E-F4E9F9C4CE80}"/>
              </a:ext>
            </a:extLst>
          </p:cNvPr>
          <p:cNvGrpSpPr/>
          <p:nvPr/>
        </p:nvGrpSpPr>
        <p:grpSpPr>
          <a:xfrm>
            <a:off x="8000799" y="3753264"/>
            <a:ext cx="3331792" cy="982663"/>
            <a:chOff x="5619117" y="1063409"/>
            <a:chExt cx="3331792" cy="98266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B519595-9384-4DE2-7D58-F3C7E4F035DB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935199F-63F4-9599-34BB-846C5617D75B}"/>
                </a:ext>
              </a:extLst>
            </p:cNvPr>
            <p:cNvSpPr txBox="1"/>
            <p:nvPr/>
          </p:nvSpPr>
          <p:spPr>
            <a:xfrm>
              <a:off x="5627871" y="1425646"/>
              <a:ext cx="332303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1781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未来展望</a:t>
            </a:r>
          </a:p>
        </p:txBody>
      </p:sp>
      <p:cxnSp>
        <p:nvCxnSpPr>
          <p:cNvPr id="6" name="千图设计师MC：ID 29795607库_直接连接符 3">
            <a:extLst>
              <a:ext uri="{FF2B5EF4-FFF2-40B4-BE49-F238E27FC236}">
                <a16:creationId xmlns:a16="http://schemas.microsoft.com/office/drawing/2014/main" id="{B39F16A8-41B1-C93E-AA97-BF7D6B02A57C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11229285" y="3374686"/>
            <a:ext cx="0" cy="104622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千图设计师MC：ID 29795607库_直接连接符 4">
            <a:extLst>
              <a:ext uri="{FF2B5EF4-FFF2-40B4-BE49-F238E27FC236}">
                <a16:creationId xmlns:a16="http://schemas.microsoft.com/office/drawing/2014/main" id="{38747B21-16F0-C0C9-790F-351E46EEA77A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952844" y="1635664"/>
            <a:ext cx="3016" cy="27944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千图设计师MC：ID 29795607库_直接连接符 5">
            <a:extLst>
              <a:ext uri="{FF2B5EF4-FFF2-40B4-BE49-F238E27FC236}">
                <a16:creationId xmlns:a16="http://schemas.microsoft.com/office/drawing/2014/main" id="{13E94030-A59C-9767-C44C-FC18762E9DAA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 flipH="1">
            <a:off x="2941679" y="1635664"/>
            <a:ext cx="12053" cy="27944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千图设计师MC：ID 29795607库_直接连接符 6">
            <a:extLst>
              <a:ext uri="{FF2B5EF4-FFF2-40B4-BE49-F238E27FC236}">
                <a16:creationId xmlns:a16="http://schemas.microsoft.com/office/drawing/2014/main" id="{3D3DC233-943E-A90A-2D99-8F72893EAC0B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 flipH="1">
            <a:off x="5042810" y="2434282"/>
            <a:ext cx="9957" cy="199587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千图设计师MC：ID 29795607库_直接连接符 7">
            <a:extLst>
              <a:ext uri="{FF2B5EF4-FFF2-40B4-BE49-F238E27FC236}">
                <a16:creationId xmlns:a16="http://schemas.microsoft.com/office/drawing/2014/main" id="{AD896762-8343-FED4-FAEE-A61F3918BCB0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7144118" y="2836935"/>
            <a:ext cx="1" cy="163127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千图设计师MC：ID 29795607库_直接连接符 8">
            <a:extLst>
              <a:ext uri="{FF2B5EF4-FFF2-40B4-BE49-F238E27FC236}">
                <a16:creationId xmlns:a16="http://schemas.microsoft.com/office/drawing/2014/main" id="{AD45CB10-DDD9-2C06-958B-D79E7E09B7A8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9239619" y="3317365"/>
            <a:ext cx="0" cy="115084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千图设计师MC：ID 29795607库_矩形 9">
            <a:extLst>
              <a:ext uri="{FF2B5EF4-FFF2-40B4-BE49-F238E27FC236}">
                <a16:creationId xmlns:a16="http://schemas.microsoft.com/office/drawing/2014/main" id="{119A8819-4292-3DA3-69FF-CD342FD35F0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55859" y="4266066"/>
            <a:ext cx="3386493" cy="23090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100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4" name="千图设计师MC：ID 29795607库_矩形 10">
            <a:extLst>
              <a:ext uri="{FF2B5EF4-FFF2-40B4-BE49-F238E27FC236}">
                <a16:creationId xmlns:a16="http://schemas.microsoft.com/office/drawing/2014/main" id="{627618D2-7AFF-FFA8-19CB-6424796EB4DA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401442" y="4266066"/>
            <a:ext cx="3386493" cy="23090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10000"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5" name="千图设计师MC：ID 29795607库_矩形 11">
            <a:extLst>
              <a:ext uri="{FF2B5EF4-FFF2-40B4-BE49-F238E27FC236}">
                <a16:creationId xmlns:a16="http://schemas.microsoft.com/office/drawing/2014/main" id="{4019B7B7-74D6-ED93-6C1F-1212A807902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851643" y="4266066"/>
            <a:ext cx="3381876" cy="23090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10000"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6" name="千图设计师MC：ID 29795607库_Arrow: Pentagon 13">
            <a:extLst>
              <a:ext uri="{FF2B5EF4-FFF2-40B4-BE49-F238E27FC236}">
                <a16:creationId xmlns:a16="http://schemas.microsoft.com/office/drawing/2014/main" id="{947BB32E-BE5F-2DA7-C69C-66C0C7A44A87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52844" y="1635664"/>
            <a:ext cx="2493080" cy="301091"/>
          </a:xfrm>
          <a:prstGeom prst="homePlate">
            <a:avLst/>
          </a:prstGeom>
          <a:solidFill>
            <a:srgbClr val="39A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千图设计师MC：ID 29795607库_Arrow: Pentagon 14">
            <a:extLst>
              <a:ext uri="{FF2B5EF4-FFF2-40B4-BE49-F238E27FC236}">
                <a16:creationId xmlns:a16="http://schemas.microsoft.com/office/drawing/2014/main" id="{605C2AF8-DBC0-4950-F5D5-8298A203D590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490845" y="2019293"/>
            <a:ext cx="1979555" cy="301091"/>
          </a:xfrm>
          <a:prstGeom prst="homePlate">
            <a:avLst/>
          </a:prstGeom>
          <a:solidFill>
            <a:srgbClr val="5B6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千图设计师MC：ID 29795607库_Arrow: Pentagon 15">
            <a:extLst>
              <a:ext uri="{FF2B5EF4-FFF2-40B4-BE49-F238E27FC236}">
                <a16:creationId xmlns:a16="http://schemas.microsoft.com/office/drawing/2014/main" id="{F7ECFA10-BAAE-5CC7-8CFA-B048F16F49B8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2490845" y="2434281"/>
            <a:ext cx="4653273" cy="301091"/>
          </a:xfrm>
          <a:prstGeom prst="homePlate">
            <a:avLst/>
          </a:prstGeom>
          <a:solidFill>
            <a:srgbClr val="314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千图设计师MC：ID 29795607库_Arrow: Pentagon 16">
            <a:extLst>
              <a:ext uri="{FF2B5EF4-FFF2-40B4-BE49-F238E27FC236}">
                <a16:creationId xmlns:a16="http://schemas.microsoft.com/office/drawing/2014/main" id="{55BB2C90-060F-D719-E15A-878357D515C0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4586346" y="2836935"/>
            <a:ext cx="3785495" cy="301091"/>
          </a:xfrm>
          <a:prstGeom prst="homePlate">
            <a:avLst/>
          </a:prstGeom>
          <a:solidFill>
            <a:srgbClr val="12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千图设计师MC：ID 29795607库_Arrow: Pentagon 17">
            <a:extLst>
              <a:ext uri="{FF2B5EF4-FFF2-40B4-BE49-F238E27FC236}">
                <a16:creationId xmlns:a16="http://schemas.microsoft.com/office/drawing/2014/main" id="{239EA86F-8A92-487A-E7B6-7B21457E12B8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908603" y="3223617"/>
            <a:ext cx="4324916" cy="301091"/>
          </a:xfrm>
          <a:prstGeom prst="homePlate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6AD3C1F-3DA4-3A09-E749-77DC74DBC6CC}"/>
              </a:ext>
            </a:extLst>
          </p:cNvPr>
          <p:cNvGrpSpPr/>
          <p:nvPr/>
        </p:nvGrpSpPr>
        <p:grpSpPr>
          <a:xfrm>
            <a:off x="824949" y="4778256"/>
            <a:ext cx="3331792" cy="982663"/>
            <a:chOff x="5619117" y="1063409"/>
            <a:chExt cx="3331792" cy="98266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D271CB4-9B8F-435C-88A8-0742CAEE665C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E1E942C-BC33-5C62-57C5-0EAA48CE55F1}"/>
                </a:ext>
              </a:extLst>
            </p:cNvPr>
            <p:cNvSpPr txBox="1"/>
            <p:nvPr/>
          </p:nvSpPr>
          <p:spPr>
            <a:xfrm>
              <a:off x="5627871" y="1425646"/>
              <a:ext cx="332303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6E4DDCA-359C-DD8E-B3C0-A60057DCB596}"/>
              </a:ext>
            </a:extLst>
          </p:cNvPr>
          <p:cNvGrpSpPr/>
          <p:nvPr/>
        </p:nvGrpSpPr>
        <p:grpSpPr>
          <a:xfrm>
            <a:off x="4342352" y="4778256"/>
            <a:ext cx="3331792" cy="982663"/>
            <a:chOff x="5619117" y="1063409"/>
            <a:chExt cx="3331792" cy="98266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67520C0-78CE-896D-C398-2A888F397763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E3B16BD-6EF2-1CCE-2209-E1CC1C271AA3}"/>
                </a:ext>
              </a:extLst>
            </p:cNvPr>
            <p:cNvSpPr txBox="1"/>
            <p:nvPr/>
          </p:nvSpPr>
          <p:spPr>
            <a:xfrm>
              <a:off x="5627871" y="1425646"/>
              <a:ext cx="332303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8B1123F-7102-1B3D-57A2-E730A8FD5165}"/>
              </a:ext>
            </a:extLst>
          </p:cNvPr>
          <p:cNvGrpSpPr/>
          <p:nvPr/>
        </p:nvGrpSpPr>
        <p:grpSpPr>
          <a:xfrm>
            <a:off x="7787935" y="4778256"/>
            <a:ext cx="3331792" cy="982663"/>
            <a:chOff x="5619117" y="1063409"/>
            <a:chExt cx="3331792" cy="98266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7D176FC-DB54-75CF-32FB-A9BEC21F4FBF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EE27194-7535-20A8-6D0F-6D8E72825289}"/>
                </a:ext>
              </a:extLst>
            </p:cNvPr>
            <p:cNvSpPr txBox="1"/>
            <p:nvPr/>
          </p:nvSpPr>
          <p:spPr>
            <a:xfrm>
              <a:off x="5627871" y="1425646"/>
              <a:ext cx="332303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0774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图片 601">
            <a:extLst>
              <a:ext uri="{FF2B5EF4-FFF2-40B4-BE49-F238E27FC236}">
                <a16:creationId xmlns:a16="http://schemas.microsoft.com/office/drawing/2014/main" id="{828539D5-BA94-6E7A-5797-EB65E1D5AA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33" name="组合 632">
            <a:extLst>
              <a:ext uri="{FF2B5EF4-FFF2-40B4-BE49-F238E27FC236}">
                <a16:creationId xmlns:a16="http://schemas.microsoft.com/office/drawing/2014/main" id="{2DDEAE5F-4A13-21E9-7E27-E419E120E4DC}"/>
              </a:ext>
            </a:extLst>
          </p:cNvPr>
          <p:cNvGrpSpPr/>
          <p:nvPr/>
        </p:nvGrpSpPr>
        <p:grpSpPr>
          <a:xfrm>
            <a:off x="9523196" y="1981629"/>
            <a:ext cx="2894742" cy="2894742"/>
            <a:chOff x="10286785" y="210204"/>
            <a:chExt cx="4309795" cy="4309795"/>
          </a:xfrm>
        </p:grpSpPr>
        <p:sp>
          <p:nvSpPr>
            <p:cNvPr id="631" name="椭圆 630">
              <a:extLst>
                <a:ext uri="{FF2B5EF4-FFF2-40B4-BE49-F238E27FC236}">
                  <a16:creationId xmlns:a16="http://schemas.microsoft.com/office/drawing/2014/main" id="{E8848A72-EFCE-4975-E365-E3D19533686D}"/>
                </a:ext>
              </a:extLst>
            </p:cNvPr>
            <p:cNvSpPr/>
            <p:nvPr/>
          </p:nvSpPr>
          <p:spPr>
            <a:xfrm>
              <a:off x="10286785" y="210204"/>
              <a:ext cx="4309795" cy="4309795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39A8FA">
                      <a:alpha val="0"/>
                    </a:srgbClr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11293981" y="1217399"/>
              <a:ext cx="2295402" cy="2295404"/>
            </a:xfrm>
            <a:prstGeom prst="ellipse">
              <a:avLst/>
            </a:prstGeom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4" name="矩形: 圆角 623">
            <a:extLst>
              <a:ext uri="{FF2B5EF4-FFF2-40B4-BE49-F238E27FC236}">
                <a16:creationId xmlns:a16="http://schemas.microsoft.com/office/drawing/2014/main" id="{39105B72-A98D-E5C4-D925-75ED7267C53E}"/>
              </a:ext>
            </a:extLst>
          </p:cNvPr>
          <p:cNvSpPr/>
          <p:nvPr/>
        </p:nvSpPr>
        <p:spPr>
          <a:xfrm>
            <a:off x="4397534" y="1016000"/>
            <a:ext cx="5659547" cy="2698203"/>
          </a:xfrm>
          <a:prstGeom prst="roundRect">
            <a:avLst>
              <a:gd name="adj" fmla="val 3513"/>
            </a:avLst>
          </a:prstGeom>
          <a:solidFill>
            <a:schemeClr val="bg1"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0" name="矩形: 圆角 619">
            <a:extLst>
              <a:ext uri="{FF2B5EF4-FFF2-40B4-BE49-F238E27FC236}">
                <a16:creationId xmlns:a16="http://schemas.microsoft.com/office/drawing/2014/main" id="{BC6B0808-E5B7-4B74-FD37-2E84C27D6259}"/>
              </a:ext>
            </a:extLst>
          </p:cNvPr>
          <p:cNvSpPr/>
          <p:nvPr/>
        </p:nvSpPr>
        <p:spPr>
          <a:xfrm>
            <a:off x="4588034" y="1206500"/>
            <a:ext cx="5278547" cy="2317203"/>
          </a:xfrm>
          <a:prstGeom prst="roundRect">
            <a:avLst>
              <a:gd name="adj" fmla="val 3513"/>
            </a:avLst>
          </a:prstGeom>
          <a:gradFill>
            <a:gsLst>
              <a:gs pos="0">
                <a:srgbClr val="39A8FA"/>
              </a:gs>
              <a:gs pos="100000">
                <a:srgbClr val="5B6EFB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6" name="任意多边形: 形状 615">
            <a:extLst>
              <a:ext uri="{FF2B5EF4-FFF2-40B4-BE49-F238E27FC236}">
                <a16:creationId xmlns:a16="http://schemas.microsoft.com/office/drawing/2014/main" id="{198A1D4B-E800-D09B-BB78-FACAE004C789}"/>
              </a:ext>
            </a:extLst>
          </p:cNvPr>
          <p:cNvSpPr/>
          <p:nvPr/>
        </p:nvSpPr>
        <p:spPr>
          <a:xfrm>
            <a:off x="1595848" y="4267202"/>
            <a:ext cx="10596152" cy="2590799"/>
          </a:xfrm>
          <a:custGeom>
            <a:avLst/>
            <a:gdLst>
              <a:gd name="connsiteX0" fmla="*/ 3398735 w 10596152"/>
              <a:gd name="connsiteY0" fmla="*/ 2000649 h 2590799"/>
              <a:gd name="connsiteX1" fmla="*/ 3398735 w 10596152"/>
              <a:gd name="connsiteY1" fmla="*/ 2018704 h 2590799"/>
              <a:gd name="connsiteX2" fmla="*/ 3402120 w 10596152"/>
              <a:gd name="connsiteY2" fmla="*/ 2018704 h 2590799"/>
              <a:gd name="connsiteX3" fmla="*/ 3402120 w 10596152"/>
              <a:gd name="connsiteY3" fmla="*/ 2000649 h 2590799"/>
              <a:gd name="connsiteX4" fmla="*/ 9288970 w 10596152"/>
              <a:gd name="connsiteY4" fmla="*/ 1138554 h 2590799"/>
              <a:gd name="connsiteX5" fmla="*/ 9216752 w 10596152"/>
              <a:gd name="connsiteY5" fmla="*/ 1674542 h 2590799"/>
              <a:gd name="connsiteX6" fmla="*/ 9228036 w 10596152"/>
              <a:gd name="connsiteY6" fmla="*/ 1674542 h 2590799"/>
              <a:gd name="connsiteX7" fmla="*/ 9228036 w 10596152"/>
              <a:gd name="connsiteY7" fmla="*/ 1662131 h 2590799"/>
              <a:gd name="connsiteX8" fmla="*/ 9242705 w 10596152"/>
              <a:gd name="connsiteY8" fmla="*/ 1662131 h 2590799"/>
              <a:gd name="connsiteX9" fmla="*/ 9242705 w 10596152"/>
              <a:gd name="connsiteY9" fmla="*/ 1683570 h 2590799"/>
              <a:gd name="connsiteX10" fmla="*/ 9278815 w 10596152"/>
              <a:gd name="connsiteY10" fmla="*/ 1683570 h 2590799"/>
              <a:gd name="connsiteX11" fmla="*/ 9278815 w 10596152"/>
              <a:gd name="connsiteY11" fmla="*/ 1734348 h 2590799"/>
              <a:gd name="connsiteX12" fmla="*/ 9301382 w 10596152"/>
              <a:gd name="connsiteY12" fmla="*/ 1734348 h 2590799"/>
              <a:gd name="connsiteX13" fmla="*/ 9301382 w 10596152"/>
              <a:gd name="connsiteY13" fmla="*/ 2026602 h 2590799"/>
              <a:gd name="connsiteX14" fmla="*/ 9461615 w 10596152"/>
              <a:gd name="connsiteY14" fmla="*/ 2026602 h 2590799"/>
              <a:gd name="connsiteX15" fmla="*/ 9461615 w 10596152"/>
              <a:gd name="connsiteY15" fmla="*/ 1997264 h 2590799"/>
              <a:gd name="connsiteX16" fmla="*/ 9441303 w 10596152"/>
              <a:gd name="connsiteY16" fmla="*/ 1997264 h 2590799"/>
              <a:gd name="connsiteX17" fmla="*/ 9441303 w 10596152"/>
              <a:gd name="connsiteY17" fmla="*/ 1983723 h 2590799"/>
              <a:gd name="connsiteX18" fmla="*/ 9498852 w 10596152"/>
              <a:gd name="connsiteY18" fmla="*/ 1983723 h 2590799"/>
              <a:gd name="connsiteX19" fmla="*/ 9498852 w 10596152"/>
              <a:gd name="connsiteY19" fmla="*/ 2033372 h 2590799"/>
              <a:gd name="connsiteX20" fmla="*/ 9558656 w 10596152"/>
              <a:gd name="connsiteY20" fmla="*/ 2033372 h 2590799"/>
              <a:gd name="connsiteX21" fmla="*/ 9577839 w 10596152"/>
              <a:gd name="connsiteY21" fmla="*/ 2015319 h 2590799"/>
              <a:gd name="connsiteX22" fmla="*/ 9577839 w 10596152"/>
              <a:gd name="connsiteY22" fmla="*/ 1999521 h 2590799"/>
              <a:gd name="connsiteX23" fmla="*/ 9622975 w 10596152"/>
              <a:gd name="connsiteY23" fmla="*/ 1999521 h 2590799"/>
              <a:gd name="connsiteX24" fmla="*/ 9538345 w 10596152"/>
              <a:gd name="connsiteY24" fmla="*/ 1138554 h 2590799"/>
              <a:gd name="connsiteX25" fmla="*/ 7955204 w 10596152"/>
              <a:gd name="connsiteY25" fmla="*/ 0 h 2590799"/>
              <a:gd name="connsiteX26" fmla="*/ 7972129 w 10596152"/>
              <a:gd name="connsiteY26" fmla="*/ 0 h 2590799"/>
              <a:gd name="connsiteX27" fmla="*/ 7972129 w 10596152"/>
              <a:gd name="connsiteY27" fmla="*/ 28210 h 2590799"/>
              <a:gd name="connsiteX28" fmla="*/ 8138004 w 10596152"/>
              <a:gd name="connsiteY28" fmla="*/ 28210 h 2590799"/>
              <a:gd name="connsiteX29" fmla="*/ 8138004 w 10596152"/>
              <a:gd name="connsiteY29" fmla="*/ 22568 h 2590799"/>
              <a:gd name="connsiteX30" fmla="*/ 8145902 w 10596152"/>
              <a:gd name="connsiteY30" fmla="*/ 22568 h 2590799"/>
              <a:gd name="connsiteX31" fmla="*/ 8196682 w 10596152"/>
              <a:gd name="connsiteY31" fmla="*/ 40623 h 2590799"/>
              <a:gd name="connsiteX32" fmla="*/ 8255357 w 10596152"/>
              <a:gd name="connsiteY32" fmla="*/ 874509 h 2590799"/>
              <a:gd name="connsiteX33" fmla="*/ 8308392 w 10596152"/>
              <a:gd name="connsiteY33" fmla="*/ 1807693 h 2590799"/>
              <a:gd name="connsiteX34" fmla="*/ 8387380 w 10596152"/>
              <a:gd name="connsiteY34" fmla="*/ 1807693 h 2590799"/>
              <a:gd name="connsiteX35" fmla="*/ 8387380 w 10596152"/>
              <a:gd name="connsiteY35" fmla="*/ 2098819 h 2590799"/>
              <a:gd name="connsiteX36" fmla="*/ 8398664 w 10596152"/>
              <a:gd name="connsiteY36" fmla="*/ 2098819 h 2590799"/>
              <a:gd name="connsiteX37" fmla="*/ 8398664 w 10596152"/>
              <a:gd name="connsiteY37" fmla="*/ 2168781 h 2590799"/>
              <a:gd name="connsiteX38" fmla="*/ 8457340 w 10596152"/>
              <a:gd name="connsiteY38" fmla="*/ 2168781 h 2590799"/>
              <a:gd name="connsiteX39" fmla="*/ 8457340 w 10596152"/>
              <a:gd name="connsiteY39" fmla="*/ 2200376 h 2590799"/>
              <a:gd name="connsiteX40" fmla="*/ 8511504 w 10596152"/>
              <a:gd name="connsiteY40" fmla="*/ 2200376 h 2590799"/>
              <a:gd name="connsiteX41" fmla="*/ 8511504 w 10596152"/>
              <a:gd name="connsiteY41" fmla="*/ 1857344 h 2590799"/>
              <a:gd name="connsiteX42" fmla="*/ 8543098 w 10596152"/>
              <a:gd name="connsiteY42" fmla="*/ 1857344 h 2590799"/>
              <a:gd name="connsiteX43" fmla="*/ 8543098 w 10596152"/>
              <a:gd name="connsiteY43" fmla="*/ 1735476 h 2590799"/>
              <a:gd name="connsiteX44" fmla="*/ 8535200 w 10596152"/>
              <a:gd name="connsiteY44" fmla="*/ 1735476 h 2590799"/>
              <a:gd name="connsiteX45" fmla="*/ 8535200 w 10596152"/>
              <a:gd name="connsiteY45" fmla="*/ 1708395 h 2590799"/>
              <a:gd name="connsiteX46" fmla="*/ 8641270 w 10596152"/>
              <a:gd name="connsiteY46" fmla="*/ 1708395 h 2590799"/>
              <a:gd name="connsiteX47" fmla="*/ 8641270 w 10596152"/>
              <a:gd name="connsiteY47" fmla="*/ 1598940 h 2590799"/>
              <a:gd name="connsiteX48" fmla="*/ 8730413 w 10596152"/>
              <a:gd name="connsiteY48" fmla="*/ 1598940 h 2590799"/>
              <a:gd name="connsiteX49" fmla="*/ 8730413 w 10596152"/>
              <a:gd name="connsiteY49" fmla="*/ 1584271 h 2590799"/>
              <a:gd name="connsiteX50" fmla="*/ 8754109 w 10596152"/>
              <a:gd name="connsiteY50" fmla="*/ 1584271 h 2590799"/>
              <a:gd name="connsiteX51" fmla="*/ 8754109 w 10596152"/>
              <a:gd name="connsiteY51" fmla="*/ 1689212 h 2590799"/>
              <a:gd name="connsiteX52" fmla="*/ 8767649 w 10596152"/>
              <a:gd name="connsiteY52" fmla="*/ 1689212 h 2590799"/>
              <a:gd name="connsiteX53" fmla="*/ 8767649 w 10596152"/>
              <a:gd name="connsiteY53" fmla="*/ 1729834 h 2590799"/>
              <a:gd name="connsiteX54" fmla="*/ 8804887 w 10596152"/>
              <a:gd name="connsiteY54" fmla="*/ 1729834 h 2590799"/>
              <a:gd name="connsiteX55" fmla="*/ 8927883 w 10596152"/>
              <a:gd name="connsiteY55" fmla="*/ 889177 h 2590799"/>
              <a:gd name="connsiteX56" fmla="*/ 9123096 w 10596152"/>
              <a:gd name="connsiteY56" fmla="*/ 740230 h 2590799"/>
              <a:gd name="connsiteX57" fmla="*/ 9949082 w 10596152"/>
              <a:gd name="connsiteY57" fmla="*/ 586767 h 2590799"/>
              <a:gd name="connsiteX58" fmla="*/ 10123984 w 10596152"/>
              <a:gd name="connsiteY58" fmla="*/ 2004034 h 2590799"/>
              <a:gd name="connsiteX59" fmla="*/ 10218769 w 10596152"/>
              <a:gd name="connsiteY59" fmla="*/ 2004034 h 2590799"/>
              <a:gd name="connsiteX60" fmla="*/ 10218769 w 10596152"/>
              <a:gd name="connsiteY60" fmla="*/ 1875397 h 2590799"/>
              <a:gd name="connsiteX61" fmla="*/ 10245851 w 10596152"/>
              <a:gd name="connsiteY61" fmla="*/ 1875397 h 2590799"/>
              <a:gd name="connsiteX62" fmla="*/ 10245851 w 10596152"/>
              <a:gd name="connsiteY62" fmla="*/ 1551548 h 2590799"/>
              <a:gd name="connsiteX63" fmla="*/ 10258263 w 10596152"/>
              <a:gd name="connsiteY63" fmla="*/ 1538006 h 2590799"/>
              <a:gd name="connsiteX64" fmla="*/ 10279703 w 10596152"/>
              <a:gd name="connsiteY64" fmla="*/ 1538006 h 2590799"/>
              <a:gd name="connsiteX65" fmla="*/ 10279703 w 10596152"/>
              <a:gd name="connsiteY65" fmla="*/ 1317969 h 2590799"/>
              <a:gd name="connsiteX66" fmla="*/ 10363204 w 10596152"/>
              <a:gd name="connsiteY66" fmla="*/ 1317969 h 2590799"/>
              <a:gd name="connsiteX67" fmla="*/ 10363204 w 10596152"/>
              <a:gd name="connsiteY67" fmla="*/ 1155480 h 2590799"/>
              <a:gd name="connsiteX68" fmla="*/ 10398185 w 10596152"/>
              <a:gd name="connsiteY68" fmla="*/ 1155480 h 2590799"/>
              <a:gd name="connsiteX69" fmla="*/ 10398185 w 10596152"/>
              <a:gd name="connsiteY69" fmla="*/ 1139682 h 2590799"/>
              <a:gd name="connsiteX70" fmla="*/ 10473787 w 10596152"/>
              <a:gd name="connsiteY70" fmla="*/ 1139682 h 2590799"/>
              <a:gd name="connsiteX71" fmla="*/ 10473787 w 10596152"/>
              <a:gd name="connsiteY71" fmla="*/ 1156608 h 2590799"/>
              <a:gd name="connsiteX72" fmla="*/ 10539234 w 10596152"/>
              <a:gd name="connsiteY72" fmla="*/ 1156608 h 2590799"/>
              <a:gd name="connsiteX73" fmla="*/ 10539234 w 10596152"/>
              <a:gd name="connsiteY73" fmla="*/ 1140810 h 2590799"/>
              <a:gd name="connsiteX74" fmla="*/ 10568572 w 10596152"/>
              <a:gd name="connsiteY74" fmla="*/ 1140810 h 2590799"/>
              <a:gd name="connsiteX75" fmla="*/ 10568572 w 10596152"/>
              <a:gd name="connsiteY75" fmla="*/ 1222056 h 2590799"/>
              <a:gd name="connsiteX76" fmla="*/ 10596152 w 10596152"/>
              <a:gd name="connsiteY76" fmla="*/ 1222056 h 2590799"/>
              <a:gd name="connsiteX77" fmla="*/ 10596152 w 10596152"/>
              <a:gd name="connsiteY77" fmla="*/ 2590799 h 2590799"/>
              <a:gd name="connsiteX78" fmla="*/ 0 w 10596152"/>
              <a:gd name="connsiteY78" fmla="*/ 2590799 h 2590799"/>
              <a:gd name="connsiteX79" fmla="*/ 0 w 10596152"/>
              <a:gd name="connsiteY79" fmla="*/ 2519713 h 2590799"/>
              <a:gd name="connsiteX80" fmla="*/ 18055 w 10596152"/>
              <a:gd name="connsiteY80" fmla="*/ 2519713 h 2590799"/>
              <a:gd name="connsiteX81" fmla="*/ 18055 w 10596152"/>
              <a:gd name="connsiteY81" fmla="*/ 2526483 h 2590799"/>
              <a:gd name="connsiteX82" fmla="*/ 29338 w 10596152"/>
              <a:gd name="connsiteY82" fmla="*/ 2526483 h 2590799"/>
              <a:gd name="connsiteX83" fmla="*/ 29338 w 10596152"/>
              <a:gd name="connsiteY83" fmla="*/ 2503915 h 2590799"/>
              <a:gd name="connsiteX84" fmla="*/ 157976 w 10596152"/>
              <a:gd name="connsiteY84" fmla="*/ 2503915 h 2590799"/>
              <a:gd name="connsiteX85" fmla="*/ 157976 w 10596152"/>
              <a:gd name="connsiteY85" fmla="*/ 2488117 h 2590799"/>
              <a:gd name="connsiteX86" fmla="*/ 150077 w 10596152"/>
              <a:gd name="connsiteY86" fmla="*/ 2488117 h 2590799"/>
              <a:gd name="connsiteX87" fmla="*/ 150077 w 10596152"/>
              <a:gd name="connsiteY87" fmla="*/ 2476834 h 2590799"/>
              <a:gd name="connsiteX88" fmla="*/ 169260 w 10596152"/>
              <a:gd name="connsiteY88" fmla="*/ 2476834 h 2590799"/>
              <a:gd name="connsiteX89" fmla="*/ 169260 w 10596152"/>
              <a:gd name="connsiteY89" fmla="*/ 2462164 h 2590799"/>
              <a:gd name="connsiteX90" fmla="*/ 285485 w 10596152"/>
              <a:gd name="connsiteY90" fmla="*/ 2462164 h 2590799"/>
              <a:gd name="connsiteX91" fmla="*/ 285485 w 10596152"/>
              <a:gd name="connsiteY91" fmla="*/ 2430569 h 2590799"/>
              <a:gd name="connsiteX92" fmla="*/ 354317 w 10596152"/>
              <a:gd name="connsiteY92" fmla="*/ 2430569 h 2590799"/>
              <a:gd name="connsiteX93" fmla="*/ 354317 w 10596152"/>
              <a:gd name="connsiteY93" fmla="*/ 2379791 h 2590799"/>
              <a:gd name="connsiteX94" fmla="*/ 354317 w 10596152"/>
              <a:gd name="connsiteY94" fmla="*/ 2371892 h 2590799"/>
              <a:gd name="connsiteX95" fmla="*/ 366730 w 10596152"/>
              <a:gd name="connsiteY95" fmla="*/ 2371892 h 2590799"/>
              <a:gd name="connsiteX96" fmla="*/ 366730 w 10596152"/>
              <a:gd name="connsiteY96" fmla="*/ 2353838 h 2590799"/>
              <a:gd name="connsiteX97" fmla="*/ 361087 w 10596152"/>
              <a:gd name="connsiteY97" fmla="*/ 2353838 h 2590799"/>
              <a:gd name="connsiteX98" fmla="*/ 361087 w 10596152"/>
              <a:gd name="connsiteY98" fmla="*/ 2341426 h 2590799"/>
              <a:gd name="connsiteX99" fmla="*/ 367858 w 10596152"/>
              <a:gd name="connsiteY99" fmla="*/ 2341426 h 2590799"/>
              <a:gd name="connsiteX100" fmla="*/ 367858 w 10596152"/>
              <a:gd name="connsiteY100" fmla="*/ 2331270 h 2590799"/>
              <a:gd name="connsiteX101" fmla="*/ 375757 w 10596152"/>
              <a:gd name="connsiteY101" fmla="*/ 2331270 h 2590799"/>
              <a:gd name="connsiteX102" fmla="*/ 375757 w 10596152"/>
              <a:gd name="connsiteY102" fmla="*/ 2336911 h 2590799"/>
              <a:gd name="connsiteX103" fmla="*/ 733458 w 10596152"/>
              <a:gd name="connsiteY103" fmla="*/ 2336911 h 2590799"/>
              <a:gd name="connsiteX104" fmla="*/ 739102 w 10596152"/>
              <a:gd name="connsiteY104" fmla="*/ 2331270 h 2590799"/>
              <a:gd name="connsiteX105" fmla="*/ 739102 w 10596152"/>
              <a:gd name="connsiteY105" fmla="*/ 2313215 h 2590799"/>
              <a:gd name="connsiteX106" fmla="*/ 744743 w 10596152"/>
              <a:gd name="connsiteY106" fmla="*/ 2313215 h 2590799"/>
              <a:gd name="connsiteX107" fmla="*/ 744743 w 10596152"/>
              <a:gd name="connsiteY107" fmla="*/ 2295161 h 2590799"/>
              <a:gd name="connsiteX108" fmla="*/ 679296 w 10596152"/>
              <a:gd name="connsiteY108" fmla="*/ 2281621 h 2590799"/>
              <a:gd name="connsiteX109" fmla="*/ 679296 w 10596152"/>
              <a:gd name="connsiteY109" fmla="*/ 2256796 h 2590799"/>
              <a:gd name="connsiteX110" fmla="*/ 795520 w 10596152"/>
              <a:gd name="connsiteY110" fmla="*/ 2226328 h 2590799"/>
              <a:gd name="connsiteX111" fmla="*/ 795520 w 10596152"/>
              <a:gd name="connsiteY111" fmla="*/ 2219559 h 2590799"/>
              <a:gd name="connsiteX112" fmla="*/ 805677 w 10596152"/>
              <a:gd name="connsiteY112" fmla="*/ 2219559 h 2590799"/>
              <a:gd name="connsiteX113" fmla="*/ 805677 w 10596152"/>
              <a:gd name="connsiteY113" fmla="*/ 2191349 h 2590799"/>
              <a:gd name="connsiteX114" fmla="*/ 768439 w 10596152"/>
              <a:gd name="connsiteY114" fmla="*/ 2191349 h 2590799"/>
              <a:gd name="connsiteX115" fmla="*/ 762798 w 10596152"/>
              <a:gd name="connsiteY115" fmla="*/ 2181193 h 2590799"/>
              <a:gd name="connsiteX116" fmla="*/ 744743 w 10596152"/>
              <a:gd name="connsiteY116" fmla="*/ 2181193 h 2590799"/>
              <a:gd name="connsiteX117" fmla="*/ 744743 w 10596152"/>
              <a:gd name="connsiteY117" fmla="*/ 2175551 h 2590799"/>
              <a:gd name="connsiteX118" fmla="*/ 749256 w 10596152"/>
              <a:gd name="connsiteY118" fmla="*/ 2175551 h 2590799"/>
              <a:gd name="connsiteX119" fmla="*/ 749256 w 10596152"/>
              <a:gd name="connsiteY119" fmla="*/ 2155240 h 2590799"/>
              <a:gd name="connsiteX120" fmla="*/ 800034 w 10596152"/>
              <a:gd name="connsiteY120" fmla="*/ 2155240 h 2590799"/>
              <a:gd name="connsiteX121" fmla="*/ 800034 w 10596152"/>
              <a:gd name="connsiteY121" fmla="*/ 2142827 h 2590799"/>
              <a:gd name="connsiteX122" fmla="*/ 804549 w 10596152"/>
              <a:gd name="connsiteY122" fmla="*/ 2136057 h 2590799"/>
              <a:gd name="connsiteX123" fmla="*/ 819217 w 10596152"/>
              <a:gd name="connsiteY123" fmla="*/ 2136057 h 2590799"/>
              <a:gd name="connsiteX124" fmla="*/ 819217 w 10596152"/>
              <a:gd name="connsiteY124" fmla="*/ 2146213 h 2590799"/>
              <a:gd name="connsiteX125" fmla="*/ 924158 w 10596152"/>
              <a:gd name="connsiteY125" fmla="*/ 2107847 h 2590799"/>
              <a:gd name="connsiteX126" fmla="*/ 1011045 w 10596152"/>
              <a:gd name="connsiteY126" fmla="*/ 2028859 h 2590799"/>
              <a:gd name="connsiteX127" fmla="*/ 1011045 w 10596152"/>
              <a:gd name="connsiteY127" fmla="*/ 2016447 h 2590799"/>
              <a:gd name="connsiteX128" fmla="*/ 1004275 w 10596152"/>
              <a:gd name="connsiteY128" fmla="*/ 2016447 h 2590799"/>
              <a:gd name="connsiteX129" fmla="*/ 1004275 w 10596152"/>
              <a:gd name="connsiteY129" fmla="*/ 2009676 h 2590799"/>
              <a:gd name="connsiteX130" fmla="*/ 1011045 w 10596152"/>
              <a:gd name="connsiteY130" fmla="*/ 2009676 h 2590799"/>
              <a:gd name="connsiteX131" fmla="*/ 1011045 w 10596152"/>
              <a:gd name="connsiteY131" fmla="*/ 1999521 h 2590799"/>
              <a:gd name="connsiteX132" fmla="*/ 1014430 w 10596152"/>
              <a:gd name="connsiteY132" fmla="*/ 1997264 h 2590799"/>
              <a:gd name="connsiteX133" fmla="*/ 1022328 w 10596152"/>
              <a:gd name="connsiteY133" fmla="*/ 1997264 h 2590799"/>
              <a:gd name="connsiteX134" fmla="*/ 1022328 w 10596152"/>
              <a:gd name="connsiteY134" fmla="*/ 1980338 h 2590799"/>
              <a:gd name="connsiteX135" fmla="*/ 1030228 w 10596152"/>
              <a:gd name="connsiteY135" fmla="*/ 1980338 h 2590799"/>
              <a:gd name="connsiteX136" fmla="*/ 1030228 w 10596152"/>
              <a:gd name="connsiteY136" fmla="*/ 1996136 h 2590799"/>
              <a:gd name="connsiteX137" fmla="*/ 1040383 w 10596152"/>
              <a:gd name="connsiteY137" fmla="*/ 1996136 h 2590799"/>
              <a:gd name="connsiteX138" fmla="*/ 1040383 w 10596152"/>
              <a:gd name="connsiteY138" fmla="*/ 1980338 h 2590799"/>
              <a:gd name="connsiteX139" fmla="*/ 1047154 w 10596152"/>
              <a:gd name="connsiteY139" fmla="*/ 1980338 h 2590799"/>
              <a:gd name="connsiteX140" fmla="*/ 1047154 w 10596152"/>
              <a:gd name="connsiteY140" fmla="*/ 2011934 h 2590799"/>
              <a:gd name="connsiteX141" fmla="*/ 1055052 w 10596152"/>
              <a:gd name="connsiteY141" fmla="*/ 2011934 h 2590799"/>
              <a:gd name="connsiteX142" fmla="*/ 1055052 w 10596152"/>
              <a:gd name="connsiteY142" fmla="*/ 2018704 h 2590799"/>
              <a:gd name="connsiteX143" fmla="*/ 1271705 w 10596152"/>
              <a:gd name="connsiteY143" fmla="*/ 2018704 h 2590799"/>
              <a:gd name="connsiteX144" fmla="*/ 1483843 w 10596152"/>
              <a:gd name="connsiteY144" fmla="*/ 2018704 h 2590799"/>
              <a:gd name="connsiteX145" fmla="*/ 1483843 w 10596152"/>
              <a:gd name="connsiteY145" fmla="*/ 2011934 h 2590799"/>
              <a:gd name="connsiteX146" fmla="*/ 1491742 w 10596152"/>
              <a:gd name="connsiteY146" fmla="*/ 2011934 h 2590799"/>
              <a:gd name="connsiteX147" fmla="*/ 1491742 w 10596152"/>
              <a:gd name="connsiteY147" fmla="*/ 1980338 h 2590799"/>
              <a:gd name="connsiteX148" fmla="*/ 1498513 w 10596152"/>
              <a:gd name="connsiteY148" fmla="*/ 1980338 h 2590799"/>
              <a:gd name="connsiteX149" fmla="*/ 1498513 w 10596152"/>
              <a:gd name="connsiteY149" fmla="*/ 1996136 h 2590799"/>
              <a:gd name="connsiteX150" fmla="*/ 1508669 w 10596152"/>
              <a:gd name="connsiteY150" fmla="*/ 1996136 h 2590799"/>
              <a:gd name="connsiteX151" fmla="*/ 1508669 w 10596152"/>
              <a:gd name="connsiteY151" fmla="*/ 1980338 h 2590799"/>
              <a:gd name="connsiteX152" fmla="*/ 1516567 w 10596152"/>
              <a:gd name="connsiteY152" fmla="*/ 1980338 h 2590799"/>
              <a:gd name="connsiteX153" fmla="*/ 1516567 w 10596152"/>
              <a:gd name="connsiteY153" fmla="*/ 1997264 h 2590799"/>
              <a:gd name="connsiteX154" fmla="*/ 1524465 w 10596152"/>
              <a:gd name="connsiteY154" fmla="*/ 1997264 h 2590799"/>
              <a:gd name="connsiteX155" fmla="*/ 1527850 w 10596152"/>
              <a:gd name="connsiteY155" fmla="*/ 1999521 h 2590799"/>
              <a:gd name="connsiteX156" fmla="*/ 1527850 w 10596152"/>
              <a:gd name="connsiteY156" fmla="*/ 2009676 h 2590799"/>
              <a:gd name="connsiteX157" fmla="*/ 1534622 w 10596152"/>
              <a:gd name="connsiteY157" fmla="*/ 2009676 h 2590799"/>
              <a:gd name="connsiteX158" fmla="*/ 1534622 w 10596152"/>
              <a:gd name="connsiteY158" fmla="*/ 2016447 h 2590799"/>
              <a:gd name="connsiteX159" fmla="*/ 1527850 w 10596152"/>
              <a:gd name="connsiteY159" fmla="*/ 2016447 h 2590799"/>
              <a:gd name="connsiteX160" fmla="*/ 1527850 w 10596152"/>
              <a:gd name="connsiteY160" fmla="*/ 2028859 h 2590799"/>
              <a:gd name="connsiteX161" fmla="*/ 1614737 w 10596152"/>
              <a:gd name="connsiteY161" fmla="*/ 2107847 h 2590799"/>
              <a:gd name="connsiteX162" fmla="*/ 1719679 w 10596152"/>
              <a:gd name="connsiteY162" fmla="*/ 2146213 h 2590799"/>
              <a:gd name="connsiteX163" fmla="*/ 1719679 w 10596152"/>
              <a:gd name="connsiteY163" fmla="*/ 2136057 h 2590799"/>
              <a:gd name="connsiteX164" fmla="*/ 1734348 w 10596152"/>
              <a:gd name="connsiteY164" fmla="*/ 2136057 h 2590799"/>
              <a:gd name="connsiteX165" fmla="*/ 1738861 w 10596152"/>
              <a:gd name="connsiteY165" fmla="*/ 2142827 h 2590799"/>
              <a:gd name="connsiteX166" fmla="*/ 1738861 w 10596152"/>
              <a:gd name="connsiteY166" fmla="*/ 2155240 h 2590799"/>
              <a:gd name="connsiteX167" fmla="*/ 1789639 w 10596152"/>
              <a:gd name="connsiteY167" fmla="*/ 2155240 h 2590799"/>
              <a:gd name="connsiteX168" fmla="*/ 1789639 w 10596152"/>
              <a:gd name="connsiteY168" fmla="*/ 2175551 h 2590799"/>
              <a:gd name="connsiteX169" fmla="*/ 1793024 w 10596152"/>
              <a:gd name="connsiteY169" fmla="*/ 2175551 h 2590799"/>
              <a:gd name="connsiteX170" fmla="*/ 1793024 w 10596152"/>
              <a:gd name="connsiteY170" fmla="*/ 2181193 h 2590799"/>
              <a:gd name="connsiteX171" fmla="*/ 1774970 w 10596152"/>
              <a:gd name="connsiteY171" fmla="*/ 2181193 h 2590799"/>
              <a:gd name="connsiteX172" fmla="*/ 1769327 w 10596152"/>
              <a:gd name="connsiteY172" fmla="*/ 2191349 h 2590799"/>
              <a:gd name="connsiteX173" fmla="*/ 1732091 w 10596152"/>
              <a:gd name="connsiteY173" fmla="*/ 2191349 h 2590799"/>
              <a:gd name="connsiteX174" fmla="*/ 1732091 w 10596152"/>
              <a:gd name="connsiteY174" fmla="*/ 2219559 h 2590799"/>
              <a:gd name="connsiteX175" fmla="*/ 1742246 w 10596152"/>
              <a:gd name="connsiteY175" fmla="*/ 2219559 h 2590799"/>
              <a:gd name="connsiteX176" fmla="*/ 1742246 w 10596152"/>
              <a:gd name="connsiteY176" fmla="*/ 2226328 h 2590799"/>
              <a:gd name="connsiteX177" fmla="*/ 1858471 w 10596152"/>
              <a:gd name="connsiteY177" fmla="*/ 2256796 h 2590799"/>
              <a:gd name="connsiteX178" fmla="*/ 1858471 w 10596152"/>
              <a:gd name="connsiteY178" fmla="*/ 2282749 h 2590799"/>
              <a:gd name="connsiteX179" fmla="*/ 1793024 w 10596152"/>
              <a:gd name="connsiteY179" fmla="*/ 2296289 h 2590799"/>
              <a:gd name="connsiteX180" fmla="*/ 1793024 w 10596152"/>
              <a:gd name="connsiteY180" fmla="*/ 2314343 h 2590799"/>
              <a:gd name="connsiteX181" fmla="*/ 1798667 w 10596152"/>
              <a:gd name="connsiteY181" fmla="*/ 2314343 h 2590799"/>
              <a:gd name="connsiteX182" fmla="*/ 1798667 w 10596152"/>
              <a:gd name="connsiteY182" fmla="*/ 2332398 h 2590799"/>
              <a:gd name="connsiteX183" fmla="*/ 1804308 w 10596152"/>
              <a:gd name="connsiteY183" fmla="*/ 2338040 h 2590799"/>
              <a:gd name="connsiteX184" fmla="*/ 1877654 w 10596152"/>
              <a:gd name="connsiteY184" fmla="*/ 2338040 h 2590799"/>
              <a:gd name="connsiteX185" fmla="*/ 1877654 w 10596152"/>
              <a:gd name="connsiteY185" fmla="*/ 2325628 h 2590799"/>
              <a:gd name="connsiteX186" fmla="*/ 1902480 w 10596152"/>
              <a:gd name="connsiteY186" fmla="*/ 2325628 h 2590799"/>
              <a:gd name="connsiteX187" fmla="*/ 1902480 w 10596152"/>
              <a:gd name="connsiteY187" fmla="*/ 2260181 h 2590799"/>
              <a:gd name="connsiteX188" fmla="*/ 1920533 w 10596152"/>
              <a:gd name="connsiteY188" fmla="*/ 2260181 h 2590799"/>
              <a:gd name="connsiteX189" fmla="*/ 1957770 w 10596152"/>
              <a:gd name="connsiteY189" fmla="*/ 1428552 h 2590799"/>
              <a:gd name="connsiteX190" fmla="*/ 1937459 w 10596152"/>
              <a:gd name="connsiteY190" fmla="*/ 1421782 h 2590799"/>
              <a:gd name="connsiteX191" fmla="*/ 1937459 w 10596152"/>
              <a:gd name="connsiteY191" fmla="*/ 1360848 h 2590799"/>
              <a:gd name="connsiteX192" fmla="*/ 1929561 w 10596152"/>
              <a:gd name="connsiteY192" fmla="*/ 1350692 h 2590799"/>
              <a:gd name="connsiteX193" fmla="*/ 1929561 w 10596152"/>
              <a:gd name="connsiteY193" fmla="*/ 1311199 h 2590799"/>
              <a:gd name="connsiteX194" fmla="*/ 1908121 w 10596152"/>
              <a:gd name="connsiteY194" fmla="*/ 1298786 h 2590799"/>
              <a:gd name="connsiteX195" fmla="*/ 1896837 w 10596152"/>
              <a:gd name="connsiteY195" fmla="*/ 1289759 h 2590799"/>
              <a:gd name="connsiteX196" fmla="*/ 1877654 w 10596152"/>
              <a:gd name="connsiteY196" fmla="*/ 1246880 h 2590799"/>
              <a:gd name="connsiteX197" fmla="*/ 1877654 w 10596152"/>
              <a:gd name="connsiteY197" fmla="*/ 1211899 h 2590799"/>
              <a:gd name="connsiteX198" fmla="*/ 1883297 w 10596152"/>
              <a:gd name="connsiteY198" fmla="*/ 1209643 h 2590799"/>
              <a:gd name="connsiteX199" fmla="*/ 1883297 w 10596152"/>
              <a:gd name="connsiteY199" fmla="*/ 1200616 h 2590799"/>
              <a:gd name="connsiteX200" fmla="*/ 1886682 w 10596152"/>
              <a:gd name="connsiteY200" fmla="*/ 1198358 h 2590799"/>
              <a:gd name="connsiteX201" fmla="*/ 1886682 w 10596152"/>
              <a:gd name="connsiteY201" fmla="*/ 1194973 h 2590799"/>
              <a:gd name="connsiteX202" fmla="*/ 1890067 w 10596152"/>
              <a:gd name="connsiteY202" fmla="*/ 1192716 h 2590799"/>
              <a:gd name="connsiteX203" fmla="*/ 1890067 w 10596152"/>
              <a:gd name="connsiteY203" fmla="*/ 1187075 h 2590799"/>
              <a:gd name="connsiteX204" fmla="*/ 1930689 w 10596152"/>
              <a:gd name="connsiteY204" fmla="*/ 1178048 h 2590799"/>
              <a:gd name="connsiteX205" fmla="*/ 1928432 w 10596152"/>
              <a:gd name="connsiteY205" fmla="*/ 1173533 h 2590799"/>
              <a:gd name="connsiteX206" fmla="*/ 1919404 w 10596152"/>
              <a:gd name="connsiteY206" fmla="*/ 1138554 h 2590799"/>
              <a:gd name="connsiteX207" fmla="*/ 1919404 w 10596152"/>
              <a:gd name="connsiteY207" fmla="*/ 1132912 h 2590799"/>
              <a:gd name="connsiteX208" fmla="*/ 1922789 w 10596152"/>
              <a:gd name="connsiteY208" fmla="*/ 1132912 h 2590799"/>
              <a:gd name="connsiteX209" fmla="*/ 1922789 w 10596152"/>
              <a:gd name="connsiteY209" fmla="*/ 1136297 h 2590799"/>
              <a:gd name="connsiteX210" fmla="*/ 1954385 w 10596152"/>
              <a:gd name="connsiteY210" fmla="*/ 1117114 h 2590799"/>
              <a:gd name="connsiteX211" fmla="*/ 1954385 w 10596152"/>
              <a:gd name="connsiteY211" fmla="*/ 1087776 h 2590799"/>
              <a:gd name="connsiteX212" fmla="*/ 1960027 w 10596152"/>
              <a:gd name="connsiteY212" fmla="*/ 1087776 h 2590799"/>
              <a:gd name="connsiteX213" fmla="*/ 1960027 w 10596152"/>
              <a:gd name="connsiteY213" fmla="*/ 1079877 h 2590799"/>
              <a:gd name="connsiteX214" fmla="*/ 1972440 w 10596152"/>
              <a:gd name="connsiteY214" fmla="*/ 1077620 h 2590799"/>
              <a:gd name="connsiteX215" fmla="*/ 1974697 w 10596152"/>
              <a:gd name="connsiteY215" fmla="*/ 904975 h 2590799"/>
              <a:gd name="connsiteX216" fmla="*/ 1972440 w 10596152"/>
              <a:gd name="connsiteY216" fmla="*/ 901590 h 2590799"/>
              <a:gd name="connsiteX217" fmla="*/ 1972440 w 10596152"/>
              <a:gd name="connsiteY217" fmla="*/ 895948 h 2590799"/>
              <a:gd name="connsiteX218" fmla="*/ 1978082 w 10596152"/>
              <a:gd name="connsiteY218" fmla="*/ 893692 h 2590799"/>
              <a:gd name="connsiteX219" fmla="*/ 1974697 w 10596152"/>
              <a:gd name="connsiteY219" fmla="*/ 754898 h 2590799"/>
              <a:gd name="connsiteX220" fmla="*/ 1971312 w 10596152"/>
              <a:gd name="connsiteY220" fmla="*/ 745871 h 2590799"/>
              <a:gd name="connsiteX221" fmla="*/ 1976954 w 10596152"/>
              <a:gd name="connsiteY221" fmla="*/ 742486 h 2590799"/>
              <a:gd name="connsiteX222" fmla="*/ 1976954 w 10596152"/>
              <a:gd name="connsiteY222" fmla="*/ 735715 h 2590799"/>
              <a:gd name="connsiteX223" fmla="*/ 1981467 w 10596152"/>
              <a:gd name="connsiteY223" fmla="*/ 732330 h 2590799"/>
              <a:gd name="connsiteX224" fmla="*/ 1982595 w 10596152"/>
              <a:gd name="connsiteY224" fmla="*/ 587896 h 2590799"/>
              <a:gd name="connsiteX225" fmla="*/ 1974697 w 10596152"/>
              <a:gd name="connsiteY225" fmla="*/ 587896 h 2590799"/>
              <a:gd name="connsiteX226" fmla="*/ 1974697 w 10596152"/>
              <a:gd name="connsiteY226" fmla="*/ 581124 h 2590799"/>
              <a:gd name="connsiteX227" fmla="*/ 1981467 w 10596152"/>
              <a:gd name="connsiteY227" fmla="*/ 581124 h 2590799"/>
              <a:gd name="connsiteX228" fmla="*/ 1981467 w 10596152"/>
              <a:gd name="connsiteY228" fmla="*/ 577739 h 2590799"/>
              <a:gd name="connsiteX229" fmla="*/ 1976954 w 10596152"/>
              <a:gd name="connsiteY229" fmla="*/ 575483 h 2590799"/>
              <a:gd name="connsiteX230" fmla="*/ 1976954 w 10596152"/>
              <a:gd name="connsiteY230" fmla="*/ 573226 h 2590799"/>
              <a:gd name="connsiteX231" fmla="*/ 1975825 w 10596152"/>
              <a:gd name="connsiteY231" fmla="*/ 570970 h 2590799"/>
              <a:gd name="connsiteX232" fmla="*/ 1975825 w 10596152"/>
              <a:gd name="connsiteY232" fmla="*/ 566456 h 2590799"/>
              <a:gd name="connsiteX233" fmla="*/ 1983723 w 10596152"/>
              <a:gd name="connsiteY233" fmla="*/ 565328 h 2590799"/>
              <a:gd name="connsiteX234" fmla="*/ 1983723 w 10596152"/>
              <a:gd name="connsiteY234" fmla="*/ 403966 h 2590799"/>
              <a:gd name="connsiteX235" fmla="*/ 1982595 w 10596152"/>
              <a:gd name="connsiteY235" fmla="*/ 403966 h 2590799"/>
              <a:gd name="connsiteX236" fmla="*/ 1982595 w 10596152"/>
              <a:gd name="connsiteY236" fmla="*/ 400581 h 2590799"/>
              <a:gd name="connsiteX237" fmla="*/ 1985980 w 10596152"/>
              <a:gd name="connsiteY237" fmla="*/ 400581 h 2590799"/>
              <a:gd name="connsiteX238" fmla="*/ 1985980 w 10596152"/>
              <a:gd name="connsiteY238" fmla="*/ 375757 h 2590799"/>
              <a:gd name="connsiteX239" fmla="*/ 1989365 w 10596152"/>
              <a:gd name="connsiteY239" fmla="*/ 373500 h 2590799"/>
              <a:gd name="connsiteX240" fmla="*/ 1992751 w 10596152"/>
              <a:gd name="connsiteY240" fmla="*/ 375757 h 2590799"/>
              <a:gd name="connsiteX241" fmla="*/ 1992751 w 10596152"/>
              <a:gd name="connsiteY241" fmla="*/ 400581 h 2590799"/>
              <a:gd name="connsiteX242" fmla="*/ 1996136 w 10596152"/>
              <a:gd name="connsiteY242" fmla="*/ 400581 h 2590799"/>
              <a:gd name="connsiteX243" fmla="*/ 1996136 w 10596152"/>
              <a:gd name="connsiteY243" fmla="*/ 403966 h 2590799"/>
              <a:gd name="connsiteX244" fmla="*/ 1995008 w 10596152"/>
              <a:gd name="connsiteY244" fmla="*/ 403966 h 2590799"/>
              <a:gd name="connsiteX245" fmla="*/ 1995008 w 10596152"/>
              <a:gd name="connsiteY245" fmla="*/ 564200 h 2590799"/>
              <a:gd name="connsiteX246" fmla="*/ 2001778 w 10596152"/>
              <a:gd name="connsiteY246" fmla="*/ 565328 h 2590799"/>
              <a:gd name="connsiteX247" fmla="*/ 2001778 w 10596152"/>
              <a:gd name="connsiteY247" fmla="*/ 569841 h 2590799"/>
              <a:gd name="connsiteX248" fmla="*/ 2000650 w 10596152"/>
              <a:gd name="connsiteY248" fmla="*/ 572098 h 2590799"/>
              <a:gd name="connsiteX249" fmla="*/ 2000650 w 10596152"/>
              <a:gd name="connsiteY249" fmla="*/ 575483 h 2590799"/>
              <a:gd name="connsiteX250" fmla="*/ 1996136 w 10596152"/>
              <a:gd name="connsiteY250" fmla="*/ 577739 h 2590799"/>
              <a:gd name="connsiteX251" fmla="*/ 1996136 w 10596152"/>
              <a:gd name="connsiteY251" fmla="*/ 581124 h 2590799"/>
              <a:gd name="connsiteX252" fmla="*/ 2005163 w 10596152"/>
              <a:gd name="connsiteY252" fmla="*/ 581124 h 2590799"/>
              <a:gd name="connsiteX253" fmla="*/ 2005163 w 10596152"/>
              <a:gd name="connsiteY253" fmla="*/ 587896 h 2590799"/>
              <a:gd name="connsiteX254" fmla="*/ 1997265 w 10596152"/>
              <a:gd name="connsiteY254" fmla="*/ 587896 h 2590799"/>
              <a:gd name="connsiteX255" fmla="*/ 1998393 w 10596152"/>
              <a:gd name="connsiteY255" fmla="*/ 731202 h 2590799"/>
              <a:gd name="connsiteX256" fmla="*/ 2002907 w 10596152"/>
              <a:gd name="connsiteY256" fmla="*/ 734587 h 2590799"/>
              <a:gd name="connsiteX257" fmla="*/ 2002907 w 10596152"/>
              <a:gd name="connsiteY257" fmla="*/ 741358 h 2590799"/>
              <a:gd name="connsiteX258" fmla="*/ 2008548 w 10596152"/>
              <a:gd name="connsiteY258" fmla="*/ 744743 h 2590799"/>
              <a:gd name="connsiteX259" fmla="*/ 2005163 w 10596152"/>
              <a:gd name="connsiteY259" fmla="*/ 753770 h 2590799"/>
              <a:gd name="connsiteX260" fmla="*/ 2001778 w 10596152"/>
              <a:gd name="connsiteY260" fmla="*/ 892563 h 2590799"/>
              <a:gd name="connsiteX261" fmla="*/ 2007419 w 10596152"/>
              <a:gd name="connsiteY261" fmla="*/ 894820 h 2590799"/>
              <a:gd name="connsiteX262" fmla="*/ 2007419 w 10596152"/>
              <a:gd name="connsiteY262" fmla="*/ 900462 h 2590799"/>
              <a:gd name="connsiteX263" fmla="*/ 2005163 w 10596152"/>
              <a:gd name="connsiteY263" fmla="*/ 903847 h 2590799"/>
              <a:gd name="connsiteX264" fmla="*/ 2007419 w 10596152"/>
              <a:gd name="connsiteY264" fmla="*/ 1076492 h 2590799"/>
              <a:gd name="connsiteX265" fmla="*/ 2019832 w 10596152"/>
              <a:gd name="connsiteY265" fmla="*/ 1078748 h 2590799"/>
              <a:gd name="connsiteX266" fmla="*/ 2019832 w 10596152"/>
              <a:gd name="connsiteY266" fmla="*/ 1086647 h 2590799"/>
              <a:gd name="connsiteX267" fmla="*/ 2026602 w 10596152"/>
              <a:gd name="connsiteY267" fmla="*/ 1086647 h 2590799"/>
              <a:gd name="connsiteX268" fmla="*/ 2026602 w 10596152"/>
              <a:gd name="connsiteY268" fmla="*/ 1114858 h 2590799"/>
              <a:gd name="connsiteX269" fmla="*/ 2058197 w 10596152"/>
              <a:gd name="connsiteY269" fmla="*/ 1134040 h 2590799"/>
              <a:gd name="connsiteX270" fmla="*/ 2058197 w 10596152"/>
              <a:gd name="connsiteY270" fmla="*/ 1130654 h 2590799"/>
              <a:gd name="connsiteX271" fmla="*/ 2061583 w 10596152"/>
              <a:gd name="connsiteY271" fmla="*/ 1130654 h 2590799"/>
              <a:gd name="connsiteX272" fmla="*/ 2061583 w 10596152"/>
              <a:gd name="connsiteY272" fmla="*/ 1136297 h 2590799"/>
              <a:gd name="connsiteX273" fmla="*/ 2052555 w 10596152"/>
              <a:gd name="connsiteY273" fmla="*/ 1171277 h 2590799"/>
              <a:gd name="connsiteX274" fmla="*/ 2049170 w 10596152"/>
              <a:gd name="connsiteY274" fmla="*/ 1175790 h 2590799"/>
              <a:gd name="connsiteX275" fmla="*/ 2089793 w 10596152"/>
              <a:gd name="connsiteY275" fmla="*/ 1184818 h 2590799"/>
              <a:gd name="connsiteX276" fmla="*/ 2089793 w 10596152"/>
              <a:gd name="connsiteY276" fmla="*/ 1190460 h 2590799"/>
              <a:gd name="connsiteX277" fmla="*/ 2093178 w 10596152"/>
              <a:gd name="connsiteY277" fmla="*/ 1192716 h 2590799"/>
              <a:gd name="connsiteX278" fmla="*/ 2093178 w 10596152"/>
              <a:gd name="connsiteY278" fmla="*/ 1196101 h 2590799"/>
              <a:gd name="connsiteX279" fmla="*/ 2096563 w 10596152"/>
              <a:gd name="connsiteY279" fmla="*/ 1198358 h 2590799"/>
              <a:gd name="connsiteX280" fmla="*/ 2096563 w 10596152"/>
              <a:gd name="connsiteY280" fmla="*/ 1207386 h 2590799"/>
              <a:gd name="connsiteX281" fmla="*/ 2102206 w 10596152"/>
              <a:gd name="connsiteY281" fmla="*/ 1209643 h 2590799"/>
              <a:gd name="connsiteX282" fmla="*/ 2102206 w 10596152"/>
              <a:gd name="connsiteY282" fmla="*/ 1244623 h 2590799"/>
              <a:gd name="connsiteX283" fmla="*/ 2083023 w 10596152"/>
              <a:gd name="connsiteY283" fmla="*/ 1287503 h 2590799"/>
              <a:gd name="connsiteX284" fmla="*/ 2071738 w 10596152"/>
              <a:gd name="connsiteY284" fmla="*/ 1296529 h 2590799"/>
              <a:gd name="connsiteX285" fmla="*/ 2050299 w 10596152"/>
              <a:gd name="connsiteY285" fmla="*/ 1308942 h 2590799"/>
              <a:gd name="connsiteX286" fmla="*/ 2050299 w 10596152"/>
              <a:gd name="connsiteY286" fmla="*/ 1346178 h 2590799"/>
              <a:gd name="connsiteX287" fmla="*/ 2042400 w 10596152"/>
              <a:gd name="connsiteY287" fmla="*/ 1356335 h 2590799"/>
              <a:gd name="connsiteX288" fmla="*/ 2042400 w 10596152"/>
              <a:gd name="connsiteY288" fmla="*/ 1417267 h 2590799"/>
              <a:gd name="connsiteX289" fmla="*/ 2022089 w 10596152"/>
              <a:gd name="connsiteY289" fmla="*/ 1424038 h 2590799"/>
              <a:gd name="connsiteX290" fmla="*/ 2054812 w 10596152"/>
              <a:gd name="connsiteY290" fmla="*/ 2151855 h 2590799"/>
              <a:gd name="connsiteX291" fmla="*/ 2103334 w 10596152"/>
              <a:gd name="connsiteY291" fmla="*/ 2151855 h 2590799"/>
              <a:gd name="connsiteX292" fmla="*/ 2103334 w 10596152"/>
              <a:gd name="connsiteY292" fmla="*/ 2053683 h 2590799"/>
              <a:gd name="connsiteX293" fmla="*/ 2145085 w 10596152"/>
              <a:gd name="connsiteY293" fmla="*/ 2053683 h 2590799"/>
              <a:gd name="connsiteX294" fmla="*/ 2145085 w 10596152"/>
              <a:gd name="connsiteY294" fmla="*/ 2029987 h 2590799"/>
              <a:gd name="connsiteX295" fmla="*/ 2138314 w 10596152"/>
              <a:gd name="connsiteY295" fmla="*/ 2029987 h 2590799"/>
              <a:gd name="connsiteX296" fmla="*/ 2138314 w 10596152"/>
              <a:gd name="connsiteY296" fmla="*/ 2000649 h 2590799"/>
              <a:gd name="connsiteX297" fmla="*/ 2174423 w 10596152"/>
              <a:gd name="connsiteY297" fmla="*/ 2000649 h 2590799"/>
              <a:gd name="connsiteX298" fmla="*/ 2174423 w 10596152"/>
              <a:gd name="connsiteY298" fmla="*/ 2014191 h 2590799"/>
              <a:gd name="connsiteX299" fmla="*/ 2178936 w 10596152"/>
              <a:gd name="connsiteY299" fmla="*/ 2014191 h 2590799"/>
              <a:gd name="connsiteX300" fmla="*/ 2178936 w 10596152"/>
              <a:gd name="connsiteY300" fmla="*/ 2009676 h 2590799"/>
              <a:gd name="connsiteX301" fmla="*/ 2192478 w 10596152"/>
              <a:gd name="connsiteY301" fmla="*/ 2009676 h 2590799"/>
              <a:gd name="connsiteX302" fmla="*/ 2192478 w 10596152"/>
              <a:gd name="connsiteY302" fmla="*/ 2001778 h 2590799"/>
              <a:gd name="connsiteX303" fmla="*/ 2229714 w 10596152"/>
              <a:gd name="connsiteY303" fmla="*/ 2001778 h 2590799"/>
              <a:gd name="connsiteX304" fmla="*/ 2229714 w 10596152"/>
              <a:gd name="connsiteY304" fmla="*/ 1995008 h 2590799"/>
              <a:gd name="connsiteX305" fmla="*/ 2239870 w 10596152"/>
              <a:gd name="connsiteY305" fmla="*/ 1995008 h 2590799"/>
              <a:gd name="connsiteX306" fmla="*/ 2239870 w 10596152"/>
              <a:gd name="connsiteY306" fmla="*/ 1981466 h 2590799"/>
              <a:gd name="connsiteX307" fmla="*/ 2314344 w 10596152"/>
              <a:gd name="connsiteY307" fmla="*/ 1981466 h 2590799"/>
              <a:gd name="connsiteX308" fmla="*/ 2314344 w 10596152"/>
              <a:gd name="connsiteY308" fmla="*/ 1875397 h 2590799"/>
              <a:gd name="connsiteX309" fmla="*/ 2321114 w 10596152"/>
              <a:gd name="connsiteY309" fmla="*/ 1875397 h 2590799"/>
              <a:gd name="connsiteX310" fmla="*/ 2321114 w 10596152"/>
              <a:gd name="connsiteY310" fmla="*/ 1755787 h 2590799"/>
              <a:gd name="connsiteX311" fmla="*/ 2350453 w 10596152"/>
              <a:gd name="connsiteY311" fmla="*/ 1728706 h 2590799"/>
              <a:gd name="connsiteX312" fmla="*/ 2392204 w 10596152"/>
              <a:gd name="connsiteY312" fmla="*/ 1700495 h 2590799"/>
              <a:gd name="connsiteX313" fmla="*/ 2400102 w 10596152"/>
              <a:gd name="connsiteY313" fmla="*/ 1700495 h 2590799"/>
              <a:gd name="connsiteX314" fmla="*/ 2400102 w 10596152"/>
              <a:gd name="connsiteY314" fmla="*/ 1694853 h 2590799"/>
              <a:gd name="connsiteX315" fmla="*/ 2424927 w 10596152"/>
              <a:gd name="connsiteY315" fmla="*/ 1694853 h 2590799"/>
              <a:gd name="connsiteX316" fmla="*/ 2424927 w 10596152"/>
              <a:gd name="connsiteY316" fmla="*/ 1700495 h 2590799"/>
              <a:gd name="connsiteX317" fmla="*/ 2436211 w 10596152"/>
              <a:gd name="connsiteY317" fmla="*/ 1700495 h 2590799"/>
              <a:gd name="connsiteX318" fmla="*/ 2436211 w 10596152"/>
              <a:gd name="connsiteY318" fmla="*/ 1680184 h 2590799"/>
              <a:gd name="connsiteX319" fmla="*/ 2446367 w 10596152"/>
              <a:gd name="connsiteY319" fmla="*/ 1680184 h 2590799"/>
              <a:gd name="connsiteX320" fmla="*/ 2527611 w 10596152"/>
              <a:gd name="connsiteY320" fmla="*/ 1649718 h 2590799"/>
              <a:gd name="connsiteX321" fmla="*/ 2629167 w 10596152"/>
              <a:gd name="connsiteY321" fmla="*/ 1630535 h 2590799"/>
              <a:gd name="connsiteX322" fmla="*/ 2629167 w 10596152"/>
              <a:gd name="connsiteY322" fmla="*/ 1620380 h 2590799"/>
              <a:gd name="connsiteX323" fmla="*/ 2730723 w 10596152"/>
              <a:gd name="connsiteY323" fmla="*/ 1620380 h 2590799"/>
              <a:gd name="connsiteX324" fmla="*/ 2730723 w 10596152"/>
              <a:gd name="connsiteY324" fmla="*/ 1613608 h 2590799"/>
              <a:gd name="connsiteX325" fmla="*/ 2723953 w 10596152"/>
              <a:gd name="connsiteY325" fmla="*/ 1609095 h 2590799"/>
              <a:gd name="connsiteX326" fmla="*/ 2723953 w 10596152"/>
              <a:gd name="connsiteY326" fmla="*/ 1597812 h 2590799"/>
              <a:gd name="connsiteX327" fmla="*/ 2751034 w 10596152"/>
              <a:gd name="connsiteY327" fmla="*/ 1597812 h 2590799"/>
              <a:gd name="connsiteX328" fmla="*/ 2751034 w 10596152"/>
              <a:gd name="connsiteY328" fmla="*/ 1562831 h 2590799"/>
              <a:gd name="connsiteX329" fmla="*/ 2755548 w 10596152"/>
              <a:gd name="connsiteY329" fmla="*/ 1562831 h 2590799"/>
              <a:gd name="connsiteX330" fmla="*/ 2772474 w 10596152"/>
              <a:gd name="connsiteY330" fmla="*/ 1579757 h 2590799"/>
              <a:gd name="connsiteX331" fmla="*/ 2780372 w 10596152"/>
              <a:gd name="connsiteY331" fmla="*/ 1579757 h 2590799"/>
              <a:gd name="connsiteX332" fmla="*/ 2780372 w 10596152"/>
              <a:gd name="connsiteY332" fmla="*/ 1630535 h 2590799"/>
              <a:gd name="connsiteX333" fmla="*/ 2804069 w 10596152"/>
              <a:gd name="connsiteY333" fmla="*/ 1630535 h 2590799"/>
              <a:gd name="connsiteX334" fmla="*/ 2804069 w 10596152"/>
              <a:gd name="connsiteY334" fmla="*/ 1569601 h 2590799"/>
              <a:gd name="connsiteX335" fmla="*/ 2809711 w 10596152"/>
              <a:gd name="connsiteY335" fmla="*/ 1569601 h 2590799"/>
              <a:gd name="connsiteX336" fmla="*/ 2809711 w 10596152"/>
              <a:gd name="connsiteY336" fmla="*/ 1630535 h 2590799"/>
              <a:gd name="connsiteX337" fmla="*/ 2823251 w 10596152"/>
              <a:gd name="connsiteY337" fmla="*/ 1630535 h 2590799"/>
              <a:gd name="connsiteX338" fmla="*/ 2828894 w 10596152"/>
              <a:gd name="connsiteY338" fmla="*/ 1621508 h 2590799"/>
              <a:gd name="connsiteX339" fmla="*/ 2936092 w 10596152"/>
              <a:gd name="connsiteY339" fmla="*/ 1633920 h 2590799"/>
              <a:gd name="connsiteX340" fmla="*/ 3046674 w 10596152"/>
              <a:gd name="connsiteY340" fmla="*/ 1683570 h 2590799"/>
              <a:gd name="connsiteX341" fmla="*/ 3046674 w 10596152"/>
              <a:gd name="connsiteY341" fmla="*/ 1705010 h 2590799"/>
              <a:gd name="connsiteX342" fmla="*/ 3063600 w 10596152"/>
              <a:gd name="connsiteY342" fmla="*/ 1705010 h 2590799"/>
              <a:gd name="connsiteX343" fmla="*/ 3074885 w 10596152"/>
              <a:gd name="connsiteY343" fmla="*/ 1741118 h 2590799"/>
              <a:gd name="connsiteX344" fmla="*/ 3074885 w 10596152"/>
              <a:gd name="connsiteY344" fmla="*/ 1767071 h 2590799"/>
              <a:gd name="connsiteX345" fmla="*/ 3069243 w 10596152"/>
              <a:gd name="connsiteY345" fmla="*/ 1767071 h 2590799"/>
              <a:gd name="connsiteX346" fmla="*/ 3069243 w 10596152"/>
              <a:gd name="connsiteY346" fmla="*/ 1881040 h 2590799"/>
              <a:gd name="connsiteX347" fmla="*/ 3072628 w 10596152"/>
              <a:gd name="connsiteY347" fmla="*/ 1881040 h 2590799"/>
              <a:gd name="connsiteX348" fmla="*/ 3072628 w 10596152"/>
              <a:gd name="connsiteY348" fmla="*/ 2025474 h 2590799"/>
              <a:gd name="connsiteX349" fmla="*/ 3138075 w 10596152"/>
              <a:gd name="connsiteY349" fmla="*/ 2025474 h 2590799"/>
              <a:gd name="connsiteX350" fmla="*/ 3138075 w 10596152"/>
              <a:gd name="connsiteY350" fmla="*/ 2013062 h 2590799"/>
              <a:gd name="connsiteX351" fmla="*/ 3152743 w 10596152"/>
              <a:gd name="connsiteY351" fmla="*/ 2013062 h 2590799"/>
              <a:gd name="connsiteX352" fmla="*/ 3152743 w 10596152"/>
              <a:gd name="connsiteY352" fmla="*/ 1983723 h 2590799"/>
              <a:gd name="connsiteX353" fmla="*/ 3191109 w 10596152"/>
              <a:gd name="connsiteY353" fmla="*/ 1983723 h 2590799"/>
              <a:gd name="connsiteX354" fmla="*/ 3191109 w 10596152"/>
              <a:gd name="connsiteY354" fmla="*/ 1936331 h 2590799"/>
              <a:gd name="connsiteX355" fmla="*/ 3245273 w 10596152"/>
              <a:gd name="connsiteY355" fmla="*/ 1936331 h 2590799"/>
              <a:gd name="connsiteX356" fmla="*/ 3245273 w 10596152"/>
              <a:gd name="connsiteY356" fmla="*/ 1928432 h 2590799"/>
              <a:gd name="connsiteX357" fmla="*/ 3257684 w 10596152"/>
              <a:gd name="connsiteY357" fmla="*/ 1928432 h 2590799"/>
              <a:gd name="connsiteX358" fmla="*/ 3257684 w 10596152"/>
              <a:gd name="connsiteY358" fmla="*/ 1936331 h 2590799"/>
              <a:gd name="connsiteX359" fmla="*/ 3297179 w 10596152"/>
              <a:gd name="connsiteY359" fmla="*/ 1936331 h 2590799"/>
              <a:gd name="connsiteX360" fmla="*/ 3297179 w 10596152"/>
              <a:gd name="connsiteY360" fmla="*/ 1949872 h 2590799"/>
              <a:gd name="connsiteX361" fmla="*/ 3308462 w 10596152"/>
              <a:gd name="connsiteY361" fmla="*/ 1960027 h 2590799"/>
              <a:gd name="connsiteX362" fmla="*/ 3329902 w 10596152"/>
              <a:gd name="connsiteY362" fmla="*/ 1960027 h 2590799"/>
              <a:gd name="connsiteX363" fmla="*/ 3329902 w 10596152"/>
              <a:gd name="connsiteY363" fmla="*/ 1970183 h 2590799"/>
              <a:gd name="connsiteX364" fmla="*/ 3355855 w 10596152"/>
              <a:gd name="connsiteY364" fmla="*/ 1970183 h 2590799"/>
              <a:gd name="connsiteX365" fmla="*/ 3355855 w 10596152"/>
              <a:gd name="connsiteY365" fmla="*/ 1982595 h 2590799"/>
              <a:gd name="connsiteX366" fmla="*/ 3386322 w 10596152"/>
              <a:gd name="connsiteY366" fmla="*/ 1982595 h 2590799"/>
              <a:gd name="connsiteX367" fmla="*/ 3395348 w 10596152"/>
              <a:gd name="connsiteY367" fmla="*/ 1995008 h 2590799"/>
              <a:gd name="connsiteX368" fmla="*/ 3399862 w 10596152"/>
              <a:gd name="connsiteY368" fmla="*/ 1999521 h 2590799"/>
              <a:gd name="connsiteX369" fmla="*/ 3399862 w 10596152"/>
              <a:gd name="connsiteY369" fmla="*/ 1958899 h 2590799"/>
              <a:gd name="connsiteX370" fmla="*/ 3456283 w 10596152"/>
              <a:gd name="connsiteY370" fmla="*/ 1958899 h 2590799"/>
              <a:gd name="connsiteX371" fmla="*/ 3456283 w 10596152"/>
              <a:gd name="connsiteY371" fmla="*/ 1887810 h 2590799"/>
              <a:gd name="connsiteX372" fmla="*/ 3448385 w 10596152"/>
              <a:gd name="connsiteY372" fmla="*/ 1887810 h 2590799"/>
              <a:gd name="connsiteX373" fmla="*/ 3448385 w 10596152"/>
              <a:gd name="connsiteY373" fmla="*/ 1862985 h 2590799"/>
              <a:gd name="connsiteX374" fmla="*/ 3486748 w 10596152"/>
              <a:gd name="connsiteY374" fmla="*/ 1862985 h 2590799"/>
              <a:gd name="connsiteX375" fmla="*/ 3486748 w 10596152"/>
              <a:gd name="connsiteY375" fmla="*/ 1840417 h 2590799"/>
              <a:gd name="connsiteX376" fmla="*/ 3516088 w 10596152"/>
              <a:gd name="connsiteY376" fmla="*/ 1808821 h 2590799"/>
              <a:gd name="connsiteX377" fmla="*/ 3516088 w 10596152"/>
              <a:gd name="connsiteY377" fmla="*/ 1790767 h 2590799"/>
              <a:gd name="connsiteX378" fmla="*/ 3526243 w 10596152"/>
              <a:gd name="connsiteY378" fmla="*/ 1790767 h 2590799"/>
              <a:gd name="connsiteX379" fmla="*/ 3526243 w 10596152"/>
              <a:gd name="connsiteY379" fmla="*/ 1584271 h 2590799"/>
              <a:gd name="connsiteX380" fmla="*/ 3543170 w 10596152"/>
              <a:gd name="connsiteY380" fmla="*/ 1584271 h 2590799"/>
              <a:gd name="connsiteX381" fmla="*/ 3543170 w 10596152"/>
              <a:gd name="connsiteY381" fmla="*/ 1396957 h 2590799"/>
              <a:gd name="connsiteX382" fmla="*/ 3586049 w 10596152"/>
              <a:gd name="connsiteY382" fmla="*/ 1396957 h 2590799"/>
              <a:gd name="connsiteX383" fmla="*/ 3586049 w 10596152"/>
              <a:gd name="connsiteY383" fmla="*/ 1378903 h 2590799"/>
              <a:gd name="connsiteX384" fmla="*/ 3602975 w 10596152"/>
              <a:gd name="connsiteY384" fmla="*/ 1364233 h 2590799"/>
              <a:gd name="connsiteX385" fmla="*/ 3602975 w 10596152"/>
              <a:gd name="connsiteY385" fmla="*/ 1354078 h 2590799"/>
              <a:gd name="connsiteX386" fmla="*/ 3734997 w 10596152"/>
              <a:gd name="connsiteY386" fmla="*/ 1229954 h 2590799"/>
              <a:gd name="connsiteX387" fmla="*/ 3746281 w 10596152"/>
              <a:gd name="connsiteY387" fmla="*/ 1229954 h 2590799"/>
              <a:gd name="connsiteX388" fmla="*/ 3746281 w 10596152"/>
              <a:gd name="connsiteY388" fmla="*/ 1258163 h 2590799"/>
              <a:gd name="connsiteX389" fmla="*/ 3765464 w 10596152"/>
              <a:gd name="connsiteY389" fmla="*/ 1280731 h 2590799"/>
              <a:gd name="connsiteX390" fmla="*/ 3765464 w 10596152"/>
              <a:gd name="connsiteY390" fmla="*/ 1322482 h 2590799"/>
              <a:gd name="connsiteX391" fmla="*/ 3801573 w 10596152"/>
              <a:gd name="connsiteY391" fmla="*/ 1346178 h 2590799"/>
              <a:gd name="connsiteX392" fmla="*/ 3801573 w 10596152"/>
              <a:gd name="connsiteY392" fmla="*/ 1272833 h 2590799"/>
              <a:gd name="connsiteX393" fmla="*/ 3806086 w 10596152"/>
              <a:gd name="connsiteY393" fmla="*/ 1272833 h 2590799"/>
              <a:gd name="connsiteX394" fmla="*/ 3806086 w 10596152"/>
              <a:gd name="connsiteY394" fmla="*/ 1394699 h 2590799"/>
              <a:gd name="connsiteX395" fmla="*/ 3841066 w 10596152"/>
              <a:gd name="connsiteY395" fmla="*/ 1394699 h 2590799"/>
              <a:gd name="connsiteX396" fmla="*/ 3841066 w 10596152"/>
              <a:gd name="connsiteY396" fmla="*/ 1636176 h 2590799"/>
              <a:gd name="connsiteX397" fmla="*/ 3879431 w 10596152"/>
              <a:gd name="connsiteY397" fmla="*/ 1636176 h 2590799"/>
              <a:gd name="connsiteX398" fmla="*/ 3879431 w 10596152"/>
              <a:gd name="connsiteY398" fmla="*/ 2004034 h 2590799"/>
              <a:gd name="connsiteX399" fmla="*/ 3921182 w 10596152"/>
              <a:gd name="connsiteY399" fmla="*/ 2004034 h 2590799"/>
              <a:gd name="connsiteX400" fmla="*/ 3921182 w 10596152"/>
              <a:gd name="connsiteY400" fmla="*/ 2045785 h 2590799"/>
              <a:gd name="connsiteX401" fmla="*/ 3952778 w 10596152"/>
              <a:gd name="connsiteY401" fmla="*/ 2045785 h 2590799"/>
              <a:gd name="connsiteX402" fmla="*/ 3952778 w 10596152"/>
              <a:gd name="connsiteY402" fmla="*/ 1796410 h 2590799"/>
              <a:gd name="connsiteX403" fmla="*/ 3987758 w 10596152"/>
              <a:gd name="connsiteY403" fmla="*/ 1796410 h 2590799"/>
              <a:gd name="connsiteX404" fmla="*/ 3987758 w 10596152"/>
              <a:gd name="connsiteY404" fmla="*/ 1570729 h 2590799"/>
              <a:gd name="connsiteX405" fmla="*/ 4001299 w 10596152"/>
              <a:gd name="connsiteY405" fmla="*/ 1570729 h 2590799"/>
              <a:gd name="connsiteX406" fmla="*/ 4001299 w 10596152"/>
              <a:gd name="connsiteY406" fmla="*/ 1653103 h 2590799"/>
              <a:gd name="connsiteX407" fmla="*/ 4058848 w 10596152"/>
              <a:gd name="connsiteY407" fmla="*/ 1653103 h 2590799"/>
              <a:gd name="connsiteX408" fmla="*/ 4058848 w 10596152"/>
              <a:gd name="connsiteY408" fmla="*/ 1595555 h 2590799"/>
              <a:gd name="connsiteX409" fmla="*/ 4075772 w 10596152"/>
              <a:gd name="connsiteY409" fmla="*/ 1595555 h 2590799"/>
              <a:gd name="connsiteX410" fmla="*/ 4075772 w 10596152"/>
              <a:gd name="connsiteY410" fmla="*/ 1069722 h 2590799"/>
              <a:gd name="connsiteX411" fmla="*/ 4468455 w 10596152"/>
              <a:gd name="connsiteY411" fmla="*/ 1069722 h 2590799"/>
              <a:gd name="connsiteX412" fmla="*/ 4468455 w 10596152"/>
              <a:gd name="connsiteY412" fmla="*/ 1578629 h 2590799"/>
              <a:gd name="connsiteX413" fmla="*/ 4519233 w 10596152"/>
              <a:gd name="connsiteY413" fmla="*/ 1578629 h 2590799"/>
              <a:gd name="connsiteX414" fmla="*/ 4519233 w 10596152"/>
              <a:gd name="connsiteY414" fmla="*/ 1101316 h 2590799"/>
              <a:gd name="connsiteX415" fmla="*/ 4621917 w 10596152"/>
              <a:gd name="connsiteY415" fmla="*/ 1101316 h 2590799"/>
              <a:gd name="connsiteX416" fmla="*/ 4621917 w 10596152"/>
              <a:gd name="connsiteY416" fmla="*/ 633032 h 2590799"/>
              <a:gd name="connsiteX417" fmla="*/ 4782150 w 10596152"/>
              <a:gd name="connsiteY417" fmla="*/ 633032 h 2590799"/>
              <a:gd name="connsiteX418" fmla="*/ 4782150 w 10596152"/>
              <a:gd name="connsiteY418" fmla="*/ 616105 h 2590799"/>
              <a:gd name="connsiteX419" fmla="*/ 4793434 w 10596152"/>
              <a:gd name="connsiteY419" fmla="*/ 616105 h 2590799"/>
              <a:gd name="connsiteX420" fmla="*/ 4793434 w 10596152"/>
              <a:gd name="connsiteY420" fmla="*/ 649958 h 2590799"/>
              <a:gd name="connsiteX421" fmla="*/ 4994289 w 10596152"/>
              <a:gd name="connsiteY421" fmla="*/ 649958 h 2590799"/>
              <a:gd name="connsiteX422" fmla="*/ 4994289 w 10596152"/>
              <a:gd name="connsiteY422" fmla="*/ 1426295 h 2590799"/>
              <a:gd name="connsiteX423" fmla="*/ 5063121 w 10596152"/>
              <a:gd name="connsiteY423" fmla="*/ 1426295 h 2590799"/>
              <a:gd name="connsiteX424" fmla="*/ 5063121 w 10596152"/>
              <a:gd name="connsiteY424" fmla="*/ 1439835 h 2590799"/>
              <a:gd name="connsiteX425" fmla="*/ 5074406 w 10596152"/>
              <a:gd name="connsiteY425" fmla="*/ 1439835 h 2590799"/>
              <a:gd name="connsiteX426" fmla="*/ 5074406 w 10596152"/>
              <a:gd name="connsiteY426" fmla="*/ 1413882 h 2590799"/>
              <a:gd name="connsiteX427" fmla="*/ 5152264 w 10596152"/>
              <a:gd name="connsiteY427" fmla="*/ 1390186 h 2590799"/>
              <a:gd name="connsiteX428" fmla="*/ 5194015 w 10596152"/>
              <a:gd name="connsiteY428" fmla="*/ 1390186 h 2590799"/>
              <a:gd name="connsiteX429" fmla="*/ 5194015 w 10596152"/>
              <a:gd name="connsiteY429" fmla="*/ 1361976 h 2590799"/>
              <a:gd name="connsiteX430" fmla="*/ 5232381 w 10596152"/>
              <a:gd name="connsiteY430" fmla="*/ 1361976 h 2590799"/>
              <a:gd name="connsiteX431" fmla="*/ 5232381 w 10596152"/>
              <a:gd name="connsiteY431" fmla="*/ 1286374 h 2590799"/>
              <a:gd name="connsiteX432" fmla="*/ 5236894 w 10596152"/>
              <a:gd name="connsiteY432" fmla="*/ 1286374 h 2590799"/>
              <a:gd name="connsiteX433" fmla="*/ 5236894 w 10596152"/>
              <a:gd name="connsiteY433" fmla="*/ 1360848 h 2590799"/>
              <a:gd name="connsiteX434" fmla="*/ 5312496 w 10596152"/>
              <a:gd name="connsiteY434" fmla="*/ 1360848 h 2590799"/>
              <a:gd name="connsiteX435" fmla="*/ 5312496 w 10596152"/>
              <a:gd name="connsiteY435" fmla="*/ 1341665 h 2590799"/>
              <a:gd name="connsiteX436" fmla="*/ 5383586 w 10596152"/>
              <a:gd name="connsiteY436" fmla="*/ 1341665 h 2590799"/>
              <a:gd name="connsiteX437" fmla="*/ 5383586 w 10596152"/>
              <a:gd name="connsiteY437" fmla="*/ 1337152 h 2590799"/>
              <a:gd name="connsiteX438" fmla="*/ 5408411 w 10596152"/>
              <a:gd name="connsiteY438" fmla="*/ 1337152 h 2590799"/>
              <a:gd name="connsiteX439" fmla="*/ 5408411 w 10596152"/>
              <a:gd name="connsiteY439" fmla="*/ 1342793 h 2590799"/>
              <a:gd name="connsiteX440" fmla="*/ 5432107 w 10596152"/>
              <a:gd name="connsiteY440" fmla="*/ 1342793 h 2590799"/>
              <a:gd name="connsiteX441" fmla="*/ 5432107 w 10596152"/>
              <a:gd name="connsiteY441" fmla="*/ 1331510 h 2590799"/>
              <a:gd name="connsiteX442" fmla="*/ 5456932 w 10596152"/>
              <a:gd name="connsiteY442" fmla="*/ 1331510 h 2590799"/>
              <a:gd name="connsiteX443" fmla="*/ 5456932 w 10596152"/>
              <a:gd name="connsiteY443" fmla="*/ 1504154 h 2590799"/>
              <a:gd name="connsiteX444" fmla="*/ 5488526 w 10596152"/>
              <a:gd name="connsiteY444" fmla="*/ 1504154 h 2590799"/>
              <a:gd name="connsiteX445" fmla="*/ 5488526 w 10596152"/>
              <a:gd name="connsiteY445" fmla="*/ 1490614 h 2590799"/>
              <a:gd name="connsiteX446" fmla="*/ 5498683 w 10596152"/>
              <a:gd name="connsiteY446" fmla="*/ 1490614 h 2590799"/>
              <a:gd name="connsiteX447" fmla="*/ 5498683 w 10596152"/>
              <a:gd name="connsiteY447" fmla="*/ 1679055 h 2590799"/>
              <a:gd name="connsiteX448" fmla="*/ 5540434 w 10596152"/>
              <a:gd name="connsiteY448" fmla="*/ 1679055 h 2590799"/>
              <a:gd name="connsiteX449" fmla="*/ 5540434 w 10596152"/>
              <a:gd name="connsiteY449" fmla="*/ 1653103 h 2590799"/>
              <a:gd name="connsiteX450" fmla="*/ 5585569 w 10596152"/>
              <a:gd name="connsiteY450" fmla="*/ 1653103 h 2590799"/>
              <a:gd name="connsiteX451" fmla="*/ 5585569 w 10596152"/>
              <a:gd name="connsiteY451" fmla="*/ 1675671 h 2590799"/>
              <a:gd name="connsiteX452" fmla="*/ 5608137 w 10596152"/>
              <a:gd name="connsiteY452" fmla="*/ 1675671 h 2590799"/>
              <a:gd name="connsiteX453" fmla="*/ 5608137 w 10596152"/>
              <a:gd name="connsiteY453" fmla="*/ 1664387 h 2590799"/>
              <a:gd name="connsiteX454" fmla="*/ 5705179 w 10596152"/>
              <a:gd name="connsiteY454" fmla="*/ 1664387 h 2590799"/>
              <a:gd name="connsiteX455" fmla="*/ 5705179 w 10596152"/>
              <a:gd name="connsiteY455" fmla="*/ 1689212 h 2590799"/>
              <a:gd name="connsiteX456" fmla="*/ 5774011 w 10596152"/>
              <a:gd name="connsiteY456" fmla="*/ 1689212 h 2590799"/>
              <a:gd name="connsiteX457" fmla="*/ 5774011 w 10596152"/>
              <a:gd name="connsiteY457" fmla="*/ 1404856 h 2590799"/>
              <a:gd name="connsiteX458" fmla="*/ 5857513 w 10596152"/>
              <a:gd name="connsiteY458" fmla="*/ 1404856 h 2590799"/>
              <a:gd name="connsiteX459" fmla="*/ 5857513 w 10596152"/>
              <a:gd name="connsiteY459" fmla="*/ 1385673 h 2590799"/>
              <a:gd name="connsiteX460" fmla="*/ 6051597 w 10596152"/>
              <a:gd name="connsiteY460" fmla="*/ 1385673 h 2590799"/>
              <a:gd name="connsiteX461" fmla="*/ 6051597 w 10596152"/>
              <a:gd name="connsiteY461" fmla="*/ 1368746 h 2590799"/>
              <a:gd name="connsiteX462" fmla="*/ 6122686 w 10596152"/>
              <a:gd name="connsiteY462" fmla="*/ 1368746 h 2590799"/>
              <a:gd name="connsiteX463" fmla="*/ 6122686 w 10596152"/>
              <a:gd name="connsiteY463" fmla="*/ 1328124 h 2590799"/>
              <a:gd name="connsiteX464" fmla="*/ 6144125 w 10596152"/>
              <a:gd name="connsiteY464" fmla="*/ 1328124 h 2590799"/>
              <a:gd name="connsiteX465" fmla="*/ 6144125 w 10596152"/>
              <a:gd name="connsiteY465" fmla="*/ 1343922 h 2590799"/>
              <a:gd name="connsiteX466" fmla="*/ 6152025 w 10596152"/>
              <a:gd name="connsiteY466" fmla="*/ 1343922 h 2590799"/>
              <a:gd name="connsiteX467" fmla="*/ 6152025 w 10596152"/>
              <a:gd name="connsiteY467" fmla="*/ 1338280 h 2590799"/>
              <a:gd name="connsiteX468" fmla="*/ 6297588 w 10596152"/>
              <a:gd name="connsiteY468" fmla="*/ 1338280 h 2590799"/>
              <a:gd name="connsiteX469" fmla="*/ 6297588 w 10596152"/>
              <a:gd name="connsiteY469" fmla="*/ 1363105 h 2590799"/>
              <a:gd name="connsiteX470" fmla="*/ 6361907 w 10596152"/>
              <a:gd name="connsiteY470" fmla="*/ 1363105 h 2590799"/>
              <a:gd name="connsiteX471" fmla="*/ 6361907 w 10596152"/>
              <a:gd name="connsiteY471" fmla="*/ 1380031 h 2590799"/>
              <a:gd name="connsiteX472" fmla="*/ 6384474 w 10596152"/>
              <a:gd name="connsiteY472" fmla="*/ 1380031 h 2590799"/>
              <a:gd name="connsiteX473" fmla="*/ 6391246 w 10596152"/>
              <a:gd name="connsiteY473" fmla="*/ 1390186 h 2590799"/>
              <a:gd name="connsiteX474" fmla="*/ 6391246 w 10596152"/>
              <a:gd name="connsiteY474" fmla="*/ 1770457 h 2590799"/>
              <a:gd name="connsiteX475" fmla="*/ 6439767 w 10596152"/>
              <a:gd name="connsiteY475" fmla="*/ 1773842 h 2590799"/>
              <a:gd name="connsiteX476" fmla="*/ 6439767 w 10596152"/>
              <a:gd name="connsiteY476" fmla="*/ 1615866 h 2590799"/>
              <a:gd name="connsiteX477" fmla="*/ 6449922 w 10596152"/>
              <a:gd name="connsiteY477" fmla="*/ 1615866 h 2590799"/>
              <a:gd name="connsiteX478" fmla="*/ 6449922 w 10596152"/>
              <a:gd name="connsiteY478" fmla="*/ 1700495 h 2590799"/>
              <a:gd name="connsiteX479" fmla="*/ 6589843 w 10596152"/>
              <a:gd name="connsiteY479" fmla="*/ 1700495 h 2590799"/>
              <a:gd name="connsiteX480" fmla="*/ 6589843 w 10596152"/>
              <a:gd name="connsiteY480" fmla="*/ 1732091 h 2590799"/>
              <a:gd name="connsiteX481" fmla="*/ 6612412 w 10596152"/>
              <a:gd name="connsiteY481" fmla="*/ 1732091 h 2590799"/>
              <a:gd name="connsiteX482" fmla="*/ 6612412 w 10596152"/>
              <a:gd name="connsiteY482" fmla="*/ 1760301 h 2590799"/>
              <a:gd name="connsiteX483" fmla="*/ 6628208 w 10596152"/>
              <a:gd name="connsiteY483" fmla="*/ 1760301 h 2590799"/>
              <a:gd name="connsiteX484" fmla="*/ 6628208 w 10596152"/>
              <a:gd name="connsiteY484" fmla="*/ 1270576 h 2590799"/>
              <a:gd name="connsiteX485" fmla="*/ 6681242 w 10596152"/>
              <a:gd name="connsiteY485" fmla="*/ 1270576 h 2590799"/>
              <a:gd name="connsiteX486" fmla="*/ 6681242 w 10596152"/>
              <a:gd name="connsiteY486" fmla="*/ 1254778 h 2590799"/>
              <a:gd name="connsiteX487" fmla="*/ 6900152 w 10596152"/>
              <a:gd name="connsiteY487" fmla="*/ 1254778 h 2590799"/>
              <a:gd name="connsiteX488" fmla="*/ 6900152 w 10596152"/>
              <a:gd name="connsiteY488" fmla="*/ 1273961 h 2590799"/>
              <a:gd name="connsiteX489" fmla="*/ 6978011 w 10596152"/>
              <a:gd name="connsiteY489" fmla="*/ 1273961 h 2590799"/>
              <a:gd name="connsiteX490" fmla="*/ 6978011 w 10596152"/>
              <a:gd name="connsiteY490" fmla="*/ 2209404 h 2590799"/>
              <a:gd name="connsiteX491" fmla="*/ 7007350 w 10596152"/>
              <a:gd name="connsiteY491" fmla="*/ 2209404 h 2590799"/>
              <a:gd name="connsiteX492" fmla="*/ 7007350 w 10596152"/>
              <a:gd name="connsiteY492" fmla="*/ 1851701 h 2590799"/>
              <a:gd name="connsiteX493" fmla="*/ 7042330 w 10596152"/>
              <a:gd name="connsiteY493" fmla="*/ 1851701 h 2590799"/>
              <a:gd name="connsiteX494" fmla="*/ 7042330 w 10596152"/>
              <a:gd name="connsiteY494" fmla="*/ 1778355 h 2590799"/>
              <a:gd name="connsiteX495" fmla="*/ 7150656 w 10596152"/>
              <a:gd name="connsiteY495" fmla="*/ 1778355 h 2590799"/>
              <a:gd name="connsiteX496" fmla="*/ 7150656 w 10596152"/>
              <a:gd name="connsiteY496" fmla="*/ 1693725 h 2590799"/>
              <a:gd name="connsiteX497" fmla="*/ 7168711 w 10596152"/>
              <a:gd name="connsiteY497" fmla="*/ 1693725 h 2590799"/>
              <a:gd name="connsiteX498" fmla="*/ 7168711 w 10596152"/>
              <a:gd name="connsiteY498" fmla="*/ 1624893 h 2590799"/>
              <a:gd name="connsiteX499" fmla="*/ 7196920 w 10596152"/>
              <a:gd name="connsiteY499" fmla="*/ 1597812 h 2590799"/>
              <a:gd name="connsiteX500" fmla="*/ 7196920 w 10596152"/>
              <a:gd name="connsiteY500" fmla="*/ 1354078 h 2590799"/>
              <a:gd name="connsiteX501" fmla="*/ 7245441 w 10596152"/>
              <a:gd name="connsiteY501" fmla="*/ 1354078 h 2590799"/>
              <a:gd name="connsiteX502" fmla="*/ 7245441 w 10596152"/>
              <a:gd name="connsiteY502" fmla="*/ 1322482 h 2590799"/>
              <a:gd name="connsiteX503" fmla="*/ 7384235 w 10596152"/>
              <a:gd name="connsiteY503" fmla="*/ 1322482 h 2590799"/>
              <a:gd name="connsiteX504" fmla="*/ 7389876 w 10596152"/>
              <a:gd name="connsiteY504" fmla="*/ 1310071 h 2590799"/>
              <a:gd name="connsiteX505" fmla="*/ 7440654 w 10596152"/>
              <a:gd name="connsiteY505" fmla="*/ 1310071 h 2590799"/>
              <a:gd name="connsiteX506" fmla="*/ 7440654 w 10596152"/>
              <a:gd name="connsiteY506" fmla="*/ 1336023 h 2590799"/>
              <a:gd name="connsiteX507" fmla="*/ 7562522 w 10596152"/>
              <a:gd name="connsiteY507" fmla="*/ 1336023 h 2590799"/>
              <a:gd name="connsiteX508" fmla="*/ 7562522 w 10596152"/>
              <a:gd name="connsiteY508" fmla="*/ 1794153 h 2590799"/>
              <a:gd name="connsiteX509" fmla="*/ 7712599 w 10596152"/>
              <a:gd name="connsiteY509" fmla="*/ 1794153 h 2590799"/>
              <a:gd name="connsiteX510" fmla="*/ 7712599 w 10596152"/>
              <a:gd name="connsiteY510" fmla="*/ 1770457 h 2590799"/>
              <a:gd name="connsiteX511" fmla="*/ 7743065 w 10596152"/>
              <a:gd name="connsiteY511" fmla="*/ 1770457 h 2590799"/>
              <a:gd name="connsiteX512" fmla="*/ 7743065 w 10596152"/>
              <a:gd name="connsiteY512" fmla="*/ 1821234 h 2590799"/>
              <a:gd name="connsiteX513" fmla="*/ 7808512 w 10596152"/>
              <a:gd name="connsiteY513" fmla="*/ 1821234 h 2590799"/>
              <a:gd name="connsiteX514" fmla="*/ 7808512 w 10596152"/>
              <a:gd name="connsiteY514" fmla="*/ 1793025 h 2590799"/>
              <a:gd name="connsiteX515" fmla="*/ 7828824 w 10596152"/>
              <a:gd name="connsiteY515" fmla="*/ 1793025 h 2590799"/>
              <a:gd name="connsiteX516" fmla="*/ 7828824 w 10596152"/>
              <a:gd name="connsiteY516" fmla="*/ 1674542 h 2590799"/>
              <a:gd name="connsiteX517" fmla="*/ 7860418 w 10596152"/>
              <a:gd name="connsiteY517" fmla="*/ 1674542 h 2590799"/>
              <a:gd name="connsiteX518" fmla="*/ 7860418 w 10596152"/>
              <a:gd name="connsiteY518" fmla="*/ 967037 h 2590799"/>
              <a:gd name="connsiteX519" fmla="*/ 7886372 w 10596152"/>
              <a:gd name="connsiteY519" fmla="*/ 22568 h 2590799"/>
              <a:gd name="connsiteX520" fmla="*/ 7955204 w 10596152"/>
              <a:gd name="connsiteY520" fmla="*/ 22568 h 259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</a:cxnLst>
            <a:rect l="l" t="t" r="r" b="b"/>
            <a:pathLst>
              <a:path w="10596152" h="2590799">
                <a:moveTo>
                  <a:pt x="3398735" y="2000649"/>
                </a:moveTo>
                <a:lnTo>
                  <a:pt x="3398735" y="2018704"/>
                </a:lnTo>
                <a:lnTo>
                  <a:pt x="3402120" y="2018704"/>
                </a:lnTo>
                <a:lnTo>
                  <a:pt x="3402120" y="2000649"/>
                </a:lnTo>
                <a:close/>
                <a:moveTo>
                  <a:pt x="9288970" y="1138554"/>
                </a:moveTo>
                <a:lnTo>
                  <a:pt x="9216752" y="1674542"/>
                </a:lnTo>
                <a:lnTo>
                  <a:pt x="9228036" y="1674542"/>
                </a:lnTo>
                <a:lnTo>
                  <a:pt x="9228036" y="1662131"/>
                </a:lnTo>
                <a:lnTo>
                  <a:pt x="9242705" y="1662131"/>
                </a:lnTo>
                <a:lnTo>
                  <a:pt x="9242705" y="1683570"/>
                </a:lnTo>
                <a:lnTo>
                  <a:pt x="9278815" y="1683570"/>
                </a:lnTo>
                <a:lnTo>
                  <a:pt x="9278815" y="1734348"/>
                </a:lnTo>
                <a:lnTo>
                  <a:pt x="9301382" y="1734348"/>
                </a:lnTo>
                <a:lnTo>
                  <a:pt x="9301382" y="2026602"/>
                </a:lnTo>
                <a:lnTo>
                  <a:pt x="9461615" y="2026602"/>
                </a:lnTo>
                <a:lnTo>
                  <a:pt x="9461615" y="1997264"/>
                </a:lnTo>
                <a:lnTo>
                  <a:pt x="9441303" y="1997264"/>
                </a:lnTo>
                <a:lnTo>
                  <a:pt x="9441303" y="1983723"/>
                </a:lnTo>
                <a:lnTo>
                  <a:pt x="9498852" y="1983723"/>
                </a:lnTo>
                <a:lnTo>
                  <a:pt x="9498852" y="2033372"/>
                </a:lnTo>
                <a:lnTo>
                  <a:pt x="9558656" y="2033372"/>
                </a:lnTo>
                <a:lnTo>
                  <a:pt x="9577839" y="2015319"/>
                </a:lnTo>
                <a:lnTo>
                  <a:pt x="9577839" y="1999521"/>
                </a:lnTo>
                <a:lnTo>
                  <a:pt x="9622975" y="1999521"/>
                </a:lnTo>
                <a:lnTo>
                  <a:pt x="9538345" y="1138554"/>
                </a:lnTo>
                <a:close/>
                <a:moveTo>
                  <a:pt x="7955204" y="0"/>
                </a:moveTo>
                <a:lnTo>
                  <a:pt x="7972129" y="0"/>
                </a:lnTo>
                <a:lnTo>
                  <a:pt x="7972129" y="28210"/>
                </a:lnTo>
                <a:lnTo>
                  <a:pt x="8138004" y="28210"/>
                </a:lnTo>
                <a:lnTo>
                  <a:pt x="8138004" y="22568"/>
                </a:lnTo>
                <a:lnTo>
                  <a:pt x="8145902" y="22568"/>
                </a:lnTo>
                <a:lnTo>
                  <a:pt x="8196682" y="40623"/>
                </a:lnTo>
                <a:cubicBezTo>
                  <a:pt x="8196682" y="40623"/>
                  <a:pt x="8235046" y="564200"/>
                  <a:pt x="8255357" y="874509"/>
                </a:cubicBezTo>
                <a:cubicBezTo>
                  <a:pt x="8275668" y="1184818"/>
                  <a:pt x="8308392" y="1807693"/>
                  <a:pt x="8308392" y="1807693"/>
                </a:cubicBezTo>
                <a:lnTo>
                  <a:pt x="8387380" y="1807693"/>
                </a:lnTo>
                <a:lnTo>
                  <a:pt x="8387380" y="2098819"/>
                </a:lnTo>
                <a:lnTo>
                  <a:pt x="8398664" y="2098819"/>
                </a:lnTo>
                <a:lnTo>
                  <a:pt x="8398664" y="2168781"/>
                </a:lnTo>
                <a:lnTo>
                  <a:pt x="8457340" y="2168781"/>
                </a:lnTo>
                <a:lnTo>
                  <a:pt x="8457340" y="2200376"/>
                </a:lnTo>
                <a:lnTo>
                  <a:pt x="8511504" y="2200376"/>
                </a:lnTo>
                <a:lnTo>
                  <a:pt x="8511504" y="1857344"/>
                </a:lnTo>
                <a:lnTo>
                  <a:pt x="8543098" y="1857344"/>
                </a:lnTo>
                <a:lnTo>
                  <a:pt x="8543098" y="1735476"/>
                </a:lnTo>
                <a:lnTo>
                  <a:pt x="8535200" y="1735476"/>
                </a:lnTo>
                <a:lnTo>
                  <a:pt x="8535200" y="1708395"/>
                </a:lnTo>
                <a:lnTo>
                  <a:pt x="8641270" y="1708395"/>
                </a:lnTo>
                <a:lnTo>
                  <a:pt x="8641270" y="1598940"/>
                </a:lnTo>
                <a:lnTo>
                  <a:pt x="8730413" y="1598940"/>
                </a:lnTo>
                <a:lnTo>
                  <a:pt x="8730413" y="1584271"/>
                </a:lnTo>
                <a:lnTo>
                  <a:pt x="8754109" y="1584271"/>
                </a:lnTo>
                <a:lnTo>
                  <a:pt x="8754109" y="1689212"/>
                </a:lnTo>
                <a:lnTo>
                  <a:pt x="8767649" y="1689212"/>
                </a:lnTo>
                <a:lnTo>
                  <a:pt x="8767649" y="1729834"/>
                </a:lnTo>
                <a:lnTo>
                  <a:pt x="8804887" y="1729834"/>
                </a:lnTo>
                <a:lnTo>
                  <a:pt x="8927883" y="889177"/>
                </a:lnTo>
                <a:lnTo>
                  <a:pt x="9123096" y="740230"/>
                </a:lnTo>
                <a:lnTo>
                  <a:pt x="9949082" y="586767"/>
                </a:lnTo>
                <a:lnTo>
                  <a:pt x="10123984" y="2004034"/>
                </a:lnTo>
                <a:lnTo>
                  <a:pt x="10218769" y="2004034"/>
                </a:lnTo>
                <a:lnTo>
                  <a:pt x="10218769" y="1875397"/>
                </a:lnTo>
                <a:lnTo>
                  <a:pt x="10245851" y="1875397"/>
                </a:lnTo>
                <a:lnTo>
                  <a:pt x="10245851" y="1551548"/>
                </a:lnTo>
                <a:lnTo>
                  <a:pt x="10258263" y="1538006"/>
                </a:lnTo>
                <a:lnTo>
                  <a:pt x="10279703" y="1538006"/>
                </a:lnTo>
                <a:lnTo>
                  <a:pt x="10279703" y="1317969"/>
                </a:lnTo>
                <a:lnTo>
                  <a:pt x="10363204" y="1317969"/>
                </a:lnTo>
                <a:lnTo>
                  <a:pt x="10363204" y="1155480"/>
                </a:lnTo>
                <a:lnTo>
                  <a:pt x="10398185" y="1155480"/>
                </a:lnTo>
                <a:lnTo>
                  <a:pt x="10398185" y="1139682"/>
                </a:lnTo>
                <a:lnTo>
                  <a:pt x="10473787" y="1139682"/>
                </a:lnTo>
                <a:lnTo>
                  <a:pt x="10473787" y="1156608"/>
                </a:lnTo>
                <a:lnTo>
                  <a:pt x="10539234" y="1156608"/>
                </a:lnTo>
                <a:lnTo>
                  <a:pt x="10539234" y="1140810"/>
                </a:lnTo>
                <a:lnTo>
                  <a:pt x="10568572" y="1140810"/>
                </a:lnTo>
                <a:lnTo>
                  <a:pt x="10568572" y="1222056"/>
                </a:lnTo>
                <a:lnTo>
                  <a:pt x="10596152" y="1222056"/>
                </a:lnTo>
                <a:lnTo>
                  <a:pt x="10596152" y="2590799"/>
                </a:lnTo>
                <a:lnTo>
                  <a:pt x="0" y="2590799"/>
                </a:lnTo>
                <a:lnTo>
                  <a:pt x="0" y="2519713"/>
                </a:lnTo>
                <a:lnTo>
                  <a:pt x="18055" y="2519713"/>
                </a:lnTo>
                <a:lnTo>
                  <a:pt x="18055" y="2526483"/>
                </a:lnTo>
                <a:lnTo>
                  <a:pt x="29338" y="2526483"/>
                </a:lnTo>
                <a:lnTo>
                  <a:pt x="29338" y="2503915"/>
                </a:lnTo>
                <a:lnTo>
                  <a:pt x="157976" y="2503915"/>
                </a:lnTo>
                <a:lnTo>
                  <a:pt x="157976" y="2488117"/>
                </a:lnTo>
                <a:lnTo>
                  <a:pt x="150077" y="2488117"/>
                </a:lnTo>
                <a:lnTo>
                  <a:pt x="150077" y="2476834"/>
                </a:lnTo>
                <a:lnTo>
                  <a:pt x="169260" y="2476834"/>
                </a:lnTo>
                <a:lnTo>
                  <a:pt x="169260" y="2462164"/>
                </a:lnTo>
                <a:lnTo>
                  <a:pt x="285485" y="2462164"/>
                </a:lnTo>
                <a:lnTo>
                  <a:pt x="285485" y="2430569"/>
                </a:lnTo>
                <a:lnTo>
                  <a:pt x="354317" y="2430569"/>
                </a:lnTo>
                <a:lnTo>
                  <a:pt x="354317" y="2379791"/>
                </a:lnTo>
                <a:lnTo>
                  <a:pt x="354317" y="2371892"/>
                </a:lnTo>
                <a:lnTo>
                  <a:pt x="366730" y="2371892"/>
                </a:lnTo>
                <a:lnTo>
                  <a:pt x="366730" y="2353838"/>
                </a:lnTo>
                <a:lnTo>
                  <a:pt x="361087" y="2353838"/>
                </a:lnTo>
                <a:lnTo>
                  <a:pt x="361087" y="2341426"/>
                </a:lnTo>
                <a:lnTo>
                  <a:pt x="367858" y="2341426"/>
                </a:lnTo>
                <a:lnTo>
                  <a:pt x="367858" y="2331270"/>
                </a:lnTo>
                <a:lnTo>
                  <a:pt x="375757" y="2331270"/>
                </a:lnTo>
                <a:lnTo>
                  <a:pt x="375757" y="2336911"/>
                </a:lnTo>
                <a:lnTo>
                  <a:pt x="733458" y="2336911"/>
                </a:lnTo>
                <a:lnTo>
                  <a:pt x="739102" y="2331270"/>
                </a:lnTo>
                <a:lnTo>
                  <a:pt x="739102" y="2313215"/>
                </a:lnTo>
                <a:lnTo>
                  <a:pt x="744743" y="2313215"/>
                </a:lnTo>
                <a:lnTo>
                  <a:pt x="744743" y="2295161"/>
                </a:lnTo>
                <a:lnTo>
                  <a:pt x="679296" y="2281621"/>
                </a:lnTo>
                <a:lnTo>
                  <a:pt x="679296" y="2256796"/>
                </a:lnTo>
                <a:cubicBezTo>
                  <a:pt x="767311" y="2246640"/>
                  <a:pt x="795520" y="2226328"/>
                  <a:pt x="795520" y="2226328"/>
                </a:cubicBezTo>
                <a:lnTo>
                  <a:pt x="795520" y="2219559"/>
                </a:lnTo>
                <a:lnTo>
                  <a:pt x="805677" y="2219559"/>
                </a:lnTo>
                <a:lnTo>
                  <a:pt x="805677" y="2191349"/>
                </a:lnTo>
                <a:lnTo>
                  <a:pt x="768439" y="2191349"/>
                </a:lnTo>
                <a:lnTo>
                  <a:pt x="762798" y="2181193"/>
                </a:lnTo>
                <a:lnTo>
                  <a:pt x="744743" y="2181193"/>
                </a:lnTo>
                <a:lnTo>
                  <a:pt x="744743" y="2175551"/>
                </a:lnTo>
                <a:lnTo>
                  <a:pt x="749256" y="2175551"/>
                </a:lnTo>
                <a:lnTo>
                  <a:pt x="749256" y="2155240"/>
                </a:lnTo>
                <a:lnTo>
                  <a:pt x="800034" y="2155240"/>
                </a:lnTo>
                <a:lnTo>
                  <a:pt x="800034" y="2142827"/>
                </a:lnTo>
                <a:lnTo>
                  <a:pt x="804549" y="2136057"/>
                </a:lnTo>
                <a:lnTo>
                  <a:pt x="819217" y="2136057"/>
                </a:lnTo>
                <a:lnTo>
                  <a:pt x="819217" y="2146213"/>
                </a:lnTo>
                <a:cubicBezTo>
                  <a:pt x="819217" y="2146213"/>
                  <a:pt x="871124" y="2136057"/>
                  <a:pt x="924158" y="2107847"/>
                </a:cubicBezTo>
                <a:cubicBezTo>
                  <a:pt x="976064" y="2079638"/>
                  <a:pt x="1011045" y="2028859"/>
                  <a:pt x="1011045" y="2028859"/>
                </a:cubicBezTo>
                <a:lnTo>
                  <a:pt x="1011045" y="2016447"/>
                </a:lnTo>
                <a:lnTo>
                  <a:pt x="1004275" y="2016447"/>
                </a:lnTo>
                <a:lnTo>
                  <a:pt x="1004275" y="2009676"/>
                </a:lnTo>
                <a:lnTo>
                  <a:pt x="1011045" y="2009676"/>
                </a:lnTo>
                <a:lnTo>
                  <a:pt x="1011045" y="1999521"/>
                </a:lnTo>
                <a:lnTo>
                  <a:pt x="1014430" y="1997264"/>
                </a:lnTo>
                <a:lnTo>
                  <a:pt x="1022328" y="1997264"/>
                </a:lnTo>
                <a:lnTo>
                  <a:pt x="1022328" y="1980338"/>
                </a:lnTo>
                <a:lnTo>
                  <a:pt x="1030228" y="1980338"/>
                </a:lnTo>
                <a:lnTo>
                  <a:pt x="1030228" y="1996136"/>
                </a:lnTo>
                <a:lnTo>
                  <a:pt x="1040383" y="1996136"/>
                </a:lnTo>
                <a:lnTo>
                  <a:pt x="1040383" y="1980338"/>
                </a:lnTo>
                <a:lnTo>
                  <a:pt x="1047154" y="1980338"/>
                </a:lnTo>
                <a:lnTo>
                  <a:pt x="1047154" y="2011934"/>
                </a:lnTo>
                <a:lnTo>
                  <a:pt x="1055052" y="2011934"/>
                </a:lnTo>
                <a:lnTo>
                  <a:pt x="1055052" y="2018704"/>
                </a:lnTo>
                <a:lnTo>
                  <a:pt x="1271705" y="2018704"/>
                </a:lnTo>
                <a:lnTo>
                  <a:pt x="1483843" y="2018704"/>
                </a:lnTo>
                <a:lnTo>
                  <a:pt x="1483843" y="2011934"/>
                </a:lnTo>
                <a:lnTo>
                  <a:pt x="1491742" y="2011934"/>
                </a:lnTo>
                <a:lnTo>
                  <a:pt x="1491742" y="1980338"/>
                </a:lnTo>
                <a:lnTo>
                  <a:pt x="1498513" y="1980338"/>
                </a:lnTo>
                <a:lnTo>
                  <a:pt x="1498513" y="1996136"/>
                </a:lnTo>
                <a:lnTo>
                  <a:pt x="1508669" y="1996136"/>
                </a:lnTo>
                <a:lnTo>
                  <a:pt x="1508669" y="1980338"/>
                </a:lnTo>
                <a:lnTo>
                  <a:pt x="1516567" y="1980338"/>
                </a:lnTo>
                <a:lnTo>
                  <a:pt x="1516567" y="1997264"/>
                </a:lnTo>
                <a:lnTo>
                  <a:pt x="1524465" y="1997264"/>
                </a:lnTo>
                <a:lnTo>
                  <a:pt x="1527850" y="1999521"/>
                </a:lnTo>
                <a:lnTo>
                  <a:pt x="1527850" y="2009676"/>
                </a:lnTo>
                <a:lnTo>
                  <a:pt x="1534622" y="2009676"/>
                </a:lnTo>
                <a:lnTo>
                  <a:pt x="1534622" y="2016447"/>
                </a:lnTo>
                <a:lnTo>
                  <a:pt x="1527850" y="2016447"/>
                </a:lnTo>
                <a:lnTo>
                  <a:pt x="1527850" y="2028859"/>
                </a:lnTo>
                <a:cubicBezTo>
                  <a:pt x="1527850" y="2028859"/>
                  <a:pt x="1562831" y="2080766"/>
                  <a:pt x="1614737" y="2107847"/>
                </a:cubicBezTo>
                <a:cubicBezTo>
                  <a:pt x="1666644" y="2136057"/>
                  <a:pt x="1719679" y="2146213"/>
                  <a:pt x="1719679" y="2146213"/>
                </a:cubicBezTo>
                <a:lnTo>
                  <a:pt x="1719679" y="2136057"/>
                </a:lnTo>
                <a:lnTo>
                  <a:pt x="1734348" y="2136057"/>
                </a:lnTo>
                <a:lnTo>
                  <a:pt x="1738861" y="2142827"/>
                </a:lnTo>
                <a:lnTo>
                  <a:pt x="1738861" y="2155240"/>
                </a:lnTo>
                <a:lnTo>
                  <a:pt x="1789639" y="2155240"/>
                </a:lnTo>
                <a:lnTo>
                  <a:pt x="1789639" y="2175551"/>
                </a:lnTo>
                <a:lnTo>
                  <a:pt x="1793024" y="2175551"/>
                </a:lnTo>
                <a:lnTo>
                  <a:pt x="1793024" y="2181193"/>
                </a:lnTo>
                <a:lnTo>
                  <a:pt x="1774970" y="2181193"/>
                </a:lnTo>
                <a:lnTo>
                  <a:pt x="1769327" y="2191349"/>
                </a:lnTo>
                <a:lnTo>
                  <a:pt x="1732091" y="2191349"/>
                </a:lnTo>
                <a:lnTo>
                  <a:pt x="1732091" y="2219559"/>
                </a:lnTo>
                <a:lnTo>
                  <a:pt x="1742246" y="2219559"/>
                </a:lnTo>
                <a:lnTo>
                  <a:pt x="1742246" y="2226328"/>
                </a:lnTo>
                <a:cubicBezTo>
                  <a:pt x="1742246" y="2226328"/>
                  <a:pt x="1770456" y="2246640"/>
                  <a:pt x="1858471" y="2256796"/>
                </a:cubicBezTo>
                <a:lnTo>
                  <a:pt x="1858471" y="2282749"/>
                </a:lnTo>
                <a:lnTo>
                  <a:pt x="1793024" y="2296289"/>
                </a:lnTo>
                <a:lnTo>
                  <a:pt x="1793024" y="2314343"/>
                </a:lnTo>
                <a:lnTo>
                  <a:pt x="1798667" y="2314343"/>
                </a:lnTo>
                <a:lnTo>
                  <a:pt x="1798667" y="2332398"/>
                </a:lnTo>
                <a:lnTo>
                  <a:pt x="1804308" y="2338040"/>
                </a:lnTo>
                <a:lnTo>
                  <a:pt x="1877654" y="2338040"/>
                </a:lnTo>
                <a:lnTo>
                  <a:pt x="1877654" y="2325628"/>
                </a:lnTo>
                <a:lnTo>
                  <a:pt x="1902480" y="2325628"/>
                </a:lnTo>
                <a:lnTo>
                  <a:pt x="1902480" y="2260181"/>
                </a:lnTo>
                <a:lnTo>
                  <a:pt x="1920533" y="2260181"/>
                </a:lnTo>
                <a:lnTo>
                  <a:pt x="1957770" y="1428552"/>
                </a:lnTo>
                <a:lnTo>
                  <a:pt x="1937459" y="1421782"/>
                </a:lnTo>
                <a:lnTo>
                  <a:pt x="1937459" y="1360848"/>
                </a:lnTo>
                <a:lnTo>
                  <a:pt x="1929561" y="1350692"/>
                </a:lnTo>
                <a:lnTo>
                  <a:pt x="1929561" y="1311199"/>
                </a:lnTo>
                <a:lnTo>
                  <a:pt x="1908121" y="1298786"/>
                </a:lnTo>
                <a:lnTo>
                  <a:pt x="1896837" y="1289759"/>
                </a:lnTo>
                <a:lnTo>
                  <a:pt x="1877654" y="1246880"/>
                </a:lnTo>
                <a:lnTo>
                  <a:pt x="1877654" y="1211899"/>
                </a:lnTo>
                <a:lnTo>
                  <a:pt x="1883297" y="1209643"/>
                </a:lnTo>
                <a:lnTo>
                  <a:pt x="1883297" y="1200616"/>
                </a:lnTo>
                <a:lnTo>
                  <a:pt x="1886682" y="1198358"/>
                </a:lnTo>
                <a:lnTo>
                  <a:pt x="1886682" y="1194973"/>
                </a:lnTo>
                <a:lnTo>
                  <a:pt x="1890067" y="1192716"/>
                </a:lnTo>
                <a:lnTo>
                  <a:pt x="1890067" y="1187075"/>
                </a:lnTo>
                <a:lnTo>
                  <a:pt x="1930689" y="1178048"/>
                </a:lnTo>
                <a:lnTo>
                  <a:pt x="1928432" y="1173533"/>
                </a:lnTo>
                <a:lnTo>
                  <a:pt x="1919404" y="1138554"/>
                </a:lnTo>
                <a:lnTo>
                  <a:pt x="1919404" y="1132912"/>
                </a:lnTo>
                <a:lnTo>
                  <a:pt x="1922789" y="1132912"/>
                </a:lnTo>
                <a:lnTo>
                  <a:pt x="1922789" y="1136297"/>
                </a:lnTo>
                <a:lnTo>
                  <a:pt x="1954385" y="1117114"/>
                </a:lnTo>
                <a:lnTo>
                  <a:pt x="1954385" y="1087776"/>
                </a:lnTo>
                <a:lnTo>
                  <a:pt x="1960027" y="1087776"/>
                </a:lnTo>
                <a:lnTo>
                  <a:pt x="1960027" y="1079877"/>
                </a:lnTo>
                <a:lnTo>
                  <a:pt x="1972440" y="1077620"/>
                </a:lnTo>
                <a:lnTo>
                  <a:pt x="1974697" y="904975"/>
                </a:lnTo>
                <a:lnTo>
                  <a:pt x="1972440" y="901590"/>
                </a:lnTo>
                <a:lnTo>
                  <a:pt x="1972440" y="895948"/>
                </a:lnTo>
                <a:lnTo>
                  <a:pt x="1978082" y="893692"/>
                </a:lnTo>
                <a:lnTo>
                  <a:pt x="1974697" y="754898"/>
                </a:lnTo>
                <a:lnTo>
                  <a:pt x="1971312" y="745871"/>
                </a:lnTo>
                <a:lnTo>
                  <a:pt x="1976954" y="742486"/>
                </a:lnTo>
                <a:lnTo>
                  <a:pt x="1976954" y="735715"/>
                </a:lnTo>
                <a:lnTo>
                  <a:pt x="1981467" y="732330"/>
                </a:lnTo>
                <a:lnTo>
                  <a:pt x="1982595" y="587896"/>
                </a:lnTo>
                <a:lnTo>
                  <a:pt x="1974697" y="587896"/>
                </a:lnTo>
                <a:lnTo>
                  <a:pt x="1974697" y="581124"/>
                </a:lnTo>
                <a:lnTo>
                  <a:pt x="1981467" y="581124"/>
                </a:lnTo>
                <a:lnTo>
                  <a:pt x="1981467" y="577739"/>
                </a:lnTo>
                <a:lnTo>
                  <a:pt x="1976954" y="575483"/>
                </a:lnTo>
                <a:lnTo>
                  <a:pt x="1976954" y="573226"/>
                </a:lnTo>
                <a:lnTo>
                  <a:pt x="1975825" y="570970"/>
                </a:lnTo>
                <a:lnTo>
                  <a:pt x="1975825" y="566456"/>
                </a:lnTo>
                <a:lnTo>
                  <a:pt x="1983723" y="565328"/>
                </a:lnTo>
                <a:lnTo>
                  <a:pt x="1983723" y="403966"/>
                </a:lnTo>
                <a:lnTo>
                  <a:pt x="1982595" y="403966"/>
                </a:lnTo>
                <a:lnTo>
                  <a:pt x="1982595" y="400581"/>
                </a:lnTo>
                <a:lnTo>
                  <a:pt x="1985980" y="400581"/>
                </a:lnTo>
                <a:lnTo>
                  <a:pt x="1985980" y="375757"/>
                </a:lnTo>
                <a:lnTo>
                  <a:pt x="1989365" y="373500"/>
                </a:lnTo>
                <a:lnTo>
                  <a:pt x="1992751" y="375757"/>
                </a:lnTo>
                <a:lnTo>
                  <a:pt x="1992751" y="400581"/>
                </a:lnTo>
                <a:lnTo>
                  <a:pt x="1996136" y="400581"/>
                </a:lnTo>
                <a:lnTo>
                  <a:pt x="1996136" y="403966"/>
                </a:lnTo>
                <a:lnTo>
                  <a:pt x="1995008" y="403966"/>
                </a:lnTo>
                <a:lnTo>
                  <a:pt x="1995008" y="564200"/>
                </a:lnTo>
                <a:lnTo>
                  <a:pt x="2001778" y="565328"/>
                </a:lnTo>
                <a:lnTo>
                  <a:pt x="2001778" y="569841"/>
                </a:lnTo>
                <a:lnTo>
                  <a:pt x="2000650" y="572098"/>
                </a:lnTo>
                <a:lnTo>
                  <a:pt x="2000650" y="575483"/>
                </a:lnTo>
                <a:lnTo>
                  <a:pt x="1996136" y="577739"/>
                </a:lnTo>
                <a:lnTo>
                  <a:pt x="1996136" y="581124"/>
                </a:lnTo>
                <a:lnTo>
                  <a:pt x="2005163" y="581124"/>
                </a:lnTo>
                <a:lnTo>
                  <a:pt x="2005163" y="587896"/>
                </a:lnTo>
                <a:lnTo>
                  <a:pt x="1997265" y="587896"/>
                </a:lnTo>
                <a:lnTo>
                  <a:pt x="1998393" y="731202"/>
                </a:lnTo>
                <a:lnTo>
                  <a:pt x="2002907" y="734587"/>
                </a:lnTo>
                <a:lnTo>
                  <a:pt x="2002907" y="741358"/>
                </a:lnTo>
                <a:lnTo>
                  <a:pt x="2008548" y="744743"/>
                </a:lnTo>
                <a:lnTo>
                  <a:pt x="2005163" y="753770"/>
                </a:lnTo>
                <a:lnTo>
                  <a:pt x="2001778" y="892563"/>
                </a:lnTo>
                <a:lnTo>
                  <a:pt x="2007419" y="894820"/>
                </a:lnTo>
                <a:lnTo>
                  <a:pt x="2007419" y="900462"/>
                </a:lnTo>
                <a:lnTo>
                  <a:pt x="2005163" y="903847"/>
                </a:lnTo>
                <a:lnTo>
                  <a:pt x="2007419" y="1076492"/>
                </a:lnTo>
                <a:lnTo>
                  <a:pt x="2019832" y="1078748"/>
                </a:lnTo>
                <a:lnTo>
                  <a:pt x="2019832" y="1086647"/>
                </a:lnTo>
                <a:lnTo>
                  <a:pt x="2026602" y="1086647"/>
                </a:lnTo>
                <a:lnTo>
                  <a:pt x="2026602" y="1114858"/>
                </a:lnTo>
                <a:lnTo>
                  <a:pt x="2058197" y="1134040"/>
                </a:lnTo>
                <a:lnTo>
                  <a:pt x="2058197" y="1130654"/>
                </a:lnTo>
                <a:lnTo>
                  <a:pt x="2061583" y="1130654"/>
                </a:lnTo>
                <a:lnTo>
                  <a:pt x="2061583" y="1136297"/>
                </a:lnTo>
                <a:lnTo>
                  <a:pt x="2052555" y="1171277"/>
                </a:lnTo>
                <a:lnTo>
                  <a:pt x="2049170" y="1175790"/>
                </a:lnTo>
                <a:lnTo>
                  <a:pt x="2089793" y="1184818"/>
                </a:lnTo>
                <a:lnTo>
                  <a:pt x="2089793" y="1190460"/>
                </a:lnTo>
                <a:lnTo>
                  <a:pt x="2093178" y="1192716"/>
                </a:lnTo>
                <a:lnTo>
                  <a:pt x="2093178" y="1196101"/>
                </a:lnTo>
                <a:lnTo>
                  <a:pt x="2096563" y="1198358"/>
                </a:lnTo>
                <a:lnTo>
                  <a:pt x="2096563" y="1207386"/>
                </a:lnTo>
                <a:lnTo>
                  <a:pt x="2102206" y="1209643"/>
                </a:lnTo>
                <a:lnTo>
                  <a:pt x="2102206" y="1244623"/>
                </a:lnTo>
                <a:lnTo>
                  <a:pt x="2083023" y="1287503"/>
                </a:lnTo>
                <a:lnTo>
                  <a:pt x="2071738" y="1296529"/>
                </a:lnTo>
                <a:lnTo>
                  <a:pt x="2050299" y="1308942"/>
                </a:lnTo>
                <a:lnTo>
                  <a:pt x="2050299" y="1346178"/>
                </a:lnTo>
                <a:lnTo>
                  <a:pt x="2042400" y="1356335"/>
                </a:lnTo>
                <a:lnTo>
                  <a:pt x="2042400" y="1417267"/>
                </a:lnTo>
                <a:lnTo>
                  <a:pt x="2022089" y="1424038"/>
                </a:lnTo>
                <a:lnTo>
                  <a:pt x="2054812" y="2151855"/>
                </a:lnTo>
                <a:lnTo>
                  <a:pt x="2103334" y="2151855"/>
                </a:lnTo>
                <a:lnTo>
                  <a:pt x="2103334" y="2053683"/>
                </a:lnTo>
                <a:lnTo>
                  <a:pt x="2145085" y="2053683"/>
                </a:lnTo>
                <a:lnTo>
                  <a:pt x="2145085" y="2029987"/>
                </a:lnTo>
                <a:lnTo>
                  <a:pt x="2138314" y="2029987"/>
                </a:lnTo>
                <a:lnTo>
                  <a:pt x="2138314" y="2000649"/>
                </a:lnTo>
                <a:lnTo>
                  <a:pt x="2174423" y="2000649"/>
                </a:lnTo>
                <a:lnTo>
                  <a:pt x="2174423" y="2014191"/>
                </a:lnTo>
                <a:lnTo>
                  <a:pt x="2178936" y="2014191"/>
                </a:lnTo>
                <a:lnTo>
                  <a:pt x="2178936" y="2009676"/>
                </a:lnTo>
                <a:lnTo>
                  <a:pt x="2192478" y="2009676"/>
                </a:lnTo>
                <a:lnTo>
                  <a:pt x="2192478" y="2001778"/>
                </a:lnTo>
                <a:lnTo>
                  <a:pt x="2229714" y="2001778"/>
                </a:lnTo>
                <a:lnTo>
                  <a:pt x="2229714" y="1995008"/>
                </a:lnTo>
                <a:lnTo>
                  <a:pt x="2239870" y="1995008"/>
                </a:lnTo>
                <a:lnTo>
                  <a:pt x="2239870" y="1981466"/>
                </a:lnTo>
                <a:lnTo>
                  <a:pt x="2314344" y="1981466"/>
                </a:lnTo>
                <a:lnTo>
                  <a:pt x="2314344" y="1875397"/>
                </a:lnTo>
                <a:lnTo>
                  <a:pt x="2321114" y="1875397"/>
                </a:lnTo>
                <a:lnTo>
                  <a:pt x="2321114" y="1755787"/>
                </a:lnTo>
                <a:cubicBezTo>
                  <a:pt x="2321114" y="1755787"/>
                  <a:pt x="2331270" y="1743374"/>
                  <a:pt x="2350453" y="1728706"/>
                </a:cubicBezTo>
                <a:cubicBezTo>
                  <a:pt x="2369636" y="1712908"/>
                  <a:pt x="2392204" y="1700495"/>
                  <a:pt x="2392204" y="1700495"/>
                </a:cubicBezTo>
                <a:lnTo>
                  <a:pt x="2400102" y="1700495"/>
                </a:lnTo>
                <a:lnTo>
                  <a:pt x="2400102" y="1694853"/>
                </a:lnTo>
                <a:lnTo>
                  <a:pt x="2424927" y="1694853"/>
                </a:lnTo>
                <a:lnTo>
                  <a:pt x="2424927" y="1700495"/>
                </a:lnTo>
                <a:lnTo>
                  <a:pt x="2436211" y="1700495"/>
                </a:lnTo>
                <a:lnTo>
                  <a:pt x="2436211" y="1680184"/>
                </a:lnTo>
                <a:lnTo>
                  <a:pt x="2446367" y="1680184"/>
                </a:lnTo>
                <a:cubicBezTo>
                  <a:pt x="2446367" y="1680184"/>
                  <a:pt x="2490374" y="1659874"/>
                  <a:pt x="2527611" y="1649718"/>
                </a:cubicBezTo>
                <a:cubicBezTo>
                  <a:pt x="2564849" y="1640691"/>
                  <a:pt x="2629167" y="1630535"/>
                  <a:pt x="2629167" y="1630535"/>
                </a:cubicBezTo>
                <a:lnTo>
                  <a:pt x="2629167" y="1620380"/>
                </a:lnTo>
                <a:lnTo>
                  <a:pt x="2730723" y="1620380"/>
                </a:lnTo>
                <a:lnTo>
                  <a:pt x="2730723" y="1613608"/>
                </a:lnTo>
                <a:lnTo>
                  <a:pt x="2723953" y="1609095"/>
                </a:lnTo>
                <a:lnTo>
                  <a:pt x="2723953" y="1597812"/>
                </a:lnTo>
                <a:lnTo>
                  <a:pt x="2751034" y="1597812"/>
                </a:lnTo>
                <a:lnTo>
                  <a:pt x="2751034" y="1562831"/>
                </a:lnTo>
                <a:lnTo>
                  <a:pt x="2755548" y="1562831"/>
                </a:lnTo>
                <a:lnTo>
                  <a:pt x="2772474" y="1579757"/>
                </a:lnTo>
                <a:lnTo>
                  <a:pt x="2780372" y="1579757"/>
                </a:lnTo>
                <a:lnTo>
                  <a:pt x="2780372" y="1630535"/>
                </a:lnTo>
                <a:lnTo>
                  <a:pt x="2804069" y="1630535"/>
                </a:lnTo>
                <a:lnTo>
                  <a:pt x="2804069" y="1569601"/>
                </a:lnTo>
                <a:lnTo>
                  <a:pt x="2809711" y="1569601"/>
                </a:lnTo>
                <a:lnTo>
                  <a:pt x="2809711" y="1630535"/>
                </a:lnTo>
                <a:lnTo>
                  <a:pt x="2823251" y="1630535"/>
                </a:lnTo>
                <a:lnTo>
                  <a:pt x="2828894" y="1621508"/>
                </a:lnTo>
                <a:cubicBezTo>
                  <a:pt x="2828894" y="1621508"/>
                  <a:pt x="2868387" y="1620380"/>
                  <a:pt x="2936092" y="1633920"/>
                </a:cubicBezTo>
                <a:cubicBezTo>
                  <a:pt x="3003795" y="1647461"/>
                  <a:pt x="3046674" y="1683570"/>
                  <a:pt x="3046674" y="1683570"/>
                </a:cubicBezTo>
                <a:lnTo>
                  <a:pt x="3046674" y="1705010"/>
                </a:lnTo>
                <a:lnTo>
                  <a:pt x="3063600" y="1705010"/>
                </a:lnTo>
                <a:cubicBezTo>
                  <a:pt x="3076013" y="1705010"/>
                  <a:pt x="3074885" y="1741118"/>
                  <a:pt x="3074885" y="1741118"/>
                </a:cubicBezTo>
                <a:lnTo>
                  <a:pt x="3074885" y="1767071"/>
                </a:lnTo>
                <a:lnTo>
                  <a:pt x="3069243" y="1767071"/>
                </a:lnTo>
                <a:lnTo>
                  <a:pt x="3069243" y="1881040"/>
                </a:lnTo>
                <a:lnTo>
                  <a:pt x="3072628" y="1881040"/>
                </a:lnTo>
                <a:lnTo>
                  <a:pt x="3072628" y="2025474"/>
                </a:lnTo>
                <a:lnTo>
                  <a:pt x="3138075" y="2025474"/>
                </a:lnTo>
                <a:lnTo>
                  <a:pt x="3138075" y="2013062"/>
                </a:lnTo>
                <a:lnTo>
                  <a:pt x="3152743" y="2013062"/>
                </a:lnTo>
                <a:lnTo>
                  <a:pt x="3152743" y="1983723"/>
                </a:lnTo>
                <a:lnTo>
                  <a:pt x="3191109" y="1983723"/>
                </a:lnTo>
                <a:lnTo>
                  <a:pt x="3191109" y="1936331"/>
                </a:lnTo>
                <a:lnTo>
                  <a:pt x="3245273" y="1936331"/>
                </a:lnTo>
                <a:lnTo>
                  <a:pt x="3245273" y="1928432"/>
                </a:lnTo>
                <a:lnTo>
                  <a:pt x="3257684" y="1928432"/>
                </a:lnTo>
                <a:lnTo>
                  <a:pt x="3257684" y="1936331"/>
                </a:lnTo>
                <a:lnTo>
                  <a:pt x="3297179" y="1936331"/>
                </a:lnTo>
                <a:lnTo>
                  <a:pt x="3297179" y="1949872"/>
                </a:lnTo>
                <a:lnTo>
                  <a:pt x="3308462" y="1960027"/>
                </a:lnTo>
                <a:lnTo>
                  <a:pt x="3329902" y="1960027"/>
                </a:lnTo>
                <a:lnTo>
                  <a:pt x="3329902" y="1970183"/>
                </a:lnTo>
                <a:lnTo>
                  <a:pt x="3355855" y="1970183"/>
                </a:lnTo>
                <a:lnTo>
                  <a:pt x="3355855" y="1982595"/>
                </a:lnTo>
                <a:lnTo>
                  <a:pt x="3386322" y="1982595"/>
                </a:lnTo>
                <a:lnTo>
                  <a:pt x="3395348" y="1995008"/>
                </a:lnTo>
                <a:lnTo>
                  <a:pt x="3399862" y="1999521"/>
                </a:lnTo>
                <a:lnTo>
                  <a:pt x="3399862" y="1958899"/>
                </a:lnTo>
                <a:lnTo>
                  <a:pt x="3456283" y="1958899"/>
                </a:lnTo>
                <a:lnTo>
                  <a:pt x="3456283" y="1887810"/>
                </a:lnTo>
                <a:lnTo>
                  <a:pt x="3448385" y="1887810"/>
                </a:lnTo>
                <a:lnTo>
                  <a:pt x="3448385" y="1862985"/>
                </a:lnTo>
                <a:lnTo>
                  <a:pt x="3486748" y="1862985"/>
                </a:lnTo>
                <a:lnTo>
                  <a:pt x="3486748" y="1840417"/>
                </a:lnTo>
                <a:lnTo>
                  <a:pt x="3516088" y="1808821"/>
                </a:lnTo>
                <a:lnTo>
                  <a:pt x="3516088" y="1790767"/>
                </a:lnTo>
                <a:lnTo>
                  <a:pt x="3526243" y="1790767"/>
                </a:lnTo>
                <a:lnTo>
                  <a:pt x="3526243" y="1584271"/>
                </a:lnTo>
                <a:lnTo>
                  <a:pt x="3543170" y="1584271"/>
                </a:lnTo>
                <a:lnTo>
                  <a:pt x="3543170" y="1396957"/>
                </a:lnTo>
                <a:lnTo>
                  <a:pt x="3586049" y="1396957"/>
                </a:lnTo>
                <a:lnTo>
                  <a:pt x="3586049" y="1378903"/>
                </a:lnTo>
                <a:lnTo>
                  <a:pt x="3602975" y="1364233"/>
                </a:lnTo>
                <a:lnTo>
                  <a:pt x="3602975" y="1354078"/>
                </a:lnTo>
                <a:lnTo>
                  <a:pt x="3734997" y="1229954"/>
                </a:lnTo>
                <a:lnTo>
                  <a:pt x="3746281" y="1229954"/>
                </a:lnTo>
                <a:lnTo>
                  <a:pt x="3746281" y="1258163"/>
                </a:lnTo>
                <a:lnTo>
                  <a:pt x="3765464" y="1280731"/>
                </a:lnTo>
                <a:lnTo>
                  <a:pt x="3765464" y="1322482"/>
                </a:lnTo>
                <a:lnTo>
                  <a:pt x="3801573" y="1346178"/>
                </a:lnTo>
                <a:lnTo>
                  <a:pt x="3801573" y="1272833"/>
                </a:lnTo>
                <a:lnTo>
                  <a:pt x="3806086" y="1272833"/>
                </a:lnTo>
                <a:lnTo>
                  <a:pt x="3806086" y="1394699"/>
                </a:lnTo>
                <a:lnTo>
                  <a:pt x="3841066" y="1394699"/>
                </a:lnTo>
                <a:lnTo>
                  <a:pt x="3841066" y="1636176"/>
                </a:lnTo>
                <a:lnTo>
                  <a:pt x="3879431" y="1636176"/>
                </a:lnTo>
                <a:lnTo>
                  <a:pt x="3879431" y="2004034"/>
                </a:lnTo>
                <a:lnTo>
                  <a:pt x="3921182" y="2004034"/>
                </a:lnTo>
                <a:lnTo>
                  <a:pt x="3921182" y="2045785"/>
                </a:lnTo>
                <a:lnTo>
                  <a:pt x="3952778" y="2045785"/>
                </a:lnTo>
                <a:lnTo>
                  <a:pt x="3952778" y="1796410"/>
                </a:lnTo>
                <a:lnTo>
                  <a:pt x="3987758" y="1796410"/>
                </a:lnTo>
                <a:lnTo>
                  <a:pt x="3987758" y="1570729"/>
                </a:lnTo>
                <a:lnTo>
                  <a:pt x="4001299" y="1570729"/>
                </a:lnTo>
                <a:lnTo>
                  <a:pt x="4001299" y="1653103"/>
                </a:lnTo>
                <a:lnTo>
                  <a:pt x="4058848" y="1653103"/>
                </a:lnTo>
                <a:lnTo>
                  <a:pt x="4058848" y="1595555"/>
                </a:lnTo>
                <a:lnTo>
                  <a:pt x="4075772" y="1595555"/>
                </a:lnTo>
                <a:lnTo>
                  <a:pt x="4075772" y="1069722"/>
                </a:lnTo>
                <a:lnTo>
                  <a:pt x="4468455" y="1069722"/>
                </a:lnTo>
                <a:lnTo>
                  <a:pt x="4468455" y="1578629"/>
                </a:lnTo>
                <a:lnTo>
                  <a:pt x="4519233" y="1578629"/>
                </a:lnTo>
                <a:lnTo>
                  <a:pt x="4519233" y="1101316"/>
                </a:lnTo>
                <a:lnTo>
                  <a:pt x="4621917" y="1101316"/>
                </a:lnTo>
                <a:lnTo>
                  <a:pt x="4621917" y="633032"/>
                </a:lnTo>
                <a:lnTo>
                  <a:pt x="4782150" y="633032"/>
                </a:lnTo>
                <a:lnTo>
                  <a:pt x="4782150" y="616105"/>
                </a:lnTo>
                <a:lnTo>
                  <a:pt x="4793434" y="616105"/>
                </a:lnTo>
                <a:lnTo>
                  <a:pt x="4793434" y="649958"/>
                </a:lnTo>
                <a:lnTo>
                  <a:pt x="4994289" y="649958"/>
                </a:lnTo>
                <a:lnTo>
                  <a:pt x="4994289" y="1426295"/>
                </a:lnTo>
                <a:lnTo>
                  <a:pt x="5063121" y="1426295"/>
                </a:lnTo>
                <a:lnTo>
                  <a:pt x="5063121" y="1439835"/>
                </a:lnTo>
                <a:lnTo>
                  <a:pt x="5074406" y="1439835"/>
                </a:lnTo>
                <a:lnTo>
                  <a:pt x="5074406" y="1413882"/>
                </a:lnTo>
                <a:lnTo>
                  <a:pt x="5152264" y="1390186"/>
                </a:lnTo>
                <a:lnTo>
                  <a:pt x="5194015" y="1390186"/>
                </a:lnTo>
                <a:lnTo>
                  <a:pt x="5194015" y="1361976"/>
                </a:lnTo>
                <a:lnTo>
                  <a:pt x="5232381" y="1361976"/>
                </a:lnTo>
                <a:lnTo>
                  <a:pt x="5232381" y="1286374"/>
                </a:lnTo>
                <a:lnTo>
                  <a:pt x="5236894" y="1286374"/>
                </a:lnTo>
                <a:lnTo>
                  <a:pt x="5236894" y="1360848"/>
                </a:lnTo>
                <a:lnTo>
                  <a:pt x="5312496" y="1360848"/>
                </a:lnTo>
                <a:lnTo>
                  <a:pt x="5312496" y="1341665"/>
                </a:lnTo>
                <a:lnTo>
                  <a:pt x="5383586" y="1341665"/>
                </a:lnTo>
                <a:lnTo>
                  <a:pt x="5383586" y="1337152"/>
                </a:lnTo>
                <a:lnTo>
                  <a:pt x="5408411" y="1337152"/>
                </a:lnTo>
                <a:lnTo>
                  <a:pt x="5408411" y="1342793"/>
                </a:lnTo>
                <a:lnTo>
                  <a:pt x="5432107" y="1342793"/>
                </a:lnTo>
                <a:lnTo>
                  <a:pt x="5432107" y="1331510"/>
                </a:lnTo>
                <a:lnTo>
                  <a:pt x="5456932" y="1331510"/>
                </a:lnTo>
                <a:lnTo>
                  <a:pt x="5456932" y="1504154"/>
                </a:lnTo>
                <a:lnTo>
                  <a:pt x="5488526" y="1504154"/>
                </a:lnTo>
                <a:lnTo>
                  <a:pt x="5488526" y="1490614"/>
                </a:lnTo>
                <a:lnTo>
                  <a:pt x="5498683" y="1490614"/>
                </a:lnTo>
                <a:lnTo>
                  <a:pt x="5498683" y="1679055"/>
                </a:lnTo>
                <a:lnTo>
                  <a:pt x="5540434" y="1679055"/>
                </a:lnTo>
                <a:lnTo>
                  <a:pt x="5540434" y="1653103"/>
                </a:lnTo>
                <a:lnTo>
                  <a:pt x="5585569" y="1653103"/>
                </a:lnTo>
                <a:lnTo>
                  <a:pt x="5585569" y="1675671"/>
                </a:lnTo>
                <a:lnTo>
                  <a:pt x="5608137" y="1675671"/>
                </a:lnTo>
                <a:lnTo>
                  <a:pt x="5608137" y="1664387"/>
                </a:lnTo>
                <a:lnTo>
                  <a:pt x="5705179" y="1664387"/>
                </a:lnTo>
                <a:lnTo>
                  <a:pt x="5705179" y="1689212"/>
                </a:lnTo>
                <a:lnTo>
                  <a:pt x="5774011" y="1689212"/>
                </a:lnTo>
                <a:lnTo>
                  <a:pt x="5774011" y="1404856"/>
                </a:lnTo>
                <a:lnTo>
                  <a:pt x="5857513" y="1404856"/>
                </a:lnTo>
                <a:lnTo>
                  <a:pt x="5857513" y="1385673"/>
                </a:lnTo>
                <a:lnTo>
                  <a:pt x="6051597" y="1385673"/>
                </a:lnTo>
                <a:lnTo>
                  <a:pt x="6051597" y="1368746"/>
                </a:lnTo>
                <a:lnTo>
                  <a:pt x="6122686" y="1368746"/>
                </a:lnTo>
                <a:lnTo>
                  <a:pt x="6122686" y="1328124"/>
                </a:lnTo>
                <a:lnTo>
                  <a:pt x="6144125" y="1328124"/>
                </a:lnTo>
                <a:lnTo>
                  <a:pt x="6144125" y="1343922"/>
                </a:lnTo>
                <a:lnTo>
                  <a:pt x="6152025" y="1343922"/>
                </a:lnTo>
                <a:lnTo>
                  <a:pt x="6152025" y="1338280"/>
                </a:lnTo>
                <a:lnTo>
                  <a:pt x="6297588" y="1338280"/>
                </a:lnTo>
                <a:lnTo>
                  <a:pt x="6297588" y="1363105"/>
                </a:lnTo>
                <a:lnTo>
                  <a:pt x="6361907" y="1363105"/>
                </a:lnTo>
                <a:lnTo>
                  <a:pt x="6361907" y="1380031"/>
                </a:lnTo>
                <a:lnTo>
                  <a:pt x="6384474" y="1380031"/>
                </a:lnTo>
                <a:lnTo>
                  <a:pt x="6391246" y="1390186"/>
                </a:lnTo>
                <a:lnTo>
                  <a:pt x="6391246" y="1770457"/>
                </a:lnTo>
                <a:lnTo>
                  <a:pt x="6439767" y="1773842"/>
                </a:lnTo>
                <a:lnTo>
                  <a:pt x="6439767" y="1615866"/>
                </a:lnTo>
                <a:lnTo>
                  <a:pt x="6449922" y="1615866"/>
                </a:lnTo>
                <a:lnTo>
                  <a:pt x="6449922" y="1700495"/>
                </a:lnTo>
                <a:lnTo>
                  <a:pt x="6589843" y="1700495"/>
                </a:lnTo>
                <a:lnTo>
                  <a:pt x="6589843" y="1732091"/>
                </a:lnTo>
                <a:lnTo>
                  <a:pt x="6612412" y="1732091"/>
                </a:lnTo>
                <a:lnTo>
                  <a:pt x="6612412" y="1760301"/>
                </a:lnTo>
                <a:lnTo>
                  <a:pt x="6628208" y="1760301"/>
                </a:lnTo>
                <a:lnTo>
                  <a:pt x="6628208" y="1270576"/>
                </a:lnTo>
                <a:lnTo>
                  <a:pt x="6681242" y="1270576"/>
                </a:lnTo>
                <a:lnTo>
                  <a:pt x="6681242" y="1254778"/>
                </a:lnTo>
                <a:lnTo>
                  <a:pt x="6900152" y="1254778"/>
                </a:lnTo>
                <a:lnTo>
                  <a:pt x="6900152" y="1273961"/>
                </a:lnTo>
                <a:lnTo>
                  <a:pt x="6978011" y="1273961"/>
                </a:lnTo>
                <a:lnTo>
                  <a:pt x="6978011" y="2209404"/>
                </a:lnTo>
                <a:lnTo>
                  <a:pt x="7007350" y="2209404"/>
                </a:lnTo>
                <a:lnTo>
                  <a:pt x="7007350" y="1851701"/>
                </a:lnTo>
                <a:lnTo>
                  <a:pt x="7042330" y="1851701"/>
                </a:lnTo>
                <a:lnTo>
                  <a:pt x="7042330" y="1778355"/>
                </a:lnTo>
                <a:lnTo>
                  <a:pt x="7150656" y="1778355"/>
                </a:lnTo>
                <a:lnTo>
                  <a:pt x="7150656" y="1693725"/>
                </a:lnTo>
                <a:lnTo>
                  <a:pt x="7168711" y="1693725"/>
                </a:lnTo>
                <a:lnTo>
                  <a:pt x="7168711" y="1624893"/>
                </a:lnTo>
                <a:lnTo>
                  <a:pt x="7196920" y="1597812"/>
                </a:lnTo>
                <a:lnTo>
                  <a:pt x="7196920" y="1354078"/>
                </a:lnTo>
                <a:lnTo>
                  <a:pt x="7245441" y="1354078"/>
                </a:lnTo>
                <a:lnTo>
                  <a:pt x="7245441" y="1322482"/>
                </a:lnTo>
                <a:lnTo>
                  <a:pt x="7384235" y="1322482"/>
                </a:lnTo>
                <a:lnTo>
                  <a:pt x="7389876" y="1310071"/>
                </a:lnTo>
                <a:lnTo>
                  <a:pt x="7440654" y="1310071"/>
                </a:lnTo>
                <a:lnTo>
                  <a:pt x="7440654" y="1336023"/>
                </a:lnTo>
                <a:lnTo>
                  <a:pt x="7562522" y="1336023"/>
                </a:lnTo>
                <a:lnTo>
                  <a:pt x="7562522" y="1794153"/>
                </a:lnTo>
                <a:lnTo>
                  <a:pt x="7712599" y="1794153"/>
                </a:lnTo>
                <a:lnTo>
                  <a:pt x="7712599" y="1770457"/>
                </a:lnTo>
                <a:lnTo>
                  <a:pt x="7743065" y="1770457"/>
                </a:lnTo>
                <a:lnTo>
                  <a:pt x="7743065" y="1821234"/>
                </a:lnTo>
                <a:lnTo>
                  <a:pt x="7808512" y="1821234"/>
                </a:lnTo>
                <a:lnTo>
                  <a:pt x="7808512" y="1793025"/>
                </a:lnTo>
                <a:lnTo>
                  <a:pt x="7828824" y="1793025"/>
                </a:lnTo>
                <a:lnTo>
                  <a:pt x="7828824" y="1674542"/>
                </a:lnTo>
                <a:lnTo>
                  <a:pt x="7860418" y="1674542"/>
                </a:lnTo>
                <a:cubicBezTo>
                  <a:pt x="7860418" y="1674542"/>
                  <a:pt x="7857033" y="1158865"/>
                  <a:pt x="7860418" y="967037"/>
                </a:cubicBezTo>
                <a:cubicBezTo>
                  <a:pt x="7863804" y="774081"/>
                  <a:pt x="7886372" y="22568"/>
                  <a:pt x="7886372" y="22568"/>
                </a:cubicBezTo>
                <a:lnTo>
                  <a:pt x="7955204" y="22568"/>
                </a:lnTo>
                <a:close/>
              </a:path>
            </a:pathLst>
          </a:custGeom>
          <a:blipFill dpi="0" rotWithShape="1">
            <a:blip r:embed="rId6"/>
            <a:srcRect/>
            <a:tile tx="-2413000" ty="-1485900" sx="100000" sy="100000" flip="none" algn="tl"/>
          </a:blip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577" name="千图PPT彼岸天：ID 8661124库_Freeform: Shape 53">
            <a:extLst>
              <a:ext uri="{FF2B5EF4-FFF2-40B4-BE49-F238E27FC236}">
                <a16:creationId xmlns:a16="http://schemas.microsoft.com/office/drawing/2014/main" id="{35F17713-34E7-950F-42E1-D45CEAAD8726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1038538" y="541619"/>
            <a:ext cx="2944075" cy="6231962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gradFill>
            <a:gsLst>
              <a:gs pos="0">
                <a:srgbClr val="5B6EFB"/>
              </a:gs>
              <a:gs pos="100000">
                <a:srgbClr val="39A8FA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14" name="组合 613">
            <a:extLst>
              <a:ext uri="{FF2B5EF4-FFF2-40B4-BE49-F238E27FC236}">
                <a16:creationId xmlns:a16="http://schemas.microsoft.com/office/drawing/2014/main" id="{68C9C9DD-17DE-5A5B-7F3F-96A8BB2F5B76}"/>
              </a:ext>
            </a:extLst>
          </p:cNvPr>
          <p:cNvGrpSpPr/>
          <p:nvPr/>
        </p:nvGrpSpPr>
        <p:grpSpPr>
          <a:xfrm>
            <a:off x="4784519" y="1333653"/>
            <a:ext cx="4906725" cy="1446550"/>
            <a:chOff x="4428919" y="-1514868"/>
            <a:chExt cx="4906725" cy="1446550"/>
          </a:xfrm>
        </p:grpSpPr>
        <p:sp>
          <p:nvSpPr>
            <p:cNvPr id="584" name="文本框 583">
              <a:extLst>
                <a:ext uri="{FF2B5EF4-FFF2-40B4-BE49-F238E27FC236}">
                  <a16:creationId xmlns:a16="http://schemas.microsoft.com/office/drawing/2014/main" id="{03BAF264-6F7B-A9E3-2389-1C9748FD1A9B}"/>
                </a:ext>
              </a:extLst>
            </p:cNvPr>
            <p:cNvSpPr txBox="1"/>
            <p:nvPr/>
          </p:nvSpPr>
          <p:spPr>
            <a:xfrm>
              <a:off x="4428919" y="-1514868"/>
              <a:ext cx="1450263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谢</a:t>
              </a:r>
              <a:endParaRPr lang="zh-CN" altLang="en-US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85" name="文本框 584">
              <a:extLst>
                <a:ext uri="{FF2B5EF4-FFF2-40B4-BE49-F238E27FC236}">
                  <a16:creationId xmlns:a16="http://schemas.microsoft.com/office/drawing/2014/main" id="{574FE09B-9666-3D03-8CBD-B1E3C69635C2}"/>
                </a:ext>
              </a:extLst>
            </p:cNvPr>
            <p:cNvSpPr txBox="1"/>
            <p:nvPr/>
          </p:nvSpPr>
          <p:spPr>
            <a:xfrm>
              <a:off x="5597414" y="-1514868"/>
              <a:ext cx="1450263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谢</a:t>
              </a:r>
              <a:endParaRPr lang="zh-CN" altLang="en-US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86" name="文本框 585">
              <a:extLst>
                <a:ext uri="{FF2B5EF4-FFF2-40B4-BE49-F238E27FC236}">
                  <a16:creationId xmlns:a16="http://schemas.microsoft.com/office/drawing/2014/main" id="{60D7970C-14C4-3FC9-E900-3B6758196274}"/>
                </a:ext>
              </a:extLst>
            </p:cNvPr>
            <p:cNvSpPr txBox="1"/>
            <p:nvPr/>
          </p:nvSpPr>
          <p:spPr>
            <a:xfrm>
              <a:off x="6767686" y="-1514868"/>
              <a:ext cx="1450263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观</a:t>
              </a:r>
              <a:endParaRPr lang="zh-CN" altLang="en-US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87" name="文本框 586">
              <a:extLst>
                <a:ext uri="{FF2B5EF4-FFF2-40B4-BE49-F238E27FC236}">
                  <a16:creationId xmlns:a16="http://schemas.microsoft.com/office/drawing/2014/main" id="{7FEB1EC6-1901-20A6-98AB-6888175E06C7}"/>
                </a:ext>
              </a:extLst>
            </p:cNvPr>
            <p:cNvSpPr txBox="1"/>
            <p:nvPr/>
          </p:nvSpPr>
          <p:spPr>
            <a:xfrm>
              <a:off x="7885381" y="-1514868"/>
              <a:ext cx="1450263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看</a:t>
              </a:r>
              <a:endParaRPr lang="zh-CN" altLang="en-US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617" name="文本框 616">
            <a:extLst>
              <a:ext uri="{FF2B5EF4-FFF2-40B4-BE49-F238E27FC236}">
                <a16:creationId xmlns:a16="http://schemas.microsoft.com/office/drawing/2014/main" id="{4C264D17-9276-AD1A-839A-01739107365E}"/>
              </a:ext>
            </a:extLst>
          </p:cNvPr>
          <p:cNvSpPr txBox="1"/>
          <p:nvPr/>
        </p:nvSpPr>
        <p:spPr>
          <a:xfrm>
            <a:off x="4892963" y="2590798"/>
            <a:ext cx="46666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Debriefing report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22" name="文本框 621">
            <a:extLst>
              <a:ext uri="{FF2B5EF4-FFF2-40B4-BE49-F238E27FC236}">
                <a16:creationId xmlns:a16="http://schemas.microsoft.com/office/drawing/2014/main" id="{C2FF1C85-9110-3392-C6EF-13A2A9F6D766}"/>
              </a:ext>
            </a:extLst>
          </p:cNvPr>
          <p:cNvSpPr txBox="1"/>
          <p:nvPr/>
        </p:nvSpPr>
        <p:spPr>
          <a:xfrm>
            <a:off x="3299126" y="3737266"/>
            <a:ext cx="7854336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latin typeface="HarmonyOS Sans SC" panose="00000500000000000000" pitchFamily="2" charset="-122"/>
                <a:ea typeface="HarmonyOS Sans SC" panose="00000500000000000000" pitchFamily="2" charset="-122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623" name="文本框 622">
            <a:extLst>
              <a:ext uri="{FF2B5EF4-FFF2-40B4-BE49-F238E27FC236}">
                <a16:creationId xmlns:a16="http://schemas.microsoft.com/office/drawing/2014/main" id="{7A5C7FBF-30F5-6025-79B4-988701922683}"/>
              </a:ext>
            </a:extLst>
          </p:cNvPr>
          <p:cNvSpPr txBox="1"/>
          <p:nvPr/>
        </p:nvSpPr>
        <p:spPr>
          <a:xfrm>
            <a:off x="5817895" y="4642348"/>
            <a:ext cx="28167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述职人：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模板网  时间：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2022.07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32" name="椭圆 631">
            <a:extLst>
              <a:ext uri="{FF2B5EF4-FFF2-40B4-BE49-F238E27FC236}">
                <a16:creationId xmlns:a16="http://schemas.microsoft.com/office/drawing/2014/main" id="{37CBE3B1-D7BD-8559-6730-AEBB0C5828DC}"/>
              </a:ext>
            </a:extLst>
          </p:cNvPr>
          <p:cNvSpPr/>
          <p:nvPr/>
        </p:nvSpPr>
        <p:spPr>
          <a:xfrm>
            <a:off x="359745" y="4919347"/>
            <a:ext cx="957448" cy="957448"/>
          </a:xfrm>
          <a:prstGeom prst="ellipse">
            <a:avLst/>
          </a:prstGeom>
          <a:noFill/>
          <a:ln w="38100"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7" name="椭圆 636">
            <a:extLst>
              <a:ext uri="{FF2B5EF4-FFF2-40B4-BE49-F238E27FC236}">
                <a16:creationId xmlns:a16="http://schemas.microsoft.com/office/drawing/2014/main" id="{6CCA06C7-C7A3-7135-4A4E-4E452557CF48}"/>
              </a:ext>
            </a:extLst>
          </p:cNvPr>
          <p:cNvSpPr/>
          <p:nvPr/>
        </p:nvSpPr>
        <p:spPr>
          <a:xfrm>
            <a:off x="3663990" y="-333153"/>
            <a:ext cx="733544" cy="733544"/>
          </a:xfrm>
          <a:prstGeom prst="ellipse">
            <a:avLst/>
          </a:prstGeom>
          <a:gradFill>
            <a:gsLst>
              <a:gs pos="0">
                <a:srgbClr val="39A8FA"/>
              </a:gs>
              <a:gs pos="100000">
                <a:srgbClr val="5B6EF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943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>
            <a:extLst>
              <a:ext uri="{FF2B5EF4-FFF2-40B4-BE49-F238E27FC236}">
                <a16:creationId xmlns:a16="http://schemas.microsoft.com/office/drawing/2014/main" id="{875141E3-B7B3-CD87-7F02-EEDAE2BC94B1}"/>
              </a:ext>
            </a:extLst>
          </p:cNvPr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51PPT</a:t>
            </a:r>
            <a:r>
              <a:rPr lang="zh-CN" altLang="en-US"/>
              <a:t>模板网   </a:t>
            </a:r>
            <a:r>
              <a:rPr lang="en-US" altLang="zh-CN">
                <a:hlinkClick r:id="rId2"/>
              </a:rPr>
              <a:t>www.51pptmoban.com</a:t>
            </a:r>
            <a:r>
              <a:rPr lang="en-US" altLang="zh-CN"/>
              <a:t>   </a:t>
            </a:r>
            <a:r>
              <a:rPr lang="zh-CN" altLang="en-US"/>
              <a:t>作品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zh-CN" altLang="en-US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6446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图片 601">
            <a:extLst>
              <a:ext uri="{FF2B5EF4-FFF2-40B4-BE49-F238E27FC236}">
                <a16:creationId xmlns:a16="http://schemas.microsoft.com/office/drawing/2014/main" id="{828539D5-BA94-6E7A-5797-EB65E1D5AA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33" name="组合 632">
            <a:extLst>
              <a:ext uri="{FF2B5EF4-FFF2-40B4-BE49-F238E27FC236}">
                <a16:creationId xmlns:a16="http://schemas.microsoft.com/office/drawing/2014/main" id="{2DDEAE5F-4A13-21E9-7E27-E419E120E4DC}"/>
              </a:ext>
            </a:extLst>
          </p:cNvPr>
          <p:cNvGrpSpPr/>
          <p:nvPr/>
        </p:nvGrpSpPr>
        <p:grpSpPr>
          <a:xfrm>
            <a:off x="3111150" y="-34319"/>
            <a:ext cx="5969700" cy="5969700"/>
            <a:chOff x="10286785" y="210204"/>
            <a:chExt cx="4309795" cy="4309795"/>
          </a:xfrm>
        </p:grpSpPr>
        <p:sp>
          <p:nvSpPr>
            <p:cNvPr id="631" name="椭圆 630">
              <a:extLst>
                <a:ext uri="{FF2B5EF4-FFF2-40B4-BE49-F238E27FC236}">
                  <a16:creationId xmlns:a16="http://schemas.microsoft.com/office/drawing/2014/main" id="{E8848A72-EFCE-4975-E365-E3D19533686D}"/>
                </a:ext>
              </a:extLst>
            </p:cNvPr>
            <p:cNvSpPr/>
            <p:nvPr/>
          </p:nvSpPr>
          <p:spPr>
            <a:xfrm>
              <a:off x="10286785" y="210204"/>
              <a:ext cx="4309795" cy="4309795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39A8FA">
                      <a:alpha val="0"/>
                    </a:srgbClr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11293981" y="1217399"/>
              <a:ext cx="2295402" cy="2295404"/>
            </a:xfrm>
            <a:prstGeom prst="ellipse">
              <a:avLst/>
            </a:prstGeom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6" name="任意多边形: 形状 615">
            <a:extLst>
              <a:ext uri="{FF2B5EF4-FFF2-40B4-BE49-F238E27FC236}">
                <a16:creationId xmlns:a16="http://schemas.microsoft.com/office/drawing/2014/main" id="{198A1D4B-E800-D09B-BB78-FACAE004C789}"/>
              </a:ext>
            </a:extLst>
          </p:cNvPr>
          <p:cNvSpPr/>
          <p:nvPr/>
        </p:nvSpPr>
        <p:spPr>
          <a:xfrm>
            <a:off x="1595848" y="4267202"/>
            <a:ext cx="10596152" cy="2590799"/>
          </a:xfrm>
          <a:custGeom>
            <a:avLst/>
            <a:gdLst>
              <a:gd name="connsiteX0" fmla="*/ 3398735 w 10596152"/>
              <a:gd name="connsiteY0" fmla="*/ 2000649 h 2590799"/>
              <a:gd name="connsiteX1" fmla="*/ 3398735 w 10596152"/>
              <a:gd name="connsiteY1" fmla="*/ 2018704 h 2590799"/>
              <a:gd name="connsiteX2" fmla="*/ 3402120 w 10596152"/>
              <a:gd name="connsiteY2" fmla="*/ 2018704 h 2590799"/>
              <a:gd name="connsiteX3" fmla="*/ 3402120 w 10596152"/>
              <a:gd name="connsiteY3" fmla="*/ 2000649 h 2590799"/>
              <a:gd name="connsiteX4" fmla="*/ 9288970 w 10596152"/>
              <a:gd name="connsiteY4" fmla="*/ 1138554 h 2590799"/>
              <a:gd name="connsiteX5" fmla="*/ 9216752 w 10596152"/>
              <a:gd name="connsiteY5" fmla="*/ 1674542 h 2590799"/>
              <a:gd name="connsiteX6" fmla="*/ 9228036 w 10596152"/>
              <a:gd name="connsiteY6" fmla="*/ 1674542 h 2590799"/>
              <a:gd name="connsiteX7" fmla="*/ 9228036 w 10596152"/>
              <a:gd name="connsiteY7" fmla="*/ 1662131 h 2590799"/>
              <a:gd name="connsiteX8" fmla="*/ 9242705 w 10596152"/>
              <a:gd name="connsiteY8" fmla="*/ 1662131 h 2590799"/>
              <a:gd name="connsiteX9" fmla="*/ 9242705 w 10596152"/>
              <a:gd name="connsiteY9" fmla="*/ 1683570 h 2590799"/>
              <a:gd name="connsiteX10" fmla="*/ 9278815 w 10596152"/>
              <a:gd name="connsiteY10" fmla="*/ 1683570 h 2590799"/>
              <a:gd name="connsiteX11" fmla="*/ 9278815 w 10596152"/>
              <a:gd name="connsiteY11" fmla="*/ 1734348 h 2590799"/>
              <a:gd name="connsiteX12" fmla="*/ 9301382 w 10596152"/>
              <a:gd name="connsiteY12" fmla="*/ 1734348 h 2590799"/>
              <a:gd name="connsiteX13" fmla="*/ 9301382 w 10596152"/>
              <a:gd name="connsiteY13" fmla="*/ 2026602 h 2590799"/>
              <a:gd name="connsiteX14" fmla="*/ 9461615 w 10596152"/>
              <a:gd name="connsiteY14" fmla="*/ 2026602 h 2590799"/>
              <a:gd name="connsiteX15" fmla="*/ 9461615 w 10596152"/>
              <a:gd name="connsiteY15" fmla="*/ 1997264 h 2590799"/>
              <a:gd name="connsiteX16" fmla="*/ 9441303 w 10596152"/>
              <a:gd name="connsiteY16" fmla="*/ 1997264 h 2590799"/>
              <a:gd name="connsiteX17" fmla="*/ 9441303 w 10596152"/>
              <a:gd name="connsiteY17" fmla="*/ 1983723 h 2590799"/>
              <a:gd name="connsiteX18" fmla="*/ 9498852 w 10596152"/>
              <a:gd name="connsiteY18" fmla="*/ 1983723 h 2590799"/>
              <a:gd name="connsiteX19" fmla="*/ 9498852 w 10596152"/>
              <a:gd name="connsiteY19" fmla="*/ 2033372 h 2590799"/>
              <a:gd name="connsiteX20" fmla="*/ 9558656 w 10596152"/>
              <a:gd name="connsiteY20" fmla="*/ 2033372 h 2590799"/>
              <a:gd name="connsiteX21" fmla="*/ 9577839 w 10596152"/>
              <a:gd name="connsiteY21" fmla="*/ 2015319 h 2590799"/>
              <a:gd name="connsiteX22" fmla="*/ 9577839 w 10596152"/>
              <a:gd name="connsiteY22" fmla="*/ 1999521 h 2590799"/>
              <a:gd name="connsiteX23" fmla="*/ 9622975 w 10596152"/>
              <a:gd name="connsiteY23" fmla="*/ 1999521 h 2590799"/>
              <a:gd name="connsiteX24" fmla="*/ 9538345 w 10596152"/>
              <a:gd name="connsiteY24" fmla="*/ 1138554 h 2590799"/>
              <a:gd name="connsiteX25" fmla="*/ 7955204 w 10596152"/>
              <a:gd name="connsiteY25" fmla="*/ 0 h 2590799"/>
              <a:gd name="connsiteX26" fmla="*/ 7972129 w 10596152"/>
              <a:gd name="connsiteY26" fmla="*/ 0 h 2590799"/>
              <a:gd name="connsiteX27" fmla="*/ 7972129 w 10596152"/>
              <a:gd name="connsiteY27" fmla="*/ 28210 h 2590799"/>
              <a:gd name="connsiteX28" fmla="*/ 8138004 w 10596152"/>
              <a:gd name="connsiteY28" fmla="*/ 28210 h 2590799"/>
              <a:gd name="connsiteX29" fmla="*/ 8138004 w 10596152"/>
              <a:gd name="connsiteY29" fmla="*/ 22568 h 2590799"/>
              <a:gd name="connsiteX30" fmla="*/ 8145902 w 10596152"/>
              <a:gd name="connsiteY30" fmla="*/ 22568 h 2590799"/>
              <a:gd name="connsiteX31" fmla="*/ 8196682 w 10596152"/>
              <a:gd name="connsiteY31" fmla="*/ 40623 h 2590799"/>
              <a:gd name="connsiteX32" fmla="*/ 8255357 w 10596152"/>
              <a:gd name="connsiteY32" fmla="*/ 874509 h 2590799"/>
              <a:gd name="connsiteX33" fmla="*/ 8308392 w 10596152"/>
              <a:gd name="connsiteY33" fmla="*/ 1807693 h 2590799"/>
              <a:gd name="connsiteX34" fmla="*/ 8387380 w 10596152"/>
              <a:gd name="connsiteY34" fmla="*/ 1807693 h 2590799"/>
              <a:gd name="connsiteX35" fmla="*/ 8387380 w 10596152"/>
              <a:gd name="connsiteY35" fmla="*/ 2098819 h 2590799"/>
              <a:gd name="connsiteX36" fmla="*/ 8398664 w 10596152"/>
              <a:gd name="connsiteY36" fmla="*/ 2098819 h 2590799"/>
              <a:gd name="connsiteX37" fmla="*/ 8398664 w 10596152"/>
              <a:gd name="connsiteY37" fmla="*/ 2168781 h 2590799"/>
              <a:gd name="connsiteX38" fmla="*/ 8457340 w 10596152"/>
              <a:gd name="connsiteY38" fmla="*/ 2168781 h 2590799"/>
              <a:gd name="connsiteX39" fmla="*/ 8457340 w 10596152"/>
              <a:gd name="connsiteY39" fmla="*/ 2200376 h 2590799"/>
              <a:gd name="connsiteX40" fmla="*/ 8511504 w 10596152"/>
              <a:gd name="connsiteY40" fmla="*/ 2200376 h 2590799"/>
              <a:gd name="connsiteX41" fmla="*/ 8511504 w 10596152"/>
              <a:gd name="connsiteY41" fmla="*/ 1857344 h 2590799"/>
              <a:gd name="connsiteX42" fmla="*/ 8543098 w 10596152"/>
              <a:gd name="connsiteY42" fmla="*/ 1857344 h 2590799"/>
              <a:gd name="connsiteX43" fmla="*/ 8543098 w 10596152"/>
              <a:gd name="connsiteY43" fmla="*/ 1735476 h 2590799"/>
              <a:gd name="connsiteX44" fmla="*/ 8535200 w 10596152"/>
              <a:gd name="connsiteY44" fmla="*/ 1735476 h 2590799"/>
              <a:gd name="connsiteX45" fmla="*/ 8535200 w 10596152"/>
              <a:gd name="connsiteY45" fmla="*/ 1708395 h 2590799"/>
              <a:gd name="connsiteX46" fmla="*/ 8641270 w 10596152"/>
              <a:gd name="connsiteY46" fmla="*/ 1708395 h 2590799"/>
              <a:gd name="connsiteX47" fmla="*/ 8641270 w 10596152"/>
              <a:gd name="connsiteY47" fmla="*/ 1598940 h 2590799"/>
              <a:gd name="connsiteX48" fmla="*/ 8730413 w 10596152"/>
              <a:gd name="connsiteY48" fmla="*/ 1598940 h 2590799"/>
              <a:gd name="connsiteX49" fmla="*/ 8730413 w 10596152"/>
              <a:gd name="connsiteY49" fmla="*/ 1584271 h 2590799"/>
              <a:gd name="connsiteX50" fmla="*/ 8754109 w 10596152"/>
              <a:gd name="connsiteY50" fmla="*/ 1584271 h 2590799"/>
              <a:gd name="connsiteX51" fmla="*/ 8754109 w 10596152"/>
              <a:gd name="connsiteY51" fmla="*/ 1689212 h 2590799"/>
              <a:gd name="connsiteX52" fmla="*/ 8767649 w 10596152"/>
              <a:gd name="connsiteY52" fmla="*/ 1689212 h 2590799"/>
              <a:gd name="connsiteX53" fmla="*/ 8767649 w 10596152"/>
              <a:gd name="connsiteY53" fmla="*/ 1729834 h 2590799"/>
              <a:gd name="connsiteX54" fmla="*/ 8804887 w 10596152"/>
              <a:gd name="connsiteY54" fmla="*/ 1729834 h 2590799"/>
              <a:gd name="connsiteX55" fmla="*/ 8927883 w 10596152"/>
              <a:gd name="connsiteY55" fmla="*/ 889177 h 2590799"/>
              <a:gd name="connsiteX56" fmla="*/ 9123096 w 10596152"/>
              <a:gd name="connsiteY56" fmla="*/ 740230 h 2590799"/>
              <a:gd name="connsiteX57" fmla="*/ 9949082 w 10596152"/>
              <a:gd name="connsiteY57" fmla="*/ 586767 h 2590799"/>
              <a:gd name="connsiteX58" fmla="*/ 10123984 w 10596152"/>
              <a:gd name="connsiteY58" fmla="*/ 2004034 h 2590799"/>
              <a:gd name="connsiteX59" fmla="*/ 10218769 w 10596152"/>
              <a:gd name="connsiteY59" fmla="*/ 2004034 h 2590799"/>
              <a:gd name="connsiteX60" fmla="*/ 10218769 w 10596152"/>
              <a:gd name="connsiteY60" fmla="*/ 1875397 h 2590799"/>
              <a:gd name="connsiteX61" fmla="*/ 10245851 w 10596152"/>
              <a:gd name="connsiteY61" fmla="*/ 1875397 h 2590799"/>
              <a:gd name="connsiteX62" fmla="*/ 10245851 w 10596152"/>
              <a:gd name="connsiteY62" fmla="*/ 1551548 h 2590799"/>
              <a:gd name="connsiteX63" fmla="*/ 10258263 w 10596152"/>
              <a:gd name="connsiteY63" fmla="*/ 1538006 h 2590799"/>
              <a:gd name="connsiteX64" fmla="*/ 10279703 w 10596152"/>
              <a:gd name="connsiteY64" fmla="*/ 1538006 h 2590799"/>
              <a:gd name="connsiteX65" fmla="*/ 10279703 w 10596152"/>
              <a:gd name="connsiteY65" fmla="*/ 1317969 h 2590799"/>
              <a:gd name="connsiteX66" fmla="*/ 10363204 w 10596152"/>
              <a:gd name="connsiteY66" fmla="*/ 1317969 h 2590799"/>
              <a:gd name="connsiteX67" fmla="*/ 10363204 w 10596152"/>
              <a:gd name="connsiteY67" fmla="*/ 1155480 h 2590799"/>
              <a:gd name="connsiteX68" fmla="*/ 10398185 w 10596152"/>
              <a:gd name="connsiteY68" fmla="*/ 1155480 h 2590799"/>
              <a:gd name="connsiteX69" fmla="*/ 10398185 w 10596152"/>
              <a:gd name="connsiteY69" fmla="*/ 1139682 h 2590799"/>
              <a:gd name="connsiteX70" fmla="*/ 10473787 w 10596152"/>
              <a:gd name="connsiteY70" fmla="*/ 1139682 h 2590799"/>
              <a:gd name="connsiteX71" fmla="*/ 10473787 w 10596152"/>
              <a:gd name="connsiteY71" fmla="*/ 1156608 h 2590799"/>
              <a:gd name="connsiteX72" fmla="*/ 10539234 w 10596152"/>
              <a:gd name="connsiteY72" fmla="*/ 1156608 h 2590799"/>
              <a:gd name="connsiteX73" fmla="*/ 10539234 w 10596152"/>
              <a:gd name="connsiteY73" fmla="*/ 1140810 h 2590799"/>
              <a:gd name="connsiteX74" fmla="*/ 10568572 w 10596152"/>
              <a:gd name="connsiteY74" fmla="*/ 1140810 h 2590799"/>
              <a:gd name="connsiteX75" fmla="*/ 10568572 w 10596152"/>
              <a:gd name="connsiteY75" fmla="*/ 1222056 h 2590799"/>
              <a:gd name="connsiteX76" fmla="*/ 10596152 w 10596152"/>
              <a:gd name="connsiteY76" fmla="*/ 1222056 h 2590799"/>
              <a:gd name="connsiteX77" fmla="*/ 10596152 w 10596152"/>
              <a:gd name="connsiteY77" fmla="*/ 2590799 h 2590799"/>
              <a:gd name="connsiteX78" fmla="*/ 0 w 10596152"/>
              <a:gd name="connsiteY78" fmla="*/ 2590799 h 2590799"/>
              <a:gd name="connsiteX79" fmla="*/ 0 w 10596152"/>
              <a:gd name="connsiteY79" fmla="*/ 2519713 h 2590799"/>
              <a:gd name="connsiteX80" fmla="*/ 18055 w 10596152"/>
              <a:gd name="connsiteY80" fmla="*/ 2519713 h 2590799"/>
              <a:gd name="connsiteX81" fmla="*/ 18055 w 10596152"/>
              <a:gd name="connsiteY81" fmla="*/ 2526483 h 2590799"/>
              <a:gd name="connsiteX82" fmla="*/ 29338 w 10596152"/>
              <a:gd name="connsiteY82" fmla="*/ 2526483 h 2590799"/>
              <a:gd name="connsiteX83" fmla="*/ 29338 w 10596152"/>
              <a:gd name="connsiteY83" fmla="*/ 2503915 h 2590799"/>
              <a:gd name="connsiteX84" fmla="*/ 157976 w 10596152"/>
              <a:gd name="connsiteY84" fmla="*/ 2503915 h 2590799"/>
              <a:gd name="connsiteX85" fmla="*/ 157976 w 10596152"/>
              <a:gd name="connsiteY85" fmla="*/ 2488117 h 2590799"/>
              <a:gd name="connsiteX86" fmla="*/ 150077 w 10596152"/>
              <a:gd name="connsiteY86" fmla="*/ 2488117 h 2590799"/>
              <a:gd name="connsiteX87" fmla="*/ 150077 w 10596152"/>
              <a:gd name="connsiteY87" fmla="*/ 2476834 h 2590799"/>
              <a:gd name="connsiteX88" fmla="*/ 169260 w 10596152"/>
              <a:gd name="connsiteY88" fmla="*/ 2476834 h 2590799"/>
              <a:gd name="connsiteX89" fmla="*/ 169260 w 10596152"/>
              <a:gd name="connsiteY89" fmla="*/ 2462164 h 2590799"/>
              <a:gd name="connsiteX90" fmla="*/ 285485 w 10596152"/>
              <a:gd name="connsiteY90" fmla="*/ 2462164 h 2590799"/>
              <a:gd name="connsiteX91" fmla="*/ 285485 w 10596152"/>
              <a:gd name="connsiteY91" fmla="*/ 2430569 h 2590799"/>
              <a:gd name="connsiteX92" fmla="*/ 354317 w 10596152"/>
              <a:gd name="connsiteY92" fmla="*/ 2430569 h 2590799"/>
              <a:gd name="connsiteX93" fmla="*/ 354317 w 10596152"/>
              <a:gd name="connsiteY93" fmla="*/ 2379791 h 2590799"/>
              <a:gd name="connsiteX94" fmla="*/ 354317 w 10596152"/>
              <a:gd name="connsiteY94" fmla="*/ 2371892 h 2590799"/>
              <a:gd name="connsiteX95" fmla="*/ 366730 w 10596152"/>
              <a:gd name="connsiteY95" fmla="*/ 2371892 h 2590799"/>
              <a:gd name="connsiteX96" fmla="*/ 366730 w 10596152"/>
              <a:gd name="connsiteY96" fmla="*/ 2353838 h 2590799"/>
              <a:gd name="connsiteX97" fmla="*/ 361087 w 10596152"/>
              <a:gd name="connsiteY97" fmla="*/ 2353838 h 2590799"/>
              <a:gd name="connsiteX98" fmla="*/ 361087 w 10596152"/>
              <a:gd name="connsiteY98" fmla="*/ 2341426 h 2590799"/>
              <a:gd name="connsiteX99" fmla="*/ 367858 w 10596152"/>
              <a:gd name="connsiteY99" fmla="*/ 2341426 h 2590799"/>
              <a:gd name="connsiteX100" fmla="*/ 367858 w 10596152"/>
              <a:gd name="connsiteY100" fmla="*/ 2331270 h 2590799"/>
              <a:gd name="connsiteX101" fmla="*/ 375757 w 10596152"/>
              <a:gd name="connsiteY101" fmla="*/ 2331270 h 2590799"/>
              <a:gd name="connsiteX102" fmla="*/ 375757 w 10596152"/>
              <a:gd name="connsiteY102" fmla="*/ 2336911 h 2590799"/>
              <a:gd name="connsiteX103" fmla="*/ 733458 w 10596152"/>
              <a:gd name="connsiteY103" fmla="*/ 2336911 h 2590799"/>
              <a:gd name="connsiteX104" fmla="*/ 739102 w 10596152"/>
              <a:gd name="connsiteY104" fmla="*/ 2331270 h 2590799"/>
              <a:gd name="connsiteX105" fmla="*/ 739102 w 10596152"/>
              <a:gd name="connsiteY105" fmla="*/ 2313215 h 2590799"/>
              <a:gd name="connsiteX106" fmla="*/ 744743 w 10596152"/>
              <a:gd name="connsiteY106" fmla="*/ 2313215 h 2590799"/>
              <a:gd name="connsiteX107" fmla="*/ 744743 w 10596152"/>
              <a:gd name="connsiteY107" fmla="*/ 2295161 h 2590799"/>
              <a:gd name="connsiteX108" fmla="*/ 679296 w 10596152"/>
              <a:gd name="connsiteY108" fmla="*/ 2281621 h 2590799"/>
              <a:gd name="connsiteX109" fmla="*/ 679296 w 10596152"/>
              <a:gd name="connsiteY109" fmla="*/ 2256796 h 2590799"/>
              <a:gd name="connsiteX110" fmla="*/ 795520 w 10596152"/>
              <a:gd name="connsiteY110" fmla="*/ 2226328 h 2590799"/>
              <a:gd name="connsiteX111" fmla="*/ 795520 w 10596152"/>
              <a:gd name="connsiteY111" fmla="*/ 2219559 h 2590799"/>
              <a:gd name="connsiteX112" fmla="*/ 805677 w 10596152"/>
              <a:gd name="connsiteY112" fmla="*/ 2219559 h 2590799"/>
              <a:gd name="connsiteX113" fmla="*/ 805677 w 10596152"/>
              <a:gd name="connsiteY113" fmla="*/ 2191349 h 2590799"/>
              <a:gd name="connsiteX114" fmla="*/ 768439 w 10596152"/>
              <a:gd name="connsiteY114" fmla="*/ 2191349 h 2590799"/>
              <a:gd name="connsiteX115" fmla="*/ 762798 w 10596152"/>
              <a:gd name="connsiteY115" fmla="*/ 2181193 h 2590799"/>
              <a:gd name="connsiteX116" fmla="*/ 744743 w 10596152"/>
              <a:gd name="connsiteY116" fmla="*/ 2181193 h 2590799"/>
              <a:gd name="connsiteX117" fmla="*/ 744743 w 10596152"/>
              <a:gd name="connsiteY117" fmla="*/ 2175551 h 2590799"/>
              <a:gd name="connsiteX118" fmla="*/ 749256 w 10596152"/>
              <a:gd name="connsiteY118" fmla="*/ 2175551 h 2590799"/>
              <a:gd name="connsiteX119" fmla="*/ 749256 w 10596152"/>
              <a:gd name="connsiteY119" fmla="*/ 2155240 h 2590799"/>
              <a:gd name="connsiteX120" fmla="*/ 800034 w 10596152"/>
              <a:gd name="connsiteY120" fmla="*/ 2155240 h 2590799"/>
              <a:gd name="connsiteX121" fmla="*/ 800034 w 10596152"/>
              <a:gd name="connsiteY121" fmla="*/ 2142827 h 2590799"/>
              <a:gd name="connsiteX122" fmla="*/ 804549 w 10596152"/>
              <a:gd name="connsiteY122" fmla="*/ 2136057 h 2590799"/>
              <a:gd name="connsiteX123" fmla="*/ 819217 w 10596152"/>
              <a:gd name="connsiteY123" fmla="*/ 2136057 h 2590799"/>
              <a:gd name="connsiteX124" fmla="*/ 819217 w 10596152"/>
              <a:gd name="connsiteY124" fmla="*/ 2146213 h 2590799"/>
              <a:gd name="connsiteX125" fmla="*/ 924158 w 10596152"/>
              <a:gd name="connsiteY125" fmla="*/ 2107847 h 2590799"/>
              <a:gd name="connsiteX126" fmla="*/ 1011045 w 10596152"/>
              <a:gd name="connsiteY126" fmla="*/ 2028859 h 2590799"/>
              <a:gd name="connsiteX127" fmla="*/ 1011045 w 10596152"/>
              <a:gd name="connsiteY127" fmla="*/ 2016447 h 2590799"/>
              <a:gd name="connsiteX128" fmla="*/ 1004275 w 10596152"/>
              <a:gd name="connsiteY128" fmla="*/ 2016447 h 2590799"/>
              <a:gd name="connsiteX129" fmla="*/ 1004275 w 10596152"/>
              <a:gd name="connsiteY129" fmla="*/ 2009676 h 2590799"/>
              <a:gd name="connsiteX130" fmla="*/ 1011045 w 10596152"/>
              <a:gd name="connsiteY130" fmla="*/ 2009676 h 2590799"/>
              <a:gd name="connsiteX131" fmla="*/ 1011045 w 10596152"/>
              <a:gd name="connsiteY131" fmla="*/ 1999521 h 2590799"/>
              <a:gd name="connsiteX132" fmla="*/ 1014430 w 10596152"/>
              <a:gd name="connsiteY132" fmla="*/ 1997264 h 2590799"/>
              <a:gd name="connsiteX133" fmla="*/ 1022328 w 10596152"/>
              <a:gd name="connsiteY133" fmla="*/ 1997264 h 2590799"/>
              <a:gd name="connsiteX134" fmla="*/ 1022328 w 10596152"/>
              <a:gd name="connsiteY134" fmla="*/ 1980338 h 2590799"/>
              <a:gd name="connsiteX135" fmla="*/ 1030228 w 10596152"/>
              <a:gd name="connsiteY135" fmla="*/ 1980338 h 2590799"/>
              <a:gd name="connsiteX136" fmla="*/ 1030228 w 10596152"/>
              <a:gd name="connsiteY136" fmla="*/ 1996136 h 2590799"/>
              <a:gd name="connsiteX137" fmla="*/ 1040383 w 10596152"/>
              <a:gd name="connsiteY137" fmla="*/ 1996136 h 2590799"/>
              <a:gd name="connsiteX138" fmla="*/ 1040383 w 10596152"/>
              <a:gd name="connsiteY138" fmla="*/ 1980338 h 2590799"/>
              <a:gd name="connsiteX139" fmla="*/ 1047154 w 10596152"/>
              <a:gd name="connsiteY139" fmla="*/ 1980338 h 2590799"/>
              <a:gd name="connsiteX140" fmla="*/ 1047154 w 10596152"/>
              <a:gd name="connsiteY140" fmla="*/ 2011934 h 2590799"/>
              <a:gd name="connsiteX141" fmla="*/ 1055052 w 10596152"/>
              <a:gd name="connsiteY141" fmla="*/ 2011934 h 2590799"/>
              <a:gd name="connsiteX142" fmla="*/ 1055052 w 10596152"/>
              <a:gd name="connsiteY142" fmla="*/ 2018704 h 2590799"/>
              <a:gd name="connsiteX143" fmla="*/ 1271705 w 10596152"/>
              <a:gd name="connsiteY143" fmla="*/ 2018704 h 2590799"/>
              <a:gd name="connsiteX144" fmla="*/ 1483843 w 10596152"/>
              <a:gd name="connsiteY144" fmla="*/ 2018704 h 2590799"/>
              <a:gd name="connsiteX145" fmla="*/ 1483843 w 10596152"/>
              <a:gd name="connsiteY145" fmla="*/ 2011934 h 2590799"/>
              <a:gd name="connsiteX146" fmla="*/ 1491742 w 10596152"/>
              <a:gd name="connsiteY146" fmla="*/ 2011934 h 2590799"/>
              <a:gd name="connsiteX147" fmla="*/ 1491742 w 10596152"/>
              <a:gd name="connsiteY147" fmla="*/ 1980338 h 2590799"/>
              <a:gd name="connsiteX148" fmla="*/ 1498513 w 10596152"/>
              <a:gd name="connsiteY148" fmla="*/ 1980338 h 2590799"/>
              <a:gd name="connsiteX149" fmla="*/ 1498513 w 10596152"/>
              <a:gd name="connsiteY149" fmla="*/ 1996136 h 2590799"/>
              <a:gd name="connsiteX150" fmla="*/ 1508669 w 10596152"/>
              <a:gd name="connsiteY150" fmla="*/ 1996136 h 2590799"/>
              <a:gd name="connsiteX151" fmla="*/ 1508669 w 10596152"/>
              <a:gd name="connsiteY151" fmla="*/ 1980338 h 2590799"/>
              <a:gd name="connsiteX152" fmla="*/ 1516567 w 10596152"/>
              <a:gd name="connsiteY152" fmla="*/ 1980338 h 2590799"/>
              <a:gd name="connsiteX153" fmla="*/ 1516567 w 10596152"/>
              <a:gd name="connsiteY153" fmla="*/ 1997264 h 2590799"/>
              <a:gd name="connsiteX154" fmla="*/ 1524465 w 10596152"/>
              <a:gd name="connsiteY154" fmla="*/ 1997264 h 2590799"/>
              <a:gd name="connsiteX155" fmla="*/ 1527850 w 10596152"/>
              <a:gd name="connsiteY155" fmla="*/ 1999521 h 2590799"/>
              <a:gd name="connsiteX156" fmla="*/ 1527850 w 10596152"/>
              <a:gd name="connsiteY156" fmla="*/ 2009676 h 2590799"/>
              <a:gd name="connsiteX157" fmla="*/ 1534622 w 10596152"/>
              <a:gd name="connsiteY157" fmla="*/ 2009676 h 2590799"/>
              <a:gd name="connsiteX158" fmla="*/ 1534622 w 10596152"/>
              <a:gd name="connsiteY158" fmla="*/ 2016447 h 2590799"/>
              <a:gd name="connsiteX159" fmla="*/ 1527850 w 10596152"/>
              <a:gd name="connsiteY159" fmla="*/ 2016447 h 2590799"/>
              <a:gd name="connsiteX160" fmla="*/ 1527850 w 10596152"/>
              <a:gd name="connsiteY160" fmla="*/ 2028859 h 2590799"/>
              <a:gd name="connsiteX161" fmla="*/ 1614737 w 10596152"/>
              <a:gd name="connsiteY161" fmla="*/ 2107847 h 2590799"/>
              <a:gd name="connsiteX162" fmla="*/ 1719679 w 10596152"/>
              <a:gd name="connsiteY162" fmla="*/ 2146213 h 2590799"/>
              <a:gd name="connsiteX163" fmla="*/ 1719679 w 10596152"/>
              <a:gd name="connsiteY163" fmla="*/ 2136057 h 2590799"/>
              <a:gd name="connsiteX164" fmla="*/ 1734348 w 10596152"/>
              <a:gd name="connsiteY164" fmla="*/ 2136057 h 2590799"/>
              <a:gd name="connsiteX165" fmla="*/ 1738861 w 10596152"/>
              <a:gd name="connsiteY165" fmla="*/ 2142827 h 2590799"/>
              <a:gd name="connsiteX166" fmla="*/ 1738861 w 10596152"/>
              <a:gd name="connsiteY166" fmla="*/ 2155240 h 2590799"/>
              <a:gd name="connsiteX167" fmla="*/ 1789639 w 10596152"/>
              <a:gd name="connsiteY167" fmla="*/ 2155240 h 2590799"/>
              <a:gd name="connsiteX168" fmla="*/ 1789639 w 10596152"/>
              <a:gd name="connsiteY168" fmla="*/ 2175551 h 2590799"/>
              <a:gd name="connsiteX169" fmla="*/ 1793024 w 10596152"/>
              <a:gd name="connsiteY169" fmla="*/ 2175551 h 2590799"/>
              <a:gd name="connsiteX170" fmla="*/ 1793024 w 10596152"/>
              <a:gd name="connsiteY170" fmla="*/ 2181193 h 2590799"/>
              <a:gd name="connsiteX171" fmla="*/ 1774970 w 10596152"/>
              <a:gd name="connsiteY171" fmla="*/ 2181193 h 2590799"/>
              <a:gd name="connsiteX172" fmla="*/ 1769327 w 10596152"/>
              <a:gd name="connsiteY172" fmla="*/ 2191349 h 2590799"/>
              <a:gd name="connsiteX173" fmla="*/ 1732091 w 10596152"/>
              <a:gd name="connsiteY173" fmla="*/ 2191349 h 2590799"/>
              <a:gd name="connsiteX174" fmla="*/ 1732091 w 10596152"/>
              <a:gd name="connsiteY174" fmla="*/ 2219559 h 2590799"/>
              <a:gd name="connsiteX175" fmla="*/ 1742246 w 10596152"/>
              <a:gd name="connsiteY175" fmla="*/ 2219559 h 2590799"/>
              <a:gd name="connsiteX176" fmla="*/ 1742246 w 10596152"/>
              <a:gd name="connsiteY176" fmla="*/ 2226328 h 2590799"/>
              <a:gd name="connsiteX177" fmla="*/ 1858471 w 10596152"/>
              <a:gd name="connsiteY177" fmla="*/ 2256796 h 2590799"/>
              <a:gd name="connsiteX178" fmla="*/ 1858471 w 10596152"/>
              <a:gd name="connsiteY178" fmla="*/ 2282749 h 2590799"/>
              <a:gd name="connsiteX179" fmla="*/ 1793024 w 10596152"/>
              <a:gd name="connsiteY179" fmla="*/ 2296289 h 2590799"/>
              <a:gd name="connsiteX180" fmla="*/ 1793024 w 10596152"/>
              <a:gd name="connsiteY180" fmla="*/ 2314343 h 2590799"/>
              <a:gd name="connsiteX181" fmla="*/ 1798667 w 10596152"/>
              <a:gd name="connsiteY181" fmla="*/ 2314343 h 2590799"/>
              <a:gd name="connsiteX182" fmla="*/ 1798667 w 10596152"/>
              <a:gd name="connsiteY182" fmla="*/ 2332398 h 2590799"/>
              <a:gd name="connsiteX183" fmla="*/ 1804308 w 10596152"/>
              <a:gd name="connsiteY183" fmla="*/ 2338040 h 2590799"/>
              <a:gd name="connsiteX184" fmla="*/ 1877654 w 10596152"/>
              <a:gd name="connsiteY184" fmla="*/ 2338040 h 2590799"/>
              <a:gd name="connsiteX185" fmla="*/ 1877654 w 10596152"/>
              <a:gd name="connsiteY185" fmla="*/ 2325628 h 2590799"/>
              <a:gd name="connsiteX186" fmla="*/ 1902480 w 10596152"/>
              <a:gd name="connsiteY186" fmla="*/ 2325628 h 2590799"/>
              <a:gd name="connsiteX187" fmla="*/ 1902480 w 10596152"/>
              <a:gd name="connsiteY187" fmla="*/ 2260181 h 2590799"/>
              <a:gd name="connsiteX188" fmla="*/ 1920533 w 10596152"/>
              <a:gd name="connsiteY188" fmla="*/ 2260181 h 2590799"/>
              <a:gd name="connsiteX189" fmla="*/ 1957770 w 10596152"/>
              <a:gd name="connsiteY189" fmla="*/ 1428552 h 2590799"/>
              <a:gd name="connsiteX190" fmla="*/ 1937459 w 10596152"/>
              <a:gd name="connsiteY190" fmla="*/ 1421782 h 2590799"/>
              <a:gd name="connsiteX191" fmla="*/ 1937459 w 10596152"/>
              <a:gd name="connsiteY191" fmla="*/ 1360848 h 2590799"/>
              <a:gd name="connsiteX192" fmla="*/ 1929561 w 10596152"/>
              <a:gd name="connsiteY192" fmla="*/ 1350692 h 2590799"/>
              <a:gd name="connsiteX193" fmla="*/ 1929561 w 10596152"/>
              <a:gd name="connsiteY193" fmla="*/ 1311199 h 2590799"/>
              <a:gd name="connsiteX194" fmla="*/ 1908121 w 10596152"/>
              <a:gd name="connsiteY194" fmla="*/ 1298786 h 2590799"/>
              <a:gd name="connsiteX195" fmla="*/ 1896837 w 10596152"/>
              <a:gd name="connsiteY195" fmla="*/ 1289759 h 2590799"/>
              <a:gd name="connsiteX196" fmla="*/ 1877654 w 10596152"/>
              <a:gd name="connsiteY196" fmla="*/ 1246880 h 2590799"/>
              <a:gd name="connsiteX197" fmla="*/ 1877654 w 10596152"/>
              <a:gd name="connsiteY197" fmla="*/ 1211899 h 2590799"/>
              <a:gd name="connsiteX198" fmla="*/ 1883297 w 10596152"/>
              <a:gd name="connsiteY198" fmla="*/ 1209643 h 2590799"/>
              <a:gd name="connsiteX199" fmla="*/ 1883297 w 10596152"/>
              <a:gd name="connsiteY199" fmla="*/ 1200616 h 2590799"/>
              <a:gd name="connsiteX200" fmla="*/ 1886682 w 10596152"/>
              <a:gd name="connsiteY200" fmla="*/ 1198358 h 2590799"/>
              <a:gd name="connsiteX201" fmla="*/ 1886682 w 10596152"/>
              <a:gd name="connsiteY201" fmla="*/ 1194973 h 2590799"/>
              <a:gd name="connsiteX202" fmla="*/ 1890067 w 10596152"/>
              <a:gd name="connsiteY202" fmla="*/ 1192716 h 2590799"/>
              <a:gd name="connsiteX203" fmla="*/ 1890067 w 10596152"/>
              <a:gd name="connsiteY203" fmla="*/ 1187075 h 2590799"/>
              <a:gd name="connsiteX204" fmla="*/ 1930689 w 10596152"/>
              <a:gd name="connsiteY204" fmla="*/ 1178048 h 2590799"/>
              <a:gd name="connsiteX205" fmla="*/ 1928432 w 10596152"/>
              <a:gd name="connsiteY205" fmla="*/ 1173533 h 2590799"/>
              <a:gd name="connsiteX206" fmla="*/ 1919404 w 10596152"/>
              <a:gd name="connsiteY206" fmla="*/ 1138554 h 2590799"/>
              <a:gd name="connsiteX207" fmla="*/ 1919404 w 10596152"/>
              <a:gd name="connsiteY207" fmla="*/ 1132912 h 2590799"/>
              <a:gd name="connsiteX208" fmla="*/ 1922789 w 10596152"/>
              <a:gd name="connsiteY208" fmla="*/ 1132912 h 2590799"/>
              <a:gd name="connsiteX209" fmla="*/ 1922789 w 10596152"/>
              <a:gd name="connsiteY209" fmla="*/ 1136297 h 2590799"/>
              <a:gd name="connsiteX210" fmla="*/ 1954385 w 10596152"/>
              <a:gd name="connsiteY210" fmla="*/ 1117114 h 2590799"/>
              <a:gd name="connsiteX211" fmla="*/ 1954385 w 10596152"/>
              <a:gd name="connsiteY211" fmla="*/ 1087776 h 2590799"/>
              <a:gd name="connsiteX212" fmla="*/ 1960027 w 10596152"/>
              <a:gd name="connsiteY212" fmla="*/ 1087776 h 2590799"/>
              <a:gd name="connsiteX213" fmla="*/ 1960027 w 10596152"/>
              <a:gd name="connsiteY213" fmla="*/ 1079877 h 2590799"/>
              <a:gd name="connsiteX214" fmla="*/ 1972440 w 10596152"/>
              <a:gd name="connsiteY214" fmla="*/ 1077620 h 2590799"/>
              <a:gd name="connsiteX215" fmla="*/ 1974697 w 10596152"/>
              <a:gd name="connsiteY215" fmla="*/ 904975 h 2590799"/>
              <a:gd name="connsiteX216" fmla="*/ 1972440 w 10596152"/>
              <a:gd name="connsiteY216" fmla="*/ 901590 h 2590799"/>
              <a:gd name="connsiteX217" fmla="*/ 1972440 w 10596152"/>
              <a:gd name="connsiteY217" fmla="*/ 895948 h 2590799"/>
              <a:gd name="connsiteX218" fmla="*/ 1978082 w 10596152"/>
              <a:gd name="connsiteY218" fmla="*/ 893692 h 2590799"/>
              <a:gd name="connsiteX219" fmla="*/ 1974697 w 10596152"/>
              <a:gd name="connsiteY219" fmla="*/ 754898 h 2590799"/>
              <a:gd name="connsiteX220" fmla="*/ 1971312 w 10596152"/>
              <a:gd name="connsiteY220" fmla="*/ 745871 h 2590799"/>
              <a:gd name="connsiteX221" fmla="*/ 1976954 w 10596152"/>
              <a:gd name="connsiteY221" fmla="*/ 742486 h 2590799"/>
              <a:gd name="connsiteX222" fmla="*/ 1976954 w 10596152"/>
              <a:gd name="connsiteY222" fmla="*/ 735715 h 2590799"/>
              <a:gd name="connsiteX223" fmla="*/ 1981467 w 10596152"/>
              <a:gd name="connsiteY223" fmla="*/ 732330 h 2590799"/>
              <a:gd name="connsiteX224" fmla="*/ 1982595 w 10596152"/>
              <a:gd name="connsiteY224" fmla="*/ 587896 h 2590799"/>
              <a:gd name="connsiteX225" fmla="*/ 1974697 w 10596152"/>
              <a:gd name="connsiteY225" fmla="*/ 587896 h 2590799"/>
              <a:gd name="connsiteX226" fmla="*/ 1974697 w 10596152"/>
              <a:gd name="connsiteY226" fmla="*/ 581124 h 2590799"/>
              <a:gd name="connsiteX227" fmla="*/ 1981467 w 10596152"/>
              <a:gd name="connsiteY227" fmla="*/ 581124 h 2590799"/>
              <a:gd name="connsiteX228" fmla="*/ 1981467 w 10596152"/>
              <a:gd name="connsiteY228" fmla="*/ 577739 h 2590799"/>
              <a:gd name="connsiteX229" fmla="*/ 1976954 w 10596152"/>
              <a:gd name="connsiteY229" fmla="*/ 575483 h 2590799"/>
              <a:gd name="connsiteX230" fmla="*/ 1976954 w 10596152"/>
              <a:gd name="connsiteY230" fmla="*/ 573226 h 2590799"/>
              <a:gd name="connsiteX231" fmla="*/ 1975825 w 10596152"/>
              <a:gd name="connsiteY231" fmla="*/ 570970 h 2590799"/>
              <a:gd name="connsiteX232" fmla="*/ 1975825 w 10596152"/>
              <a:gd name="connsiteY232" fmla="*/ 566456 h 2590799"/>
              <a:gd name="connsiteX233" fmla="*/ 1983723 w 10596152"/>
              <a:gd name="connsiteY233" fmla="*/ 565328 h 2590799"/>
              <a:gd name="connsiteX234" fmla="*/ 1983723 w 10596152"/>
              <a:gd name="connsiteY234" fmla="*/ 403966 h 2590799"/>
              <a:gd name="connsiteX235" fmla="*/ 1982595 w 10596152"/>
              <a:gd name="connsiteY235" fmla="*/ 403966 h 2590799"/>
              <a:gd name="connsiteX236" fmla="*/ 1982595 w 10596152"/>
              <a:gd name="connsiteY236" fmla="*/ 400581 h 2590799"/>
              <a:gd name="connsiteX237" fmla="*/ 1985980 w 10596152"/>
              <a:gd name="connsiteY237" fmla="*/ 400581 h 2590799"/>
              <a:gd name="connsiteX238" fmla="*/ 1985980 w 10596152"/>
              <a:gd name="connsiteY238" fmla="*/ 375757 h 2590799"/>
              <a:gd name="connsiteX239" fmla="*/ 1989365 w 10596152"/>
              <a:gd name="connsiteY239" fmla="*/ 373500 h 2590799"/>
              <a:gd name="connsiteX240" fmla="*/ 1992751 w 10596152"/>
              <a:gd name="connsiteY240" fmla="*/ 375757 h 2590799"/>
              <a:gd name="connsiteX241" fmla="*/ 1992751 w 10596152"/>
              <a:gd name="connsiteY241" fmla="*/ 400581 h 2590799"/>
              <a:gd name="connsiteX242" fmla="*/ 1996136 w 10596152"/>
              <a:gd name="connsiteY242" fmla="*/ 400581 h 2590799"/>
              <a:gd name="connsiteX243" fmla="*/ 1996136 w 10596152"/>
              <a:gd name="connsiteY243" fmla="*/ 403966 h 2590799"/>
              <a:gd name="connsiteX244" fmla="*/ 1995008 w 10596152"/>
              <a:gd name="connsiteY244" fmla="*/ 403966 h 2590799"/>
              <a:gd name="connsiteX245" fmla="*/ 1995008 w 10596152"/>
              <a:gd name="connsiteY245" fmla="*/ 564200 h 2590799"/>
              <a:gd name="connsiteX246" fmla="*/ 2001778 w 10596152"/>
              <a:gd name="connsiteY246" fmla="*/ 565328 h 2590799"/>
              <a:gd name="connsiteX247" fmla="*/ 2001778 w 10596152"/>
              <a:gd name="connsiteY247" fmla="*/ 569841 h 2590799"/>
              <a:gd name="connsiteX248" fmla="*/ 2000650 w 10596152"/>
              <a:gd name="connsiteY248" fmla="*/ 572098 h 2590799"/>
              <a:gd name="connsiteX249" fmla="*/ 2000650 w 10596152"/>
              <a:gd name="connsiteY249" fmla="*/ 575483 h 2590799"/>
              <a:gd name="connsiteX250" fmla="*/ 1996136 w 10596152"/>
              <a:gd name="connsiteY250" fmla="*/ 577739 h 2590799"/>
              <a:gd name="connsiteX251" fmla="*/ 1996136 w 10596152"/>
              <a:gd name="connsiteY251" fmla="*/ 581124 h 2590799"/>
              <a:gd name="connsiteX252" fmla="*/ 2005163 w 10596152"/>
              <a:gd name="connsiteY252" fmla="*/ 581124 h 2590799"/>
              <a:gd name="connsiteX253" fmla="*/ 2005163 w 10596152"/>
              <a:gd name="connsiteY253" fmla="*/ 587896 h 2590799"/>
              <a:gd name="connsiteX254" fmla="*/ 1997265 w 10596152"/>
              <a:gd name="connsiteY254" fmla="*/ 587896 h 2590799"/>
              <a:gd name="connsiteX255" fmla="*/ 1998393 w 10596152"/>
              <a:gd name="connsiteY255" fmla="*/ 731202 h 2590799"/>
              <a:gd name="connsiteX256" fmla="*/ 2002907 w 10596152"/>
              <a:gd name="connsiteY256" fmla="*/ 734587 h 2590799"/>
              <a:gd name="connsiteX257" fmla="*/ 2002907 w 10596152"/>
              <a:gd name="connsiteY257" fmla="*/ 741358 h 2590799"/>
              <a:gd name="connsiteX258" fmla="*/ 2008548 w 10596152"/>
              <a:gd name="connsiteY258" fmla="*/ 744743 h 2590799"/>
              <a:gd name="connsiteX259" fmla="*/ 2005163 w 10596152"/>
              <a:gd name="connsiteY259" fmla="*/ 753770 h 2590799"/>
              <a:gd name="connsiteX260" fmla="*/ 2001778 w 10596152"/>
              <a:gd name="connsiteY260" fmla="*/ 892563 h 2590799"/>
              <a:gd name="connsiteX261" fmla="*/ 2007419 w 10596152"/>
              <a:gd name="connsiteY261" fmla="*/ 894820 h 2590799"/>
              <a:gd name="connsiteX262" fmla="*/ 2007419 w 10596152"/>
              <a:gd name="connsiteY262" fmla="*/ 900462 h 2590799"/>
              <a:gd name="connsiteX263" fmla="*/ 2005163 w 10596152"/>
              <a:gd name="connsiteY263" fmla="*/ 903847 h 2590799"/>
              <a:gd name="connsiteX264" fmla="*/ 2007419 w 10596152"/>
              <a:gd name="connsiteY264" fmla="*/ 1076492 h 2590799"/>
              <a:gd name="connsiteX265" fmla="*/ 2019832 w 10596152"/>
              <a:gd name="connsiteY265" fmla="*/ 1078748 h 2590799"/>
              <a:gd name="connsiteX266" fmla="*/ 2019832 w 10596152"/>
              <a:gd name="connsiteY266" fmla="*/ 1086647 h 2590799"/>
              <a:gd name="connsiteX267" fmla="*/ 2026602 w 10596152"/>
              <a:gd name="connsiteY267" fmla="*/ 1086647 h 2590799"/>
              <a:gd name="connsiteX268" fmla="*/ 2026602 w 10596152"/>
              <a:gd name="connsiteY268" fmla="*/ 1114858 h 2590799"/>
              <a:gd name="connsiteX269" fmla="*/ 2058197 w 10596152"/>
              <a:gd name="connsiteY269" fmla="*/ 1134040 h 2590799"/>
              <a:gd name="connsiteX270" fmla="*/ 2058197 w 10596152"/>
              <a:gd name="connsiteY270" fmla="*/ 1130654 h 2590799"/>
              <a:gd name="connsiteX271" fmla="*/ 2061583 w 10596152"/>
              <a:gd name="connsiteY271" fmla="*/ 1130654 h 2590799"/>
              <a:gd name="connsiteX272" fmla="*/ 2061583 w 10596152"/>
              <a:gd name="connsiteY272" fmla="*/ 1136297 h 2590799"/>
              <a:gd name="connsiteX273" fmla="*/ 2052555 w 10596152"/>
              <a:gd name="connsiteY273" fmla="*/ 1171277 h 2590799"/>
              <a:gd name="connsiteX274" fmla="*/ 2049170 w 10596152"/>
              <a:gd name="connsiteY274" fmla="*/ 1175790 h 2590799"/>
              <a:gd name="connsiteX275" fmla="*/ 2089793 w 10596152"/>
              <a:gd name="connsiteY275" fmla="*/ 1184818 h 2590799"/>
              <a:gd name="connsiteX276" fmla="*/ 2089793 w 10596152"/>
              <a:gd name="connsiteY276" fmla="*/ 1190460 h 2590799"/>
              <a:gd name="connsiteX277" fmla="*/ 2093178 w 10596152"/>
              <a:gd name="connsiteY277" fmla="*/ 1192716 h 2590799"/>
              <a:gd name="connsiteX278" fmla="*/ 2093178 w 10596152"/>
              <a:gd name="connsiteY278" fmla="*/ 1196101 h 2590799"/>
              <a:gd name="connsiteX279" fmla="*/ 2096563 w 10596152"/>
              <a:gd name="connsiteY279" fmla="*/ 1198358 h 2590799"/>
              <a:gd name="connsiteX280" fmla="*/ 2096563 w 10596152"/>
              <a:gd name="connsiteY280" fmla="*/ 1207386 h 2590799"/>
              <a:gd name="connsiteX281" fmla="*/ 2102206 w 10596152"/>
              <a:gd name="connsiteY281" fmla="*/ 1209643 h 2590799"/>
              <a:gd name="connsiteX282" fmla="*/ 2102206 w 10596152"/>
              <a:gd name="connsiteY282" fmla="*/ 1244623 h 2590799"/>
              <a:gd name="connsiteX283" fmla="*/ 2083023 w 10596152"/>
              <a:gd name="connsiteY283" fmla="*/ 1287503 h 2590799"/>
              <a:gd name="connsiteX284" fmla="*/ 2071738 w 10596152"/>
              <a:gd name="connsiteY284" fmla="*/ 1296529 h 2590799"/>
              <a:gd name="connsiteX285" fmla="*/ 2050299 w 10596152"/>
              <a:gd name="connsiteY285" fmla="*/ 1308942 h 2590799"/>
              <a:gd name="connsiteX286" fmla="*/ 2050299 w 10596152"/>
              <a:gd name="connsiteY286" fmla="*/ 1346178 h 2590799"/>
              <a:gd name="connsiteX287" fmla="*/ 2042400 w 10596152"/>
              <a:gd name="connsiteY287" fmla="*/ 1356335 h 2590799"/>
              <a:gd name="connsiteX288" fmla="*/ 2042400 w 10596152"/>
              <a:gd name="connsiteY288" fmla="*/ 1417267 h 2590799"/>
              <a:gd name="connsiteX289" fmla="*/ 2022089 w 10596152"/>
              <a:gd name="connsiteY289" fmla="*/ 1424038 h 2590799"/>
              <a:gd name="connsiteX290" fmla="*/ 2054812 w 10596152"/>
              <a:gd name="connsiteY290" fmla="*/ 2151855 h 2590799"/>
              <a:gd name="connsiteX291" fmla="*/ 2103334 w 10596152"/>
              <a:gd name="connsiteY291" fmla="*/ 2151855 h 2590799"/>
              <a:gd name="connsiteX292" fmla="*/ 2103334 w 10596152"/>
              <a:gd name="connsiteY292" fmla="*/ 2053683 h 2590799"/>
              <a:gd name="connsiteX293" fmla="*/ 2145085 w 10596152"/>
              <a:gd name="connsiteY293" fmla="*/ 2053683 h 2590799"/>
              <a:gd name="connsiteX294" fmla="*/ 2145085 w 10596152"/>
              <a:gd name="connsiteY294" fmla="*/ 2029987 h 2590799"/>
              <a:gd name="connsiteX295" fmla="*/ 2138314 w 10596152"/>
              <a:gd name="connsiteY295" fmla="*/ 2029987 h 2590799"/>
              <a:gd name="connsiteX296" fmla="*/ 2138314 w 10596152"/>
              <a:gd name="connsiteY296" fmla="*/ 2000649 h 2590799"/>
              <a:gd name="connsiteX297" fmla="*/ 2174423 w 10596152"/>
              <a:gd name="connsiteY297" fmla="*/ 2000649 h 2590799"/>
              <a:gd name="connsiteX298" fmla="*/ 2174423 w 10596152"/>
              <a:gd name="connsiteY298" fmla="*/ 2014191 h 2590799"/>
              <a:gd name="connsiteX299" fmla="*/ 2178936 w 10596152"/>
              <a:gd name="connsiteY299" fmla="*/ 2014191 h 2590799"/>
              <a:gd name="connsiteX300" fmla="*/ 2178936 w 10596152"/>
              <a:gd name="connsiteY300" fmla="*/ 2009676 h 2590799"/>
              <a:gd name="connsiteX301" fmla="*/ 2192478 w 10596152"/>
              <a:gd name="connsiteY301" fmla="*/ 2009676 h 2590799"/>
              <a:gd name="connsiteX302" fmla="*/ 2192478 w 10596152"/>
              <a:gd name="connsiteY302" fmla="*/ 2001778 h 2590799"/>
              <a:gd name="connsiteX303" fmla="*/ 2229714 w 10596152"/>
              <a:gd name="connsiteY303" fmla="*/ 2001778 h 2590799"/>
              <a:gd name="connsiteX304" fmla="*/ 2229714 w 10596152"/>
              <a:gd name="connsiteY304" fmla="*/ 1995008 h 2590799"/>
              <a:gd name="connsiteX305" fmla="*/ 2239870 w 10596152"/>
              <a:gd name="connsiteY305" fmla="*/ 1995008 h 2590799"/>
              <a:gd name="connsiteX306" fmla="*/ 2239870 w 10596152"/>
              <a:gd name="connsiteY306" fmla="*/ 1981466 h 2590799"/>
              <a:gd name="connsiteX307" fmla="*/ 2314344 w 10596152"/>
              <a:gd name="connsiteY307" fmla="*/ 1981466 h 2590799"/>
              <a:gd name="connsiteX308" fmla="*/ 2314344 w 10596152"/>
              <a:gd name="connsiteY308" fmla="*/ 1875397 h 2590799"/>
              <a:gd name="connsiteX309" fmla="*/ 2321114 w 10596152"/>
              <a:gd name="connsiteY309" fmla="*/ 1875397 h 2590799"/>
              <a:gd name="connsiteX310" fmla="*/ 2321114 w 10596152"/>
              <a:gd name="connsiteY310" fmla="*/ 1755787 h 2590799"/>
              <a:gd name="connsiteX311" fmla="*/ 2350453 w 10596152"/>
              <a:gd name="connsiteY311" fmla="*/ 1728706 h 2590799"/>
              <a:gd name="connsiteX312" fmla="*/ 2392204 w 10596152"/>
              <a:gd name="connsiteY312" fmla="*/ 1700495 h 2590799"/>
              <a:gd name="connsiteX313" fmla="*/ 2400102 w 10596152"/>
              <a:gd name="connsiteY313" fmla="*/ 1700495 h 2590799"/>
              <a:gd name="connsiteX314" fmla="*/ 2400102 w 10596152"/>
              <a:gd name="connsiteY314" fmla="*/ 1694853 h 2590799"/>
              <a:gd name="connsiteX315" fmla="*/ 2424927 w 10596152"/>
              <a:gd name="connsiteY315" fmla="*/ 1694853 h 2590799"/>
              <a:gd name="connsiteX316" fmla="*/ 2424927 w 10596152"/>
              <a:gd name="connsiteY316" fmla="*/ 1700495 h 2590799"/>
              <a:gd name="connsiteX317" fmla="*/ 2436211 w 10596152"/>
              <a:gd name="connsiteY317" fmla="*/ 1700495 h 2590799"/>
              <a:gd name="connsiteX318" fmla="*/ 2436211 w 10596152"/>
              <a:gd name="connsiteY318" fmla="*/ 1680184 h 2590799"/>
              <a:gd name="connsiteX319" fmla="*/ 2446367 w 10596152"/>
              <a:gd name="connsiteY319" fmla="*/ 1680184 h 2590799"/>
              <a:gd name="connsiteX320" fmla="*/ 2527611 w 10596152"/>
              <a:gd name="connsiteY320" fmla="*/ 1649718 h 2590799"/>
              <a:gd name="connsiteX321" fmla="*/ 2629167 w 10596152"/>
              <a:gd name="connsiteY321" fmla="*/ 1630535 h 2590799"/>
              <a:gd name="connsiteX322" fmla="*/ 2629167 w 10596152"/>
              <a:gd name="connsiteY322" fmla="*/ 1620380 h 2590799"/>
              <a:gd name="connsiteX323" fmla="*/ 2730723 w 10596152"/>
              <a:gd name="connsiteY323" fmla="*/ 1620380 h 2590799"/>
              <a:gd name="connsiteX324" fmla="*/ 2730723 w 10596152"/>
              <a:gd name="connsiteY324" fmla="*/ 1613608 h 2590799"/>
              <a:gd name="connsiteX325" fmla="*/ 2723953 w 10596152"/>
              <a:gd name="connsiteY325" fmla="*/ 1609095 h 2590799"/>
              <a:gd name="connsiteX326" fmla="*/ 2723953 w 10596152"/>
              <a:gd name="connsiteY326" fmla="*/ 1597812 h 2590799"/>
              <a:gd name="connsiteX327" fmla="*/ 2751034 w 10596152"/>
              <a:gd name="connsiteY327" fmla="*/ 1597812 h 2590799"/>
              <a:gd name="connsiteX328" fmla="*/ 2751034 w 10596152"/>
              <a:gd name="connsiteY328" fmla="*/ 1562831 h 2590799"/>
              <a:gd name="connsiteX329" fmla="*/ 2755548 w 10596152"/>
              <a:gd name="connsiteY329" fmla="*/ 1562831 h 2590799"/>
              <a:gd name="connsiteX330" fmla="*/ 2772474 w 10596152"/>
              <a:gd name="connsiteY330" fmla="*/ 1579757 h 2590799"/>
              <a:gd name="connsiteX331" fmla="*/ 2780372 w 10596152"/>
              <a:gd name="connsiteY331" fmla="*/ 1579757 h 2590799"/>
              <a:gd name="connsiteX332" fmla="*/ 2780372 w 10596152"/>
              <a:gd name="connsiteY332" fmla="*/ 1630535 h 2590799"/>
              <a:gd name="connsiteX333" fmla="*/ 2804069 w 10596152"/>
              <a:gd name="connsiteY333" fmla="*/ 1630535 h 2590799"/>
              <a:gd name="connsiteX334" fmla="*/ 2804069 w 10596152"/>
              <a:gd name="connsiteY334" fmla="*/ 1569601 h 2590799"/>
              <a:gd name="connsiteX335" fmla="*/ 2809711 w 10596152"/>
              <a:gd name="connsiteY335" fmla="*/ 1569601 h 2590799"/>
              <a:gd name="connsiteX336" fmla="*/ 2809711 w 10596152"/>
              <a:gd name="connsiteY336" fmla="*/ 1630535 h 2590799"/>
              <a:gd name="connsiteX337" fmla="*/ 2823251 w 10596152"/>
              <a:gd name="connsiteY337" fmla="*/ 1630535 h 2590799"/>
              <a:gd name="connsiteX338" fmla="*/ 2828894 w 10596152"/>
              <a:gd name="connsiteY338" fmla="*/ 1621508 h 2590799"/>
              <a:gd name="connsiteX339" fmla="*/ 2936092 w 10596152"/>
              <a:gd name="connsiteY339" fmla="*/ 1633920 h 2590799"/>
              <a:gd name="connsiteX340" fmla="*/ 3046674 w 10596152"/>
              <a:gd name="connsiteY340" fmla="*/ 1683570 h 2590799"/>
              <a:gd name="connsiteX341" fmla="*/ 3046674 w 10596152"/>
              <a:gd name="connsiteY341" fmla="*/ 1705010 h 2590799"/>
              <a:gd name="connsiteX342" fmla="*/ 3063600 w 10596152"/>
              <a:gd name="connsiteY342" fmla="*/ 1705010 h 2590799"/>
              <a:gd name="connsiteX343" fmla="*/ 3074885 w 10596152"/>
              <a:gd name="connsiteY343" fmla="*/ 1741118 h 2590799"/>
              <a:gd name="connsiteX344" fmla="*/ 3074885 w 10596152"/>
              <a:gd name="connsiteY344" fmla="*/ 1767071 h 2590799"/>
              <a:gd name="connsiteX345" fmla="*/ 3069243 w 10596152"/>
              <a:gd name="connsiteY345" fmla="*/ 1767071 h 2590799"/>
              <a:gd name="connsiteX346" fmla="*/ 3069243 w 10596152"/>
              <a:gd name="connsiteY346" fmla="*/ 1881040 h 2590799"/>
              <a:gd name="connsiteX347" fmla="*/ 3072628 w 10596152"/>
              <a:gd name="connsiteY347" fmla="*/ 1881040 h 2590799"/>
              <a:gd name="connsiteX348" fmla="*/ 3072628 w 10596152"/>
              <a:gd name="connsiteY348" fmla="*/ 2025474 h 2590799"/>
              <a:gd name="connsiteX349" fmla="*/ 3138075 w 10596152"/>
              <a:gd name="connsiteY349" fmla="*/ 2025474 h 2590799"/>
              <a:gd name="connsiteX350" fmla="*/ 3138075 w 10596152"/>
              <a:gd name="connsiteY350" fmla="*/ 2013062 h 2590799"/>
              <a:gd name="connsiteX351" fmla="*/ 3152743 w 10596152"/>
              <a:gd name="connsiteY351" fmla="*/ 2013062 h 2590799"/>
              <a:gd name="connsiteX352" fmla="*/ 3152743 w 10596152"/>
              <a:gd name="connsiteY352" fmla="*/ 1983723 h 2590799"/>
              <a:gd name="connsiteX353" fmla="*/ 3191109 w 10596152"/>
              <a:gd name="connsiteY353" fmla="*/ 1983723 h 2590799"/>
              <a:gd name="connsiteX354" fmla="*/ 3191109 w 10596152"/>
              <a:gd name="connsiteY354" fmla="*/ 1936331 h 2590799"/>
              <a:gd name="connsiteX355" fmla="*/ 3245273 w 10596152"/>
              <a:gd name="connsiteY355" fmla="*/ 1936331 h 2590799"/>
              <a:gd name="connsiteX356" fmla="*/ 3245273 w 10596152"/>
              <a:gd name="connsiteY356" fmla="*/ 1928432 h 2590799"/>
              <a:gd name="connsiteX357" fmla="*/ 3257684 w 10596152"/>
              <a:gd name="connsiteY357" fmla="*/ 1928432 h 2590799"/>
              <a:gd name="connsiteX358" fmla="*/ 3257684 w 10596152"/>
              <a:gd name="connsiteY358" fmla="*/ 1936331 h 2590799"/>
              <a:gd name="connsiteX359" fmla="*/ 3297179 w 10596152"/>
              <a:gd name="connsiteY359" fmla="*/ 1936331 h 2590799"/>
              <a:gd name="connsiteX360" fmla="*/ 3297179 w 10596152"/>
              <a:gd name="connsiteY360" fmla="*/ 1949872 h 2590799"/>
              <a:gd name="connsiteX361" fmla="*/ 3308462 w 10596152"/>
              <a:gd name="connsiteY361" fmla="*/ 1960027 h 2590799"/>
              <a:gd name="connsiteX362" fmla="*/ 3329902 w 10596152"/>
              <a:gd name="connsiteY362" fmla="*/ 1960027 h 2590799"/>
              <a:gd name="connsiteX363" fmla="*/ 3329902 w 10596152"/>
              <a:gd name="connsiteY363" fmla="*/ 1970183 h 2590799"/>
              <a:gd name="connsiteX364" fmla="*/ 3355855 w 10596152"/>
              <a:gd name="connsiteY364" fmla="*/ 1970183 h 2590799"/>
              <a:gd name="connsiteX365" fmla="*/ 3355855 w 10596152"/>
              <a:gd name="connsiteY365" fmla="*/ 1982595 h 2590799"/>
              <a:gd name="connsiteX366" fmla="*/ 3386322 w 10596152"/>
              <a:gd name="connsiteY366" fmla="*/ 1982595 h 2590799"/>
              <a:gd name="connsiteX367" fmla="*/ 3395348 w 10596152"/>
              <a:gd name="connsiteY367" fmla="*/ 1995008 h 2590799"/>
              <a:gd name="connsiteX368" fmla="*/ 3399862 w 10596152"/>
              <a:gd name="connsiteY368" fmla="*/ 1999521 h 2590799"/>
              <a:gd name="connsiteX369" fmla="*/ 3399862 w 10596152"/>
              <a:gd name="connsiteY369" fmla="*/ 1958899 h 2590799"/>
              <a:gd name="connsiteX370" fmla="*/ 3456283 w 10596152"/>
              <a:gd name="connsiteY370" fmla="*/ 1958899 h 2590799"/>
              <a:gd name="connsiteX371" fmla="*/ 3456283 w 10596152"/>
              <a:gd name="connsiteY371" fmla="*/ 1887810 h 2590799"/>
              <a:gd name="connsiteX372" fmla="*/ 3448385 w 10596152"/>
              <a:gd name="connsiteY372" fmla="*/ 1887810 h 2590799"/>
              <a:gd name="connsiteX373" fmla="*/ 3448385 w 10596152"/>
              <a:gd name="connsiteY373" fmla="*/ 1862985 h 2590799"/>
              <a:gd name="connsiteX374" fmla="*/ 3486748 w 10596152"/>
              <a:gd name="connsiteY374" fmla="*/ 1862985 h 2590799"/>
              <a:gd name="connsiteX375" fmla="*/ 3486748 w 10596152"/>
              <a:gd name="connsiteY375" fmla="*/ 1840417 h 2590799"/>
              <a:gd name="connsiteX376" fmla="*/ 3516088 w 10596152"/>
              <a:gd name="connsiteY376" fmla="*/ 1808821 h 2590799"/>
              <a:gd name="connsiteX377" fmla="*/ 3516088 w 10596152"/>
              <a:gd name="connsiteY377" fmla="*/ 1790767 h 2590799"/>
              <a:gd name="connsiteX378" fmla="*/ 3526243 w 10596152"/>
              <a:gd name="connsiteY378" fmla="*/ 1790767 h 2590799"/>
              <a:gd name="connsiteX379" fmla="*/ 3526243 w 10596152"/>
              <a:gd name="connsiteY379" fmla="*/ 1584271 h 2590799"/>
              <a:gd name="connsiteX380" fmla="*/ 3543170 w 10596152"/>
              <a:gd name="connsiteY380" fmla="*/ 1584271 h 2590799"/>
              <a:gd name="connsiteX381" fmla="*/ 3543170 w 10596152"/>
              <a:gd name="connsiteY381" fmla="*/ 1396957 h 2590799"/>
              <a:gd name="connsiteX382" fmla="*/ 3586049 w 10596152"/>
              <a:gd name="connsiteY382" fmla="*/ 1396957 h 2590799"/>
              <a:gd name="connsiteX383" fmla="*/ 3586049 w 10596152"/>
              <a:gd name="connsiteY383" fmla="*/ 1378903 h 2590799"/>
              <a:gd name="connsiteX384" fmla="*/ 3602975 w 10596152"/>
              <a:gd name="connsiteY384" fmla="*/ 1364233 h 2590799"/>
              <a:gd name="connsiteX385" fmla="*/ 3602975 w 10596152"/>
              <a:gd name="connsiteY385" fmla="*/ 1354078 h 2590799"/>
              <a:gd name="connsiteX386" fmla="*/ 3734997 w 10596152"/>
              <a:gd name="connsiteY386" fmla="*/ 1229954 h 2590799"/>
              <a:gd name="connsiteX387" fmla="*/ 3746281 w 10596152"/>
              <a:gd name="connsiteY387" fmla="*/ 1229954 h 2590799"/>
              <a:gd name="connsiteX388" fmla="*/ 3746281 w 10596152"/>
              <a:gd name="connsiteY388" fmla="*/ 1258163 h 2590799"/>
              <a:gd name="connsiteX389" fmla="*/ 3765464 w 10596152"/>
              <a:gd name="connsiteY389" fmla="*/ 1280731 h 2590799"/>
              <a:gd name="connsiteX390" fmla="*/ 3765464 w 10596152"/>
              <a:gd name="connsiteY390" fmla="*/ 1322482 h 2590799"/>
              <a:gd name="connsiteX391" fmla="*/ 3801573 w 10596152"/>
              <a:gd name="connsiteY391" fmla="*/ 1346178 h 2590799"/>
              <a:gd name="connsiteX392" fmla="*/ 3801573 w 10596152"/>
              <a:gd name="connsiteY392" fmla="*/ 1272833 h 2590799"/>
              <a:gd name="connsiteX393" fmla="*/ 3806086 w 10596152"/>
              <a:gd name="connsiteY393" fmla="*/ 1272833 h 2590799"/>
              <a:gd name="connsiteX394" fmla="*/ 3806086 w 10596152"/>
              <a:gd name="connsiteY394" fmla="*/ 1394699 h 2590799"/>
              <a:gd name="connsiteX395" fmla="*/ 3841066 w 10596152"/>
              <a:gd name="connsiteY395" fmla="*/ 1394699 h 2590799"/>
              <a:gd name="connsiteX396" fmla="*/ 3841066 w 10596152"/>
              <a:gd name="connsiteY396" fmla="*/ 1636176 h 2590799"/>
              <a:gd name="connsiteX397" fmla="*/ 3879431 w 10596152"/>
              <a:gd name="connsiteY397" fmla="*/ 1636176 h 2590799"/>
              <a:gd name="connsiteX398" fmla="*/ 3879431 w 10596152"/>
              <a:gd name="connsiteY398" fmla="*/ 2004034 h 2590799"/>
              <a:gd name="connsiteX399" fmla="*/ 3921182 w 10596152"/>
              <a:gd name="connsiteY399" fmla="*/ 2004034 h 2590799"/>
              <a:gd name="connsiteX400" fmla="*/ 3921182 w 10596152"/>
              <a:gd name="connsiteY400" fmla="*/ 2045785 h 2590799"/>
              <a:gd name="connsiteX401" fmla="*/ 3952778 w 10596152"/>
              <a:gd name="connsiteY401" fmla="*/ 2045785 h 2590799"/>
              <a:gd name="connsiteX402" fmla="*/ 3952778 w 10596152"/>
              <a:gd name="connsiteY402" fmla="*/ 1796410 h 2590799"/>
              <a:gd name="connsiteX403" fmla="*/ 3987758 w 10596152"/>
              <a:gd name="connsiteY403" fmla="*/ 1796410 h 2590799"/>
              <a:gd name="connsiteX404" fmla="*/ 3987758 w 10596152"/>
              <a:gd name="connsiteY404" fmla="*/ 1570729 h 2590799"/>
              <a:gd name="connsiteX405" fmla="*/ 4001299 w 10596152"/>
              <a:gd name="connsiteY405" fmla="*/ 1570729 h 2590799"/>
              <a:gd name="connsiteX406" fmla="*/ 4001299 w 10596152"/>
              <a:gd name="connsiteY406" fmla="*/ 1653103 h 2590799"/>
              <a:gd name="connsiteX407" fmla="*/ 4058848 w 10596152"/>
              <a:gd name="connsiteY407" fmla="*/ 1653103 h 2590799"/>
              <a:gd name="connsiteX408" fmla="*/ 4058848 w 10596152"/>
              <a:gd name="connsiteY408" fmla="*/ 1595555 h 2590799"/>
              <a:gd name="connsiteX409" fmla="*/ 4075772 w 10596152"/>
              <a:gd name="connsiteY409" fmla="*/ 1595555 h 2590799"/>
              <a:gd name="connsiteX410" fmla="*/ 4075772 w 10596152"/>
              <a:gd name="connsiteY410" fmla="*/ 1069722 h 2590799"/>
              <a:gd name="connsiteX411" fmla="*/ 4468455 w 10596152"/>
              <a:gd name="connsiteY411" fmla="*/ 1069722 h 2590799"/>
              <a:gd name="connsiteX412" fmla="*/ 4468455 w 10596152"/>
              <a:gd name="connsiteY412" fmla="*/ 1578629 h 2590799"/>
              <a:gd name="connsiteX413" fmla="*/ 4519233 w 10596152"/>
              <a:gd name="connsiteY413" fmla="*/ 1578629 h 2590799"/>
              <a:gd name="connsiteX414" fmla="*/ 4519233 w 10596152"/>
              <a:gd name="connsiteY414" fmla="*/ 1101316 h 2590799"/>
              <a:gd name="connsiteX415" fmla="*/ 4621917 w 10596152"/>
              <a:gd name="connsiteY415" fmla="*/ 1101316 h 2590799"/>
              <a:gd name="connsiteX416" fmla="*/ 4621917 w 10596152"/>
              <a:gd name="connsiteY416" fmla="*/ 633032 h 2590799"/>
              <a:gd name="connsiteX417" fmla="*/ 4782150 w 10596152"/>
              <a:gd name="connsiteY417" fmla="*/ 633032 h 2590799"/>
              <a:gd name="connsiteX418" fmla="*/ 4782150 w 10596152"/>
              <a:gd name="connsiteY418" fmla="*/ 616105 h 2590799"/>
              <a:gd name="connsiteX419" fmla="*/ 4793434 w 10596152"/>
              <a:gd name="connsiteY419" fmla="*/ 616105 h 2590799"/>
              <a:gd name="connsiteX420" fmla="*/ 4793434 w 10596152"/>
              <a:gd name="connsiteY420" fmla="*/ 649958 h 2590799"/>
              <a:gd name="connsiteX421" fmla="*/ 4994289 w 10596152"/>
              <a:gd name="connsiteY421" fmla="*/ 649958 h 2590799"/>
              <a:gd name="connsiteX422" fmla="*/ 4994289 w 10596152"/>
              <a:gd name="connsiteY422" fmla="*/ 1426295 h 2590799"/>
              <a:gd name="connsiteX423" fmla="*/ 5063121 w 10596152"/>
              <a:gd name="connsiteY423" fmla="*/ 1426295 h 2590799"/>
              <a:gd name="connsiteX424" fmla="*/ 5063121 w 10596152"/>
              <a:gd name="connsiteY424" fmla="*/ 1439835 h 2590799"/>
              <a:gd name="connsiteX425" fmla="*/ 5074406 w 10596152"/>
              <a:gd name="connsiteY425" fmla="*/ 1439835 h 2590799"/>
              <a:gd name="connsiteX426" fmla="*/ 5074406 w 10596152"/>
              <a:gd name="connsiteY426" fmla="*/ 1413882 h 2590799"/>
              <a:gd name="connsiteX427" fmla="*/ 5152264 w 10596152"/>
              <a:gd name="connsiteY427" fmla="*/ 1390186 h 2590799"/>
              <a:gd name="connsiteX428" fmla="*/ 5194015 w 10596152"/>
              <a:gd name="connsiteY428" fmla="*/ 1390186 h 2590799"/>
              <a:gd name="connsiteX429" fmla="*/ 5194015 w 10596152"/>
              <a:gd name="connsiteY429" fmla="*/ 1361976 h 2590799"/>
              <a:gd name="connsiteX430" fmla="*/ 5232381 w 10596152"/>
              <a:gd name="connsiteY430" fmla="*/ 1361976 h 2590799"/>
              <a:gd name="connsiteX431" fmla="*/ 5232381 w 10596152"/>
              <a:gd name="connsiteY431" fmla="*/ 1286374 h 2590799"/>
              <a:gd name="connsiteX432" fmla="*/ 5236894 w 10596152"/>
              <a:gd name="connsiteY432" fmla="*/ 1286374 h 2590799"/>
              <a:gd name="connsiteX433" fmla="*/ 5236894 w 10596152"/>
              <a:gd name="connsiteY433" fmla="*/ 1360848 h 2590799"/>
              <a:gd name="connsiteX434" fmla="*/ 5312496 w 10596152"/>
              <a:gd name="connsiteY434" fmla="*/ 1360848 h 2590799"/>
              <a:gd name="connsiteX435" fmla="*/ 5312496 w 10596152"/>
              <a:gd name="connsiteY435" fmla="*/ 1341665 h 2590799"/>
              <a:gd name="connsiteX436" fmla="*/ 5383586 w 10596152"/>
              <a:gd name="connsiteY436" fmla="*/ 1341665 h 2590799"/>
              <a:gd name="connsiteX437" fmla="*/ 5383586 w 10596152"/>
              <a:gd name="connsiteY437" fmla="*/ 1337152 h 2590799"/>
              <a:gd name="connsiteX438" fmla="*/ 5408411 w 10596152"/>
              <a:gd name="connsiteY438" fmla="*/ 1337152 h 2590799"/>
              <a:gd name="connsiteX439" fmla="*/ 5408411 w 10596152"/>
              <a:gd name="connsiteY439" fmla="*/ 1342793 h 2590799"/>
              <a:gd name="connsiteX440" fmla="*/ 5432107 w 10596152"/>
              <a:gd name="connsiteY440" fmla="*/ 1342793 h 2590799"/>
              <a:gd name="connsiteX441" fmla="*/ 5432107 w 10596152"/>
              <a:gd name="connsiteY441" fmla="*/ 1331510 h 2590799"/>
              <a:gd name="connsiteX442" fmla="*/ 5456932 w 10596152"/>
              <a:gd name="connsiteY442" fmla="*/ 1331510 h 2590799"/>
              <a:gd name="connsiteX443" fmla="*/ 5456932 w 10596152"/>
              <a:gd name="connsiteY443" fmla="*/ 1504154 h 2590799"/>
              <a:gd name="connsiteX444" fmla="*/ 5488526 w 10596152"/>
              <a:gd name="connsiteY444" fmla="*/ 1504154 h 2590799"/>
              <a:gd name="connsiteX445" fmla="*/ 5488526 w 10596152"/>
              <a:gd name="connsiteY445" fmla="*/ 1490614 h 2590799"/>
              <a:gd name="connsiteX446" fmla="*/ 5498683 w 10596152"/>
              <a:gd name="connsiteY446" fmla="*/ 1490614 h 2590799"/>
              <a:gd name="connsiteX447" fmla="*/ 5498683 w 10596152"/>
              <a:gd name="connsiteY447" fmla="*/ 1679055 h 2590799"/>
              <a:gd name="connsiteX448" fmla="*/ 5540434 w 10596152"/>
              <a:gd name="connsiteY448" fmla="*/ 1679055 h 2590799"/>
              <a:gd name="connsiteX449" fmla="*/ 5540434 w 10596152"/>
              <a:gd name="connsiteY449" fmla="*/ 1653103 h 2590799"/>
              <a:gd name="connsiteX450" fmla="*/ 5585569 w 10596152"/>
              <a:gd name="connsiteY450" fmla="*/ 1653103 h 2590799"/>
              <a:gd name="connsiteX451" fmla="*/ 5585569 w 10596152"/>
              <a:gd name="connsiteY451" fmla="*/ 1675671 h 2590799"/>
              <a:gd name="connsiteX452" fmla="*/ 5608137 w 10596152"/>
              <a:gd name="connsiteY452" fmla="*/ 1675671 h 2590799"/>
              <a:gd name="connsiteX453" fmla="*/ 5608137 w 10596152"/>
              <a:gd name="connsiteY453" fmla="*/ 1664387 h 2590799"/>
              <a:gd name="connsiteX454" fmla="*/ 5705179 w 10596152"/>
              <a:gd name="connsiteY454" fmla="*/ 1664387 h 2590799"/>
              <a:gd name="connsiteX455" fmla="*/ 5705179 w 10596152"/>
              <a:gd name="connsiteY455" fmla="*/ 1689212 h 2590799"/>
              <a:gd name="connsiteX456" fmla="*/ 5774011 w 10596152"/>
              <a:gd name="connsiteY456" fmla="*/ 1689212 h 2590799"/>
              <a:gd name="connsiteX457" fmla="*/ 5774011 w 10596152"/>
              <a:gd name="connsiteY457" fmla="*/ 1404856 h 2590799"/>
              <a:gd name="connsiteX458" fmla="*/ 5857513 w 10596152"/>
              <a:gd name="connsiteY458" fmla="*/ 1404856 h 2590799"/>
              <a:gd name="connsiteX459" fmla="*/ 5857513 w 10596152"/>
              <a:gd name="connsiteY459" fmla="*/ 1385673 h 2590799"/>
              <a:gd name="connsiteX460" fmla="*/ 6051597 w 10596152"/>
              <a:gd name="connsiteY460" fmla="*/ 1385673 h 2590799"/>
              <a:gd name="connsiteX461" fmla="*/ 6051597 w 10596152"/>
              <a:gd name="connsiteY461" fmla="*/ 1368746 h 2590799"/>
              <a:gd name="connsiteX462" fmla="*/ 6122686 w 10596152"/>
              <a:gd name="connsiteY462" fmla="*/ 1368746 h 2590799"/>
              <a:gd name="connsiteX463" fmla="*/ 6122686 w 10596152"/>
              <a:gd name="connsiteY463" fmla="*/ 1328124 h 2590799"/>
              <a:gd name="connsiteX464" fmla="*/ 6144125 w 10596152"/>
              <a:gd name="connsiteY464" fmla="*/ 1328124 h 2590799"/>
              <a:gd name="connsiteX465" fmla="*/ 6144125 w 10596152"/>
              <a:gd name="connsiteY465" fmla="*/ 1343922 h 2590799"/>
              <a:gd name="connsiteX466" fmla="*/ 6152025 w 10596152"/>
              <a:gd name="connsiteY466" fmla="*/ 1343922 h 2590799"/>
              <a:gd name="connsiteX467" fmla="*/ 6152025 w 10596152"/>
              <a:gd name="connsiteY467" fmla="*/ 1338280 h 2590799"/>
              <a:gd name="connsiteX468" fmla="*/ 6297588 w 10596152"/>
              <a:gd name="connsiteY468" fmla="*/ 1338280 h 2590799"/>
              <a:gd name="connsiteX469" fmla="*/ 6297588 w 10596152"/>
              <a:gd name="connsiteY469" fmla="*/ 1363105 h 2590799"/>
              <a:gd name="connsiteX470" fmla="*/ 6361907 w 10596152"/>
              <a:gd name="connsiteY470" fmla="*/ 1363105 h 2590799"/>
              <a:gd name="connsiteX471" fmla="*/ 6361907 w 10596152"/>
              <a:gd name="connsiteY471" fmla="*/ 1380031 h 2590799"/>
              <a:gd name="connsiteX472" fmla="*/ 6384474 w 10596152"/>
              <a:gd name="connsiteY472" fmla="*/ 1380031 h 2590799"/>
              <a:gd name="connsiteX473" fmla="*/ 6391246 w 10596152"/>
              <a:gd name="connsiteY473" fmla="*/ 1390186 h 2590799"/>
              <a:gd name="connsiteX474" fmla="*/ 6391246 w 10596152"/>
              <a:gd name="connsiteY474" fmla="*/ 1770457 h 2590799"/>
              <a:gd name="connsiteX475" fmla="*/ 6439767 w 10596152"/>
              <a:gd name="connsiteY475" fmla="*/ 1773842 h 2590799"/>
              <a:gd name="connsiteX476" fmla="*/ 6439767 w 10596152"/>
              <a:gd name="connsiteY476" fmla="*/ 1615866 h 2590799"/>
              <a:gd name="connsiteX477" fmla="*/ 6449922 w 10596152"/>
              <a:gd name="connsiteY477" fmla="*/ 1615866 h 2590799"/>
              <a:gd name="connsiteX478" fmla="*/ 6449922 w 10596152"/>
              <a:gd name="connsiteY478" fmla="*/ 1700495 h 2590799"/>
              <a:gd name="connsiteX479" fmla="*/ 6589843 w 10596152"/>
              <a:gd name="connsiteY479" fmla="*/ 1700495 h 2590799"/>
              <a:gd name="connsiteX480" fmla="*/ 6589843 w 10596152"/>
              <a:gd name="connsiteY480" fmla="*/ 1732091 h 2590799"/>
              <a:gd name="connsiteX481" fmla="*/ 6612412 w 10596152"/>
              <a:gd name="connsiteY481" fmla="*/ 1732091 h 2590799"/>
              <a:gd name="connsiteX482" fmla="*/ 6612412 w 10596152"/>
              <a:gd name="connsiteY482" fmla="*/ 1760301 h 2590799"/>
              <a:gd name="connsiteX483" fmla="*/ 6628208 w 10596152"/>
              <a:gd name="connsiteY483" fmla="*/ 1760301 h 2590799"/>
              <a:gd name="connsiteX484" fmla="*/ 6628208 w 10596152"/>
              <a:gd name="connsiteY484" fmla="*/ 1270576 h 2590799"/>
              <a:gd name="connsiteX485" fmla="*/ 6681242 w 10596152"/>
              <a:gd name="connsiteY485" fmla="*/ 1270576 h 2590799"/>
              <a:gd name="connsiteX486" fmla="*/ 6681242 w 10596152"/>
              <a:gd name="connsiteY486" fmla="*/ 1254778 h 2590799"/>
              <a:gd name="connsiteX487" fmla="*/ 6900152 w 10596152"/>
              <a:gd name="connsiteY487" fmla="*/ 1254778 h 2590799"/>
              <a:gd name="connsiteX488" fmla="*/ 6900152 w 10596152"/>
              <a:gd name="connsiteY488" fmla="*/ 1273961 h 2590799"/>
              <a:gd name="connsiteX489" fmla="*/ 6978011 w 10596152"/>
              <a:gd name="connsiteY489" fmla="*/ 1273961 h 2590799"/>
              <a:gd name="connsiteX490" fmla="*/ 6978011 w 10596152"/>
              <a:gd name="connsiteY490" fmla="*/ 2209404 h 2590799"/>
              <a:gd name="connsiteX491" fmla="*/ 7007350 w 10596152"/>
              <a:gd name="connsiteY491" fmla="*/ 2209404 h 2590799"/>
              <a:gd name="connsiteX492" fmla="*/ 7007350 w 10596152"/>
              <a:gd name="connsiteY492" fmla="*/ 1851701 h 2590799"/>
              <a:gd name="connsiteX493" fmla="*/ 7042330 w 10596152"/>
              <a:gd name="connsiteY493" fmla="*/ 1851701 h 2590799"/>
              <a:gd name="connsiteX494" fmla="*/ 7042330 w 10596152"/>
              <a:gd name="connsiteY494" fmla="*/ 1778355 h 2590799"/>
              <a:gd name="connsiteX495" fmla="*/ 7150656 w 10596152"/>
              <a:gd name="connsiteY495" fmla="*/ 1778355 h 2590799"/>
              <a:gd name="connsiteX496" fmla="*/ 7150656 w 10596152"/>
              <a:gd name="connsiteY496" fmla="*/ 1693725 h 2590799"/>
              <a:gd name="connsiteX497" fmla="*/ 7168711 w 10596152"/>
              <a:gd name="connsiteY497" fmla="*/ 1693725 h 2590799"/>
              <a:gd name="connsiteX498" fmla="*/ 7168711 w 10596152"/>
              <a:gd name="connsiteY498" fmla="*/ 1624893 h 2590799"/>
              <a:gd name="connsiteX499" fmla="*/ 7196920 w 10596152"/>
              <a:gd name="connsiteY499" fmla="*/ 1597812 h 2590799"/>
              <a:gd name="connsiteX500" fmla="*/ 7196920 w 10596152"/>
              <a:gd name="connsiteY500" fmla="*/ 1354078 h 2590799"/>
              <a:gd name="connsiteX501" fmla="*/ 7245441 w 10596152"/>
              <a:gd name="connsiteY501" fmla="*/ 1354078 h 2590799"/>
              <a:gd name="connsiteX502" fmla="*/ 7245441 w 10596152"/>
              <a:gd name="connsiteY502" fmla="*/ 1322482 h 2590799"/>
              <a:gd name="connsiteX503" fmla="*/ 7384235 w 10596152"/>
              <a:gd name="connsiteY503" fmla="*/ 1322482 h 2590799"/>
              <a:gd name="connsiteX504" fmla="*/ 7389876 w 10596152"/>
              <a:gd name="connsiteY504" fmla="*/ 1310071 h 2590799"/>
              <a:gd name="connsiteX505" fmla="*/ 7440654 w 10596152"/>
              <a:gd name="connsiteY505" fmla="*/ 1310071 h 2590799"/>
              <a:gd name="connsiteX506" fmla="*/ 7440654 w 10596152"/>
              <a:gd name="connsiteY506" fmla="*/ 1336023 h 2590799"/>
              <a:gd name="connsiteX507" fmla="*/ 7562522 w 10596152"/>
              <a:gd name="connsiteY507" fmla="*/ 1336023 h 2590799"/>
              <a:gd name="connsiteX508" fmla="*/ 7562522 w 10596152"/>
              <a:gd name="connsiteY508" fmla="*/ 1794153 h 2590799"/>
              <a:gd name="connsiteX509" fmla="*/ 7712599 w 10596152"/>
              <a:gd name="connsiteY509" fmla="*/ 1794153 h 2590799"/>
              <a:gd name="connsiteX510" fmla="*/ 7712599 w 10596152"/>
              <a:gd name="connsiteY510" fmla="*/ 1770457 h 2590799"/>
              <a:gd name="connsiteX511" fmla="*/ 7743065 w 10596152"/>
              <a:gd name="connsiteY511" fmla="*/ 1770457 h 2590799"/>
              <a:gd name="connsiteX512" fmla="*/ 7743065 w 10596152"/>
              <a:gd name="connsiteY512" fmla="*/ 1821234 h 2590799"/>
              <a:gd name="connsiteX513" fmla="*/ 7808512 w 10596152"/>
              <a:gd name="connsiteY513" fmla="*/ 1821234 h 2590799"/>
              <a:gd name="connsiteX514" fmla="*/ 7808512 w 10596152"/>
              <a:gd name="connsiteY514" fmla="*/ 1793025 h 2590799"/>
              <a:gd name="connsiteX515" fmla="*/ 7828824 w 10596152"/>
              <a:gd name="connsiteY515" fmla="*/ 1793025 h 2590799"/>
              <a:gd name="connsiteX516" fmla="*/ 7828824 w 10596152"/>
              <a:gd name="connsiteY516" fmla="*/ 1674542 h 2590799"/>
              <a:gd name="connsiteX517" fmla="*/ 7860418 w 10596152"/>
              <a:gd name="connsiteY517" fmla="*/ 1674542 h 2590799"/>
              <a:gd name="connsiteX518" fmla="*/ 7860418 w 10596152"/>
              <a:gd name="connsiteY518" fmla="*/ 967037 h 2590799"/>
              <a:gd name="connsiteX519" fmla="*/ 7886372 w 10596152"/>
              <a:gd name="connsiteY519" fmla="*/ 22568 h 2590799"/>
              <a:gd name="connsiteX520" fmla="*/ 7955204 w 10596152"/>
              <a:gd name="connsiteY520" fmla="*/ 22568 h 259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</a:cxnLst>
            <a:rect l="l" t="t" r="r" b="b"/>
            <a:pathLst>
              <a:path w="10596152" h="2590799">
                <a:moveTo>
                  <a:pt x="3398735" y="2000649"/>
                </a:moveTo>
                <a:lnTo>
                  <a:pt x="3398735" y="2018704"/>
                </a:lnTo>
                <a:lnTo>
                  <a:pt x="3402120" y="2018704"/>
                </a:lnTo>
                <a:lnTo>
                  <a:pt x="3402120" y="2000649"/>
                </a:lnTo>
                <a:close/>
                <a:moveTo>
                  <a:pt x="9288970" y="1138554"/>
                </a:moveTo>
                <a:lnTo>
                  <a:pt x="9216752" y="1674542"/>
                </a:lnTo>
                <a:lnTo>
                  <a:pt x="9228036" y="1674542"/>
                </a:lnTo>
                <a:lnTo>
                  <a:pt x="9228036" y="1662131"/>
                </a:lnTo>
                <a:lnTo>
                  <a:pt x="9242705" y="1662131"/>
                </a:lnTo>
                <a:lnTo>
                  <a:pt x="9242705" y="1683570"/>
                </a:lnTo>
                <a:lnTo>
                  <a:pt x="9278815" y="1683570"/>
                </a:lnTo>
                <a:lnTo>
                  <a:pt x="9278815" y="1734348"/>
                </a:lnTo>
                <a:lnTo>
                  <a:pt x="9301382" y="1734348"/>
                </a:lnTo>
                <a:lnTo>
                  <a:pt x="9301382" y="2026602"/>
                </a:lnTo>
                <a:lnTo>
                  <a:pt x="9461615" y="2026602"/>
                </a:lnTo>
                <a:lnTo>
                  <a:pt x="9461615" y="1997264"/>
                </a:lnTo>
                <a:lnTo>
                  <a:pt x="9441303" y="1997264"/>
                </a:lnTo>
                <a:lnTo>
                  <a:pt x="9441303" y="1983723"/>
                </a:lnTo>
                <a:lnTo>
                  <a:pt x="9498852" y="1983723"/>
                </a:lnTo>
                <a:lnTo>
                  <a:pt x="9498852" y="2033372"/>
                </a:lnTo>
                <a:lnTo>
                  <a:pt x="9558656" y="2033372"/>
                </a:lnTo>
                <a:lnTo>
                  <a:pt x="9577839" y="2015319"/>
                </a:lnTo>
                <a:lnTo>
                  <a:pt x="9577839" y="1999521"/>
                </a:lnTo>
                <a:lnTo>
                  <a:pt x="9622975" y="1999521"/>
                </a:lnTo>
                <a:lnTo>
                  <a:pt x="9538345" y="1138554"/>
                </a:lnTo>
                <a:close/>
                <a:moveTo>
                  <a:pt x="7955204" y="0"/>
                </a:moveTo>
                <a:lnTo>
                  <a:pt x="7972129" y="0"/>
                </a:lnTo>
                <a:lnTo>
                  <a:pt x="7972129" y="28210"/>
                </a:lnTo>
                <a:lnTo>
                  <a:pt x="8138004" y="28210"/>
                </a:lnTo>
                <a:lnTo>
                  <a:pt x="8138004" y="22568"/>
                </a:lnTo>
                <a:lnTo>
                  <a:pt x="8145902" y="22568"/>
                </a:lnTo>
                <a:lnTo>
                  <a:pt x="8196682" y="40623"/>
                </a:lnTo>
                <a:cubicBezTo>
                  <a:pt x="8196682" y="40623"/>
                  <a:pt x="8235046" y="564200"/>
                  <a:pt x="8255357" y="874509"/>
                </a:cubicBezTo>
                <a:cubicBezTo>
                  <a:pt x="8275668" y="1184818"/>
                  <a:pt x="8308392" y="1807693"/>
                  <a:pt x="8308392" y="1807693"/>
                </a:cubicBezTo>
                <a:lnTo>
                  <a:pt x="8387380" y="1807693"/>
                </a:lnTo>
                <a:lnTo>
                  <a:pt x="8387380" y="2098819"/>
                </a:lnTo>
                <a:lnTo>
                  <a:pt x="8398664" y="2098819"/>
                </a:lnTo>
                <a:lnTo>
                  <a:pt x="8398664" y="2168781"/>
                </a:lnTo>
                <a:lnTo>
                  <a:pt x="8457340" y="2168781"/>
                </a:lnTo>
                <a:lnTo>
                  <a:pt x="8457340" y="2200376"/>
                </a:lnTo>
                <a:lnTo>
                  <a:pt x="8511504" y="2200376"/>
                </a:lnTo>
                <a:lnTo>
                  <a:pt x="8511504" y="1857344"/>
                </a:lnTo>
                <a:lnTo>
                  <a:pt x="8543098" y="1857344"/>
                </a:lnTo>
                <a:lnTo>
                  <a:pt x="8543098" y="1735476"/>
                </a:lnTo>
                <a:lnTo>
                  <a:pt x="8535200" y="1735476"/>
                </a:lnTo>
                <a:lnTo>
                  <a:pt x="8535200" y="1708395"/>
                </a:lnTo>
                <a:lnTo>
                  <a:pt x="8641270" y="1708395"/>
                </a:lnTo>
                <a:lnTo>
                  <a:pt x="8641270" y="1598940"/>
                </a:lnTo>
                <a:lnTo>
                  <a:pt x="8730413" y="1598940"/>
                </a:lnTo>
                <a:lnTo>
                  <a:pt x="8730413" y="1584271"/>
                </a:lnTo>
                <a:lnTo>
                  <a:pt x="8754109" y="1584271"/>
                </a:lnTo>
                <a:lnTo>
                  <a:pt x="8754109" y="1689212"/>
                </a:lnTo>
                <a:lnTo>
                  <a:pt x="8767649" y="1689212"/>
                </a:lnTo>
                <a:lnTo>
                  <a:pt x="8767649" y="1729834"/>
                </a:lnTo>
                <a:lnTo>
                  <a:pt x="8804887" y="1729834"/>
                </a:lnTo>
                <a:lnTo>
                  <a:pt x="8927883" y="889177"/>
                </a:lnTo>
                <a:lnTo>
                  <a:pt x="9123096" y="740230"/>
                </a:lnTo>
                <a:lnTo>
                  <a:pt x="9949082" y="586767"/>
                </a:lnTo>
                <a:lnTo>
                  <a:pt x="10123984" y="2004034"/>
                </a:lnTo>
                <a:lnTo>
                  <a:pt x="10218769" y="2004034"/>
                </a:lnTo>
                <a:lnTo>
                  <a:pt x="10218769" y="1875397"/>
                </a:lnTo>
                <a:lnTo>
                  <a:pt x="10245851" y="1875397"/>
                </a:lnTo>
                <a:lnTo>
                  <a:pt x="10245851" y="1551548"/>
                </a:lnTo>
                <a:lnTo>
                  <a:pt x="10258263" y="1538006"/>
                </a:lnTo>
                <a:lnTo>
                  <a:pt x="10279703" y="1538006"/>
                </a:lnTo>
                <a:lnTo>
                  <a:pt x="10279703" y="1317969"/>
                </a:lnTo>
                <a:lnTo>
                  <a:pt x="10363204" y="1317969"/>
                </a:lnTo>
                <a:lnTo>
                  <a:pt x="10363204" y="1155480"/>
                </a:lnTo>
                <a:lnTo>
                  <a:pt x="10398185" y="1155480"/>
                </a:lnTo>
                <a:lnTo>
                  <a:pt x="10398185" y="1139682"/>
                </a:lnTo>
                <a:lnTo>
                  <a:pt x="10473787" y="1139682"/>
                </a:lnTo>
                <a:lnTo>
                  <a:pt x="10473787" y="1156608"/>
                </a:lnTo>
                <a:lnTo>
                  <a:pt x="10539234" y="1156608"/>
                </a:lnTo>
                <a:lnTo>
                  <a:pt x="10539234" y="1140810"/>
                </a:lnTo>
                <a:lnTo>
                  <a:pt x="10568572" y="1140810"/>
                </a:lnTo>
                <a:lnTo>
                  <a:pt x="10568572" y="1222056"/>
                </a:lnTo>
                <a:lnTo>
                  <a:pt x="10596152" y="1222056"/>
                </a:lnTo>
                <a:lnTo>
                  <a:pt x="10596152" y="2590799"/>
                </a:lnTo>
                <a:lnTo>
                  <a:pt x="0" y="2590799"/>
                </a:lnTo>
                <a:lnTo>
                  <a:pt x="0" y="2519713"/>
                </a:lnTo>
                <a:lnTo>
                  <a:pt x="18055" y="2519713"/>
                </a:lnTo>
                <a:lnTo>
                  <a:pt x="18055" y="2526483"/>
                </a:lnTo>
                <a:lnTo>
                  <a:pt x="29338" y="2526483"/>
                </a:lnTo>
                <a:lnTo>
                  <a:pt x="29338" y="2503915"/>
                </a:lnTo>
                <a:lnTo>
                  <a:pt x="157976" y="2503915"/>
                </a:lnTo>
                <a:lnTo>
                  <a:pt x="157976" y="2488117"/>
                </a:lnTo>
                <a:lnTo>
                  <a:pt x="150077" y="2488117"/>
                </a:lnTo>
                <a:lnTo>
                  <a:pt x="150077" y="2476834"/>
                </a:lnTo>
                <a:lnTo>
                  <a:pt x="169260" y="2476834"/>
                </a:lnTo>
                <a:lnTo>
                  <a:pt x="169260" y="2462164"/>
                </a:lnTo>
                <a:lnTo>
                  <a:pt x="285485" y="2462164"/>
                </a:lnTo>
                <a:lnTo>
                  <a:pt x="285485" y="2430569"/>
                </a:lnTo>
                <a:lnTo>
                  <a:pt x="354317" y="2430569"/>
                </a:lnTo>
                <a:lnTo>
                  <a:pt x="354317" y="2379791"/>
                </a:lnTo>
                <a:lnTo>
                  <a:pt x="354317" y="2371892"/>
                </a:lnTo>
                <a:lnTo>
                  <a:pt x="366730" y="2371892"/>
                </a:lnTo>
                <a:lnTo>
                  <a:pt x="366730" y="2353838"/>
                </a:lnTo>
                <a:lnTo>
                  <a:pt x="361087" y="2353838"/>
                </a:lnTo>
                <a:lnTo>
                  <a:pt x="361087" y="2341426"/>
                </a:lnTo>
                <a:lnTo>
                  <a:pt x="367858" y="2341426"/>
                </a:lnTo>
                <a:lnTo>
                  <a:pt x="367858" y="2331270"/>
                </a:lnTo>
                <a:lnTo>
                  <a:pt x="375757" y="2331270"/>
                </a:lnTo>
                <a:lnTo>
                  <a:pt x="375757" y="2336911"/>
                </a:lnTo>
                <a:lnTo>
                  <a:pt x="733458" y="2336911"/>
                </a:lnTo>
                <a:lnTo>
                  <a:pt x="739102" y="2331270"/>
                </a:lnTo>
                <a:lnTo>
                  <a:pt x="739102" y="2313215"/>
                </a:lnTo>
                <a:lnTo>
                  <a:pt x="744743" y="2313215"/>
                </a:lnTo>
                <a:lnTo>
                  <a:pt x="744743" y="2295161"/>
                </a:lnTo>
                <a:lnTo>
                  <a:pt x="679296" y="2281621"/>
                </a:lnTo>
                <a:lnTo>
                  <a:pt x="679296" y="2256796"/>
                </a:lnTo>
                <a:cubicBezTo>
                  <a:pt x="767311" y="2246640"/>
                  <a:pt x="795520" y="2226328"/>
                  <a:pt x="795520" y="2226328"/>
                </a:cubicBezTo>
                <a:lnTo>
                  <a:pt x="795520" y="2219559"/>
                </a:lnTo>
                <a:lnTo>
                  <a:pt x="805677" y="2219559"/>
                </a:lnTo>
                <a:lnTo>
                  <a:pt x="805677" y="2191349"/>
                </a:lnTo>
                <a:lnTo>
                  <a:pt x="768439" y="2191349"/>
                </a:lnTo>
                <a:lnTo>
                  <a:pt x="762798" y="2181193"/>
                </a:lnTo>
                <a:lnTo>
                  <a:pt x="744743" y="2181193"/>
                </a:lnTo>
                <a:lnTo>
                  <a:pt x="744743" y="2175551"/>
                </a:lnTo>
                <a:lnTo>
                  <a:pt x="749256" y="2175551"/>
                </a:lnTo>
                <a:lnTo>
                  <a:pt x="749256" y="2155240"/>
                </a:lnTo>
                <a:lnTo>
                  <a:pt x="800034" y="2155240"/>
                </a:lnTo>
                <a:lnTo>
                  <a:pt x="800034" y="2142827"/>
                </a:lnTo>
                <a:lnTo>
                  <a:pt x="804549" y="2136057"/>
                </a:lnTo>
                <a:lnTo>
                  <a:pt x="819217" y="2136057"/>
                </a:lnTo>
                <a:lnTo>
                  <a:pt x="819217" y="2146213"/>
                </a:lnTo>
                <a:cubicBezTo>
                  <a:pt x="819217" y="2146213"/>
                  <a:pt x="871124" y="2136057"/>
                  <a:pt x="924158" y="2107847"/>
                </a:cubicBezTo>
                <a:cubicBezTo>
                  <a:pt x="976064" y="2079638"/>
                  <a:pt x="1011045" y="2028859"/>
                  <a:pt x="1011045" y="2028859"/>
                </a:cubicBezTo>
                <a:lnTo>
                  <a:pt x="1011045" y="2016447"/>
                </a:lnTo>
                <a:lnTo>
                  <a:pt x="1004275" y="2016447"/>
                </a:lnTo>
                <a:lnTo>
                  <a:pt x="1004275" y="2009676"/>
                </a:lnTo>
                <a:lnTo>
                  <a:pt x="1011045" y="2009676"/>
                </a:lnTo>
                <a:lnTo>
                  <a:pt x="1011045" y="1999521"/>
                </a:lnTo>
                <a:lnTo>
                  <a:pt x="1014430" y="1997264"/>
                </a:lnTo>
                <a:lnTo>
                  <a:pt x="1022328" y="1997264"/>
                </a:lnTo>
                <a:lnTo>
                  <a:pt x="1022328" y="1980338"/>
                </a:lnTo>
                <a:lnTo>
                  <a:pt x="1030228" y="1980338"/>
                </a:lnTo>
                <a:lnTo>
                  <a:pt x="1030228" y="1996136"/>
                </a:lnTo>
                <a:lnTo>
                  <a:pt x="1040383" y="1996136"/>
                </a:lnTo>
                <a:lnTo>
                  <a:pt x="1040383" y="1980338"/>
                </a:lnTo>
                <a:lnTo>
                  <a:pt x="1047154" y="1980338"/>
                </a:lnTo>
                <a:lnTo>
                  <a:pt x="1047154" y="2011934"/>
                </a:lnTo>
                <a:lnTo>
                  <a:pt x="1055052" y="2011934"/>
                </a:lnTo>
                <a:lnTo>
                  <a:pt x="1055052" y="2018704"/>
                </a:lnTo>
                <a:lnTo>
                  <a:pt x="1271705" y="2018704"/>
                </a:lnTo>
                <a:lnTo>
                  <a:pt x="1483843" y="2018704"/>
                </a:lnTo>
                <a:lnTo>
                  <a:pt x="1483843" y="2011934"/>
                </a:lnTo>
                <a:lnTo>
                  <a:pt x="1491742" y="2011934"/>
                </a:lnTo>
                <a:lnTo>
                  <a:pt x="1491742" y="1980338"/>
                </a:lnTo>
                <a:lnTo>
                  <a:pt x="1498513" y="1980338"/>
                </a:lnTo>
                <a:lnTo>
                  <a:pt x="1498513" y="1996136"/>
                </a:lnTo>
                <a:lnTo>
                  <a:pt x="1508669" y="1996136"/>
                </a:lnTo>
                <a:lnTo>
                  <a:pt x="1508669" y="1980338"/>
                </a:lnTo>
                <a:lnTo>
                  <a:pt x="1516567" y="1980338"/>
                </a:lnTo>
                <a:lnTo>
                  <a:pt x="1516567" y="1997264"/>
                </a:lnTo>
                <a:lnTo>
                  <a:pt x="1524465" y="1997264"/>
                </a:lnTo>
                <a:lnTo>
                  <a:pt x="1527850" y="1999521"/>
                </a:lnTo>
                <a:lnTo>
                  <a:pt x="1527850" y="2009676"/>
                </a:lnTo>
                <a:lnTo>
                  <a:pt x="1534622" y="2009676"/>
                </a:lnTo>
                <a:lnTo>
                  <a:pt x="1534622" y="2016447"/>
                </a:lnTo>
                <a:lnTo>
                  <a:pt x="1527850" y="2016447"/>
                </a:lnTo>
                <a:lnTo>
                  <a:pt x="1527850" y="2028859"/>
                </a:lnTo>
                <a:cubicBezTo>
                  <a:pt x="1527850" y="2028859"/>
                  <a:pt x="1562831" y="2080766"/>
                  <a:pt x="1614737" y="2107847"/>
                </a:cubicBezTo>
                <a:cubicBezTo>
                  <a:pt x="1666644" y="2136057"/>
                  <a:pt x="1719679" y="2146213"/>
                  <a:pt x="1719679" y="2146213"/>
                </a:cubicBezTo>
                <a:lnTo>
                  <a:pt x="1719679" y="2136057"/>
                </a:lnTo>
                <a:lnTo>
                  <a:pt x="1734348" y="2136057"/>
                </a:lnTo>
                <a:lnTo>
                  <a:pt x="1738861" y="2142827"/>
                </a:lnTo>
                <a:lnTo>
                  <a:pt x="1738861" y="2155240"/>
                </a:lnTo>
                <a:lnTo>
                  <a:pt x="1789639" y="2155240"/>
                </a:lnTo>
                <a:lnTo>
                  <a:pt x="1789639" y="2175551"/>
                </a:lnTo>
                <a:lnTo>
                  <a:pt x="1793024" y="2175551"/>
                </a:lnTo>
                <a:lnTo>
                  <a:pt x="1793024" y="2181193"/>
                </a:lnTo>
                <a:lnTo>
                  <a:pt x="1774970" y="2181193"/>
                </a:lnTo>
                <a:lnTo>
                  <a:pt x="1769327" y="2191349"/>
                </a:lnTo>
                <a:lnTo>
                  <a:pt x="1732091" y="2191349"/>
                </a:lnTo>
                <a:lnTo>
                  <a:pt x="1732091" y="2219559"/>
                </a:lnTo>
                <a:lnTo>
                  <a:pt x="1742246" y="2219559"/>
                </a:lnTo>
                <a:lnTo>
                  <a:pt x="1742246" y="2226328"/>
                </a:lnTo>
                <a:cubicBezTo>
                  <a:pt x="1742246" y="2226328"/>
                  <a:pt x="1770456" y="2246640"/>
                  <a:pt x="1858471" y="2256796"/>
                </a:cubicBezTo>
                <a:lnTo>
                  <a:pt x="1858471" y="2282749"/>
                </a:lnTo>
                <a:lnTo>
                  <a:pt x="1793024" y="2296289"/>
                </a:lnTo>
                <a:lnTo>
                  <a:pt x="1793024" y="2314343"/>
                </a:lnTo>
                <a:lnTo>
                  <a:pt x="1798667" y="2314343"/>
                </a:lnTo>
                <a:lnTo>
                  <a:pt x="1798667" y="2332398"/>
                </a:lnTo>
                <a:lnTo>
                  <a:pt x="1804308" y="2338040"/>
                </a:lnTo>
                <a:lnTo>
                  <a:pt x="1877654" y="2338040"/>
                </a:lnTo>
                <a:lnTo>
                  <a:pt x="1877654" y="2325628"/>
                </a:lnTo>
                <a:lnTo>
                  <a:pt x="1902480" y="2325628"/>
                </a:lnTo>
                <a:lnTo>
                  <a:pt x="1902480" y="2260181"/>
                </a:lnTo>
                <a:lnTo>
                  <a:pt x="1920533" y="2260181"/>
                </a:lnTo>
                <a:lnTo>
                  <a:pt x="1957770" y="1428552"/>
                </a:lnTo>
                <a:lnTo>
                  <a:pt x="1937459" y="1421782"/>
                </a:lnTo>
                <a:lnTo>
                  <a:pt x="1937459" y="1360848"/>
                </a:lnTo>
                <a:lnTo>
                  <a:pt x="1929561" y="1350692"/>
                </a:lnTo>
                <a:lnTo>
                  <a:pt x="1929561" y="1311199"/>
                </a:lnTo>
                <a:lnTo>
                  <a:pt x="1908121" y="1298786"/>
                </a:lnTo>
                <a:lnTo>
                  <a:pt x="1896837" y="1289759"/>
                </a:lnTo>
                <a:lnTo>
                  <a:pt x="1877654" y="1246880"/>
                </a:lnTo>
                <a:lnTo>
                  <a:pt x="1877654" y="1211899"/>
                </a:lnTo>
                <a:lnTo>
                  <a:pt x="1883297" y="1209643"/>
                </a:lnTo>
                <a:lnTo>
                  <a:pt x="1883297" y="1200616"/>
                </a:lnTo>
                <a:lnTo>
                  <a:pt x="1886682" y="1198358"/>
                </a:lnTo>
                <a:lnTo>
                  <a:pt x="1886682" y="1194973"/>
                </a:lnTo>
                <a:lnTo>
                  <a:pt x="1890067" y="1192716"/>
                </a:lnTo>
                <a:lnTo>
                  <a:pt x="1890067" y="1187075"/>
                </a:lnTo>
                <a:lnTo>
                  <a:pt x="1930689" y="1178048"/>
                </a:lnTo>
                <a:lnTo>
                  <a:pt x="1928432" y="1173533"/>
                </a:lnTo>
                <a:lnTo>
                  <a:pt x="1919404" y="1138554"/>
                </a:lnTo>
                <a:lnTo>
                  <a:pt x="1919404" y="1132912"/>
                </a:lnTo>
                <a:lnTo>
                  <a:pt x="1922789" y="1132912"/>
                </a:lnTo>
                <a:lnTo>
                  <a:pt x="1922789" y="1136297"/>
                </a:lnTo>
                <a:lnTo>
                  <a:pt x="1954385" y="1117114"/>
                </a:lnTo>
                <a:lnTo>
                  <a:pt x="1954385" y="1087776"/>
                </a:lnTo>
                <a:lnTo>
                  <a:pt x="1960027" y="1087776"/>
                </a:lnTo>
                <a:lnTo>
                  <a:pt x="1960027" y="1079877"/>
                </a:lnTo>
                <a:lnTo>
                  <a:pt x="1972440" y="1077620"/>
                </a:lnTo>
                <a:lnTo>
                  <a:pt x="1974697" y="904975"/>
                </a:lnTo>
                <a:lnTo>
                  <a:pt x="1972440" y="901590"/>
                </a:lnTo>
                <a:lnTo>
                  <a:pt x="1972440" y="895948"/>
                </a:lnTo>
                <a:lnTo>
                  <a:pt x="1978082" y="893692"/>
                </a:lnTo>
                <a:lnTo>
                  <a:pt x="1974697" y="754898"/>
                </a:lnTo>
                <a:lnTo>
                  <a:pt x="1971312" y="745871"/>
                </a:lnTo>
                <a:lnTo>
                  <a:pt x="1976954" y="742486"/>
                </a:lnTo>
                <a:lnTo>
                  <a:pt x="1976954" y="735715"/>
                </a:lnTo>
                <a:lnTo>
                  <a:pt x="1981467" y="732330"/>
                </a:lnTo>
                <a:lnTo>
                  <a:pt x="1982595" y="587896"/>
                </a:lnTo>
                <a:lnTo>
                  <a:pt x="1974697" y="587896"/>
                </a:lnTo>
                <a:lnTo>
                  <a:pt x="1974697" y="581124"/>
                </a:lnTo>
                <a:lnTo>
                  <a:pt x="1981467" y="581124"/>
                </a:lnTo>
                <a:lnTo>
                  <a:pt x="1981467" y="577739"/>
                </a:lnTo>
                <a:lnTo>
                  <a:pt x="1976954" y="575483"/>
                </a:lnTo>
                <a:lnTo>
                  <a:pt x="1976954" y="573226"/>
                </a:lnTo>
                <a:lnTo>
                  <a:pt x="1975825" y="570970"/>
                </a:lnTo>
                <a:lnTo>
                  <a:pt x="1975825" y="566456"/>
                </a:lnTo>
                <a:lnTo>
                  <a:pt x="1983723" y="565328"/>
                </a:lnTo>
                <a:lnTo>
                  <a:pt x="1983723" y="403966"/>
                </a:lnTo>
                <a:lnTo>
                  <a:pt x="1982595" y="403966"/>
                </a:lnTo>
                <a:lnTo>
                  <a:pt x="1982595" y="400581"/>
                </a:lnTo>
                <a:lnTo>
                  <a:pt x="1985980" y="400581"/>
                </a:lnTo>
                <a:lnTo>
                  <a:pt x="1985980" y="375757"/>
                </a:lnTo>
                <a:lnTo>
                  <a:pt x="1989365" y="373500"/>
                </a:lnTo>
                <a:lnTo>
                  <a:pt x="1992751" y="375757"/>
                </a:lnTo>
                <a:lnTo>
                  <a:pt x="1992751" y="400581"/>
                </a:lnTo>
                <a:lnTo>
                  <a:pt x="1996136" y="400581"/>
                </a:lnTo>
                <a:lnTo>
                  <a:pt x="1996136" y="403966"/>
                </a:lnTo>
                <a:lnTo>
                  <a:pt x="1995008" y="403966"/>
                </a:lnTo>
                <a:lnTo>
                  <a:pt x="1995008" y="564200"/>
                </a:lnTo>
                <a:lnTo>
                  <a:pt x="2001778" y="565328"/>
                </a:lnTo>
                <a:lnTo>
                  <a:pt x="2001778" y="569841"/>
                </a:lnTo>
                <a:lnTo>
                  <a:pt x="2000650" y="572098"/>
                </a:lnTo>
                <a:lnTo>
                  <a:pt x="2000650" y="575483"/>
                </a:lnTo>
                <a:lnTo>
                  <a:pt x="1996136" y="577739"/>
                </a:lnTo>
                <a:lnTo>
                  <a:pt x="1996136" y="581124"/>
                </a:lnTo>
                <a:lnTo>
                  <a:pt x="2005163" y="581124"/>
                </a:lnTo>
                <a:lnTo>
                  <a:pt x="2005163" y="587896"/>
                </a:lnTo>
                <a:lnTo>
                  <a:pt x="1997265" y="587896"/>
                </a:lnTo>
                <a:lnTo>
                  <a:pt x="1998393" y="731202"/>
                </a:lnTo>
                <a:lnTo>
                  <a:pt x="2002907" y="734587"/>
                </a:lnTo>
                <a:lnTo>
                  <a:pt x="2002907" y="741358"/>
                </a:lnTo>
                <a:lnTo>
                  <a:pt x="2008548" y="744743"/>
                </a:lnTo>
                <a:lnTo>
                  <a:pt x="2005163" y="753770"/>
                </a:lnTo>
                <a:lnTo>
                  <a:pt x="2001778" y="892563"/>
                </a:lnTo>
                <a:lnTo>
                  <a:pt x="2007419" y="894820"/>
                </a:lnTo>
                <a:lnTo>
                  <a:pt x="2007419" y="900462"/>
                </a:lnTo>
                <a:lnTo>
                  <a:pt x="2005163" y="903847"/>
                </a:lnTo>
                <a:lnTo>
                  <a:pt x="2007419" y="1076492"/>
                </a:lnTo>
                <a:lnTo>
                  <a:pt x="2019832" y="1078748"/>
                </a:lnTo>
                <a:lnTo>
                  <a:pt x="2019832" y="1086647"/>
                </a:lnTo>
                <a:lnTo>
                  <a:pt x="2026602" y="1086647"/>
                </a:lnTo>
                <a:lnTo>
                  <a:pt x="2026602" y="1114858"/>
                </a:lnTo>
                <a:lnTo>
                  <a:pt x="2058197" y="1134040"/>
                </a:lnTo>
                <a:lnTo>
                  <a:pt x="2058197" y="1130654"/>
                </a:lnTo>
                <a:lnTo>
                  <a:pt x="2061583" y="1130654"/>
                </a:lnTo>
                <a:lnTo>
                  <a:pt x="2061583" y="1136297"/>
                </a:lnTo>
                <a:lnTo>
                  <a:pt x="2052555" y="1171277"/>
                </a:lnTo>
                <a:lnTo>
                  <a:pt x="2049170" y="1175790"/>
                </a:lnTo>
                <a:lnTo>
                  <a:pt x="2089793" y="1184818"/>
                </a:lnTo>
                <a:lnTo>
                  <a:pt x="2089793" y="1190460"/>
                </a:lnTo>
                <a:lnTo>
                  <a:pt x="2093178" y="1192716"/>
                </a:lnTo>
                <a:lnTo>
                  <a:pt x="2093178" y="1196101"/>
                </a:lnTo>
                <a:lnTo>
                  <a:pt x="2096563" y="1198358"/>
                </a:lnTo>
                <a:lnTo>
                  <a:pt x="2096563" y="1207386"/>
                </a:lnTo>
                <a:lnTo>
                  <a:pt x="2102206" y="1209643"/>
                </a:lnTo>
                <a:lnTo>
                  <a:pt x="2102206" y="1244623"/>
                </a:lnTo>
                <a:lnTo>
                  <a:pt x="2083023" y="1287503"/>
                </a:lnTo>
                <a:lnTo>
                  <a:pt x="2071738" y="1296529"/>
                </a:lnTo>
                <a:lnTo>
                  <a:pt x="2050299" y="1308942"/>
                </a:lnTo>
                <a:lnTo>
                  <a:pt x="2050299" y="1346178"/>
                </a:lnTo>
                <a:lnTo>
                  <a:pt x="2042400" y="1356335"/>
                </a:lnTo>
                <a:lnTo>
                  <a:pt x="2042400" y="1417267"/>
                </a:lnTo>
                <a:lnTo>
                  <a:pt x="2022089" y="1424038"/>
                </a:lnTo>
                <a:lnTo>
                  <a:pt x="2054812" y="2151855"/>
                </a:lnTo>
                <a:lnTo>
                  <a:pt x="2103334" y="2151855"/>
                </a:lnTo>
                <a:lnTo>
                  <a:pt x="2103334" y="2053683"/>
                </a:lnTo>
                <a:lnTo>
                  <a:pt x="2145085" y="2053683"/>
                </a:lnTo>
                <a:lnTo>
                  <a:pt x="2145085" y="2029987"/>
                </a:lnTo>
                <a:lnTo>
                  <a:pt x="2138314" y="2029987"/>
                </a:lnTo>
                <a:lnTo>
                  <a:pt x="2138314" y="2000649"/>
                </a:lnTo>
                <a:lnTo>
                  <a:pt x="2174423" y="2000649"/>
                </a:lnTo>
                <a:lnTo>
                  <a:pt x="2174423" y="2014191"/>
                </a:lnTo>
                <a:lnTo>
                  <a:pt x="2178936" y="2014191"/>
                </a:lnTo>
                <a:lnTo>
                  <a:pt x="2178936" y="2009676"/>
                </a:lnTo>
                <a:lnTo>
                  <a:pt x="2192478" y="2009676"/>
                </a:lnTo>
                <a:lnTo>
                  <a:pt x="2192478" y="2001778"/>
                </a:lnTo>
                <a:lnTo>
                  <a:pt x="2229714" y="2001778"/>
                </a:lnTo>
                <a:lnTo>
                  <a:pt x="2229714" y="1995008"/>
                </a:lnTo>
                <a:lnTo>
                  <a:pt x="2239870" y="1995008"/>
                </a:lnTo>
                <a:lnTo>
                  <a:pt x="2239870" y="1981466"/>
                </a:lnTo>
                <a:lnTo>
                  <a:pt x="2314344" y="1981466"/>
                </a:lnTo>
                <a:lnTo>
                  <a:pt x="2314344" y="1875397"/>
                </a:lnTo>
                <a:lnTo>
                  <a:pt x="2321114" y="1875397"/>
                </a:lnTo>
                <a:lnTo>
                  <a:pt x="2321114" y="1755787"/>
                </a:lnTo>
                <a:cubicBezTo>
                  <a:pt x="2321114" y="1755787"/>
                  <a:pt x="2331270" y="1743374"/>
                  <a:pt x="2350453" y="1728706"/>
                </a:cubicBezTo>
                <a:cubicBezTo>
                  <a:pt x="2369636" y="1712908"/>
                  <a:pt x="2392204" y="1700495"/>
                  <a:pt x="2392204" y="1700495"/>
                </a:cubicBezTo>
                <a:lnTo>
                  <a:pt x="2400102" y="1700495"/>
                </a:lnTo>
                <a:lnTo>
                  <a:pt x="2400102" y="1694853"/>
                </a:lnTo>
                <a:lnTo>
                  <a:pt x="2424927" y="1694853"/>
                </a:lnTo>
                <a:lnTo>
                  <a:pt x="2424927" y="1700495"/>
                </a:lnTo>
                <a:lnTo>
                  <a:pt x="2436211" y="1700495"/>
                </a:lnTo>
                <a:lnTo>
                  <a:pt x="2436211" y="1680184"/>
                </a:lnTo>
                <a:lnTo>
                  <a:pt x="2446367" y="1680184"/>
                </a:lnTo>
                <a:cubicBezTo>
                  <a:pt x="2446367" y="1680184"/>
                  <a:pt x="2490374" y="1659874"/>
                  <a:pt x="2527611" y="1649718"/>
                </a:cubicBezTo>
                <a:cubicBezTo>
                  <a:pt x="2564849" y="1640691"/>
                  <a:pt x="2629167" y="1630535"/>
                  <a:pt x="2629167" y="1630535"/>
                </a:cubicBezTo>
                <a:lnTo>
                  <a:pt x="2629167" y="1620380"/>
                </a:lnTo>
                <a:lnTo>
                  <a:pt x="2730723" y="1620380"/>
                </a:lnTo>
                <a:lnTo>
                  <a:pt x="2730723" y="1613608"/>
                </a:lnTo>
                <a:lnTo>
                  <a:pt x="2723953" y="1609095"/>
                </a:lnTo>
                <a:lnTo>
                  <a:pt x="2723953" y="1597812"/>
                </a:lnTo>
                <a:lnTo>
                  <a:pt x="2751034" y="1597812"/>
                </a:lnTo>
                <a:lnTo>
                  <a:pt x="2751034" y="1562831"/>
                </a:lnTo>
                <a:lnTo>
                  <a:pt x="2755548" y="1562831"/>
                </a:lnTo>
                <a:lnTo>
                  <a:pt x="2772474" y="1579757"/>
                </a:lnTo>
                <a:lnTo>
                  <a:pt x="2780372" y="1579757"/>
                </a:lnTo>
                <a:lnTo>
                  <a:pt x="2780372" y="1630535"/>
                </a:lnTo>
                <a:lnTo>
                  <a:pt x="2804069" y="1630535"/>
                </a:lnTo>
                <a:lnTo>
                  <a:pt x="2804069" y="1569601"/>
                </a:lnTo>
                <a:lnTo>
                  <a:pt x="2809711" y="1569601"/>
                </a:lnTo>
                <a:lnTo>
                  <a:pt x="2809711" y="1630535"/>
                </a:lnTo>
                <a:lnTo>
                  <a:pt x="2823251" y="1630535"/>
                </a:lnTo>
                <a:lnTo>
                  <a:pt x="2828894" y="1621508"/>
                </a:lnTo>
                <a:cubicBezTo>
                  <a:pt x="2828894" y="1621508"/>
                  <a:pt x="2868387" y="1620380"/>
                  <a:pt x="2936092" y="1633920"/>
                </a:cubicBezTo>
                <a:cubicBezTo>
                  <a:pt x="3003795" y="1647461"/>
                  <a:pt x="3046674" y="1683570"/>
                  <a:pt x="3046674" y="1683570"/>
                </a:cubicBezTo>
                <a:lnTo>
                  <a:pt x="3046674" y="1705010"/>
                </a:lnTo>
                <a:lnTo>
                  <a:pt x="3063600" y="1705010"/>
                </a:lnTo>
                <a:cubicBezTo>
                  <a:pt x="3076013" y="1705010"/>
                  <a:pt x="3074885" y="1741118"/>
                  <a:pt x="3074885" y="1741118"/>
                </a:cubicBezTo>
                <a:lnTo>
                  <a:pt x="3074885" y="1767071"/>
                </a:lnTo>
                <a:lnTo>
                  <a:pt x="3069243" y="1767071"/>
                </a:lnTo>
                <a:lnTo>
                  <a:pt x="3069243" y="1881040"/>
                </a:lnTo>
                <a:lnTo>
                  <a:pt x="3072628" y="1881040"/>
                </a:lnTo>
                <a:lnTo>
                  <a:pt x="3072628" y="2025474"/>
                </a:lnTo>
                <a:lnTo>
                  <a:pt x="3138075" y="2025474"/>
                </a:lnTo>
                <a:lnTo>
                  <a:pt x="3138075" y="2013062"/>
                </a:lnTo>
                <a:lnTo>
                  <a:pt x="3152743" y="2013062"/>
                </a:lnTo>
                <a:lnTo>
                  <a:pt x="3152743" y="1983723"/>
                </a:lnTo>
                <a:lnTo>
                  <a:pt x="3191109" y="1983723"/>
                </a:lnTo>
                <a:lnTo>
                  <a:pt x="3191109" y="1936331"/>
                </a:lnTo>
                <a:lnTo>
                  <a:pt x="3245273" y="1936331"/>
                </a:lnTo>
                <a:lnTo>
                  <a:pt x="3245273" y="1928432"/>
                </a:lnTo>
                <a:lnTo>
                  <a:pt x="3257684" y="1928432"/>
                </a:lnTo>
                <a:lnTo>
                  <a:pt x="3257684" y="1936331"/>
                </a:lnTo>
                <a:lnTo>
                  <a:pt x="3297179" y="1936331"/>
                </a:lnTo>
                <a:lnTo>
                  <a:pt x="3297179" y="1949872"/>
                </a:lnTo>
                <a:lnTo>
                  <a:pt x="3308462" y="1960027"/>
                </a:lnTo>
                <a:lnTo>
                  <a:pt x="3329902" y="1960027"/>
                </a:lnTo>
                <a:lnTo>
                  <a:pt x="3329902" y="1970183"/>
                </a:lnTo>
                <a:lnTo>
                  <a:pt x="3355855" y="1970183"/>
                </a:lnTo>
                <a:lnTo>
                  <a:pt x="3355855" y="1982595"/>
                </a:lnTo>
                <a:lnTo>
                  <a:pt x="3386322" y="1982595"/>
                </a:lnTo>
                <a:lnTo>
                  <a:pt x="3395348" y="1995008"/>
                </a:lnTo>
                <a:lnTo>
                  <a:pt x="3399862" y="1999521"/>
                </a:lnTo>
                <a:lnTo>
                  <a:pt x="3399862" y="1958899"/>
                </a:lnTo>
                <a:lnTo>
                  <a:pt x="3456283" y="1958899"/>
                </a:lnTo>
                <a:lnTo>
                  <a:pt x="3456283" y="1887810"/>
                </a:lnTo>
                <a:lnTo>
                  <a:pt x="3448385" y="1887810"/>
                </a:lnTo>
                <a:lnTo>
                  <a:pt x="3448385" y="1862985"/>
                </a:lnTo>
                <a:lnTo>
                  <a:pt x="3486748" y="1862985"/>
                </a:lnTo>
                <a:lnTo>
                  <a:pt x="3486748" y="1840417"/>
                </a:lnTo>
                <a:lnTo>
                  <a:pt x="3516088" y="1808821"/>
                </a:lnTo>
                <a:lnTo>
                  <a:pt x="3516088" y="1790767"/>
                </a:lnTo>
                <a:lnTo>
                  <a:pt x="3526243" y="1790767"/>
                </a:lnTo>
                <a:lnTo>
                  <a:pt x="3526243" y="1584271"/>
                </a:lnTo>
                <a:lnTo>
                  <a:pt x="3543170" y="1584271"/>
                </a:lnTo>
                <a:lnTo>
                  <a:pt x="3543170" y="1396957"/>
                </a:lnTo>
                <a:lnTo>
                  <a:pt x="3586049" y="1396957"/>
                </a:lnTo>
                <a:lnTo>
                  <a:pt x="3586049" y="1378903"/>
                </a:lnTo>
                <a:lnTo>
                  <a:pt x="3602975" y="1364233"/>
                </a:lnTo>
                <a:lnTo>
                  <a:pt x="3602975" y="1354078"/>
                </a:lnTo>
                <a:lnTo>
                  <a:pt x="3734997" y="1229954"/>
                </a:lnTo>
                <a:lnTo>
                  <a:pt x="3746281" y="1229954"/>
                </a:lnTo>
                <a:lnTo>
                  <a:pt x="3746281" y="1258163"/>
                </a:lnTo>
                <a:lnTo>
                  <a:pt x="3765464" y="1280731"/>
                </a:lnTo>
                <a:lnTo>
                  <a:pt x="3765464" y="1322482"/>
                </a:lnTo>
                <a:lnTo>
                  <a:pt x="3801573" y="1346178"/>
                </a:lnTo>
                <a:lnTo>
                  <a:pt x="3801573" y="1272833"/>
                </a:lnTo>
                <a:lnTo>
                  <a:pt x="3806086" y="1272833"/>
                </a:lnTo>
                <a:lnTo>
                  <a:pt x="3806086" y="1394699"/>
                </a:lnTo>
                <a:lnTo>
                  <a:pt x="3841066" y="1394699"/>
                </a:lnTo>
                <a:lnTo>
                  <a:pt x="3841066" y="1636176"/>
                </a:lnTo>
                <a:lnTo>
                  <a:pt x="3879431" y="1636176"/>
                </a:lnTo>
                <a:lnTo>
                  <a:pt x="3879431" y="2004034"/>
                </a:lnTo>
                <a:lnTo>
                  <a:pt x="3921182" y="2004034"/>
                </a:lnTo>
                <a:lnTo>
                  <a:pt x="3921182" y="2045785"/>
                </a:lnTo>
                <a:lnTo>
                  <a:pt x="3952778" y="2045785"/>
                </a:lnTo>
                <a:lnTo>
                  <a:pt x="3952778" y="1796410"/>
                </a:lnTo>
                <a:lnTo>
                  <a:pt x="3987758" y="1796410"/>
                </a:lnTo>
                <a:lnTo>
                  <a:pt x="3987758" y="1570729"/>
                </a:lnTo>
                <a:lnTo>
                  <a:pt x="4001299" y="1570729"/>
                </a:lnTo>
                <a:lnTo>
                  <a:pt x="4001299" y="1653103"/>
                </a:lnTo>
                <a:lnTo>
                  <a:pt x="4058848" y="1653103"/>
                </a:lnTo>
                <a:lnTo>
                  <a:pt x="4058848" y="1595555"/>
                </a:lnTo>
                <a:lnTo>
                  <a:pt x="4075772" y="1595555"/>
                </a:lnTo>
                <a:lnTo>
                  <a:pt x="4075772" y="1069722"/>
                </a:lnTo>
                <a:lnTo>
                  <a:pt x="4468455" y="1069722"/>
                </a:lnTo>
                <a:lnTo>
                  <a:pt x="4468455" y="1578629"/>
                </a:lnTo>
                <a:lnTo>
                  <a:pt x="4519233" y="1578629"/>
                </a:lnTo>
                <a:lnTo>
                  <a:pt x="4519233" y="1101316"/>
                </a:lnTo>
                <a:lnTo>
                  <a:pt x="4621917" y="1101316"/>
                </a:lnTo>
                <a:lnTo>
                  <a:pt x="4621917" y="633032"/>
                </a:lnTo>
                <a:lnTo>
                  <a:pt x="4782150" y="633032"/>
                </a:lnTo>
                <a:lnTo>
                  <a:pt x="4782150" y="616105"/>
                </a:lnTo>
                <a:lnTo>
                  <a:pt x="4793434" y="616105"/>
                </a:lnTo>
                <a:lnTo>
                  <a:pt x="4793434" y="649958"/>
                </a:lnTo>
                <a:lnTo>
                  <a:pt x="4994289" y="649958"/>
                </a:lnTo>
                <a:lnTo>
                  <a:pt x="4994289" y="1426295"/>
                </a:lnTo>
                <a:lnTo>
                  <a:pt x="5063121" y="1426295"/>
                </a:lnTo>
                <a:lnTo>
                  <a:pt x="5063121" y="1439835"/>
                </a:lnTo>
                <a:lnTo>
                  <a:pt x="5074406" y="1439835"/>
                </a:lnTo>
                <a:lnTo>
                  <a:pt x="5074406" y="1413882"/>
                </a:lnTo>
                <a:lnTo>
                  <a:pt x="5152264" y="1390186"/>
                </a:lnTo>
                <a:lnTo>
                  <a:pt x="5194015" y="1390186"/>
                </a:lnTo>
                <a:lnTo>
                  <a:pt x="5194015" y="1361976"/>
                </a:lnTo>
                <a:lnTo>
                  <a:pt x="5232381" y="1361976"/>
                </a:lnTo>
                <a:lnTo>
                  <a:pt x="5232381" y="1286374"/>
                </a:lnTo>
                <a:lnTo>
                  <a:pt x="5236894" y="1286374"/>
                </a:lnTo>
                <a:lnTo>
                  <a:pt x="5236894" y="1360848"/>
                </a:lnTo>
                <a:lnTo>
                  <a:pt x="5312496" y="1360848"/>
                </a:lnTo>
                <a:lnTo>
                  <a:pt x="5312496" y="1341665"/>
                </a:lnTo>
                <a:lnTo>
                  <a:pt x="5383586" y="1341665"/>
                </a:lnTo>
                <a:lnTo>
                  <a:pt x="5383586" y="1337152"/>
                </a:lnTo>
                <a:lnTo>
                  <a:pt x="5408411" y="1337152"/>
                </a:lnTo>
                <a:lnTo>
                  <a:pt x="5408411" y="1342793"/>
                </a:lnTo>
                <a:lnTo>
                  <a:pt x="5432107" y="1342793"/>
                </a:lnTo>
                <a:lnTo>
                  <a:pt x="5432107" y="1331510"/>
                </a:lnTo>
                <a:lnTo>
                  <a:pt x="5456932" y="1331510"/>
                </a:lnTo>
                <a:lnTo>
                  <a:pt x="5456932" y="1504154"/>
                </a:lnTo>
                <a:lnTo>
                  <a:pt x="5488526" y="1504154"/>
                </a:lnTo>
                <a:lnTo>
                  <a:pt x="5488526" y="1490614"/>
                </a:lnTo>
                <a:lnTo>
                  <a:pt x="5498683" y="1490614"/>
                </a:lnTo>
                <a:lnTo>
                  <a:pt x="5498683" y="1679055"/>
                </a:lnTo>
                <a:lnTo>
                  <a:pt x="5540434" y="1679055"/>
                </a:lnTo>
                <a:lnTo>
                  <a:pt x="5540434" y="1653103"/>
                </a:lnTo>
                <a:lnTo>
                  <a:pt x="5585569" y="1653103"/>
                </a:lnTo>
                <a:lnTo>
                  <a:pt x="5585569" y="1675671"/>
                </a:lnTo>
                <a:lnTo>
                  <a:pt x="5608137" y="1675671"/>
                </a:lnTo>
                <a:lnTo>
                  <a:pt x="5608137" y="1664387"/>
                </a:lnTo>
                <a:lnTo>
                  <a:pt x="5705179" y="1664387"/>
                </a:lnTo>
                <a:lnTo>
                  <a:pt x="5705179" y="1689212"/>
                </a:lnTo>
                <a:lnTo>
                  <a:pt x="5774011" y="1689212"/>
                </a:lnTo>
                <a:lnTo>
                  <a:pt x="5774011" y="1404856"/>
                </a:lnTo>
                <a:lnTo>
                  <a:pt x="5857513" y="1404856"/>
                </a:lnTo>
                <a:lnTo>
                  <a:pt x="5857513" y="1385673"/>
                </a:lnTo>
                <a:lnTo>
                  <a:pt x="6051597" y="1385673"/>
                </a:lnTo>
                <a:lnTo>
                  <a:pt x="6051597" y="1368746"/>
                </a:lnTo>
                <a:lnTo>
                  <a:pt x="6122686" y="1368746"/>
                </a:lnTo>
                <a:lnTo>
                  <a:pt x="6122686" y="1328124"/>
                </a:lnTo>
                <a:lnTo>
                  <a:pt x="6144125" y="1328124"/>
                </a:lnTo>
                <a:lnTo>
                  <a:pt x="6144125" y="1343922"/>
                </a:lnTo>
                <a:lnTo>
                  <a:pt x="6152025" y="1343922"/>
                </a:lnTo>
                <a:lnTo>
                  <a:pt x="6152025" y="1338280"/>
                </a:lnTo>
                <a:lnTo>
                  <a:pt x="6297588" y="1338280"/>
                </a:lnTo>
                <a:lnTo>
                  <a:pt x="6297588" y="1363105"/>
                </a:lnTo>
                <a:lnTo>
                  <a:pt x="6361907" y="1363105"/>
                </a:lnTo>
                <a:lnTo>
                  <a:pt x="6361907" y="1380031"/>
                </a:lnTo>
                <a:lnTo>
                  <a:pt x="6384474" y="1380031"/>
                </a:lnTo>
                <a:lnTo>
                  <a:pt x="6391246" y="1390186"/>
                </a:lnTo>
                <a:lnTo>
                  <a:pt x="6391246" y="1770457"/>
                </a:lnTo>
                <a:lnTo>
                  <a:pt x="6439767" y="1773842"/>
                </a:lnTo>
                <a:lnTo>
                  <a:pt x="6439767" y="1615866"/>
                </a:lnTo>
                <a:lnTo>
                  <a:pt x="6449922" y="1615866"/>
                </a:lnTo>
                <a:lnTo>
                  <a:pt x="6449922" y="1700495"/>
                </a:lnTo>
                <a:lnTo>
                  <a:pt x="6589843" y="1700495"/>
                </a:lnTo>
                <a:lnTo>
                  <a:pt x="6589843" y="1732091"/>
                </a:lnTo>
                <a:lnTo>
                  <a:pt x="6612412" y="1732091"/>
                </a:lnTo>
                <a:lnTo>
                  <a:pt x="6612412" y="1760301"/>
                </a:lnTo>
                <a:lnTo>
                  <a:pt x="6628208" y="1760301"/>
                </a:lnTo>
                <a:lnTo>
                  <a:pt x="6628208" y="1270576"/>
                </a:lnTo>
                <a:lnTo>
                  <a:pt x="6681242" y="1270576"/>
                </a:lnTo>
                <a:lnTo>
                  <a:pt x="6681242" y="1254778"/>
                </a:lnTo>
                <a:lnTo>
                  <a:pt x="6900152" y="1254778"/>
                </a:lnTo>
                <a:lnTo>
                  <a:pt x="6900152" y="1273961"/>
                </a:lnTo>
                <a:lnTo>
                  <a:pt x="6978011" y="1273961"/>
                </a:lnTo>
                <a:lnTo>
                  <a:pt x="6978011" y="2209404"/>
                </a:lnTo>
                <a:lnTo>
                  <a:pt x="7007350" y="2209404"/>
                </a:lnTo>
                <a:lnTo>
                  <a:pt x="7007350" y="1851701"/>
                </a:lnTo>
                <a:lnTo>
                  <a:pt x="7042330" y="1851701"/>
                </a:lnTo>
                <a:lnTo>
                  <a:pt x="7042330" y="1778355"/>
                </a:lnTo>
                <a:lnTo>
                  <a:pt x="7150656" y="1778355"/>
                </a:lnTo>
                <a:lnTo>
                  <a:pt x="7150656" y="1693725"/>
                </a:lnTo>
                <a:lnTo>
                  <a:pt x="7168711" y="1693725"/>
                </a:lnTo>
                <a:lnTo>
                  <a:pt x="7168711" y="1624893"/>
                </a:lnTo>
                <a:lnTo>
                  <a:pt x="7196920" y="1597812"/>
                </a:lnTo>
                <a:lnTo>
                  <a:pt x="7196920" y="1354078"/>
                </a:lnTo>
                <a:lnTo>
                  <a:pt x="7245441" y="1354078"/>
                </a:lnTo>
                <a:lnTo>
                  <a:pt x="7245441" y="1322482"/>
                </a:lnTo>
                <a:lnTo>
                  <a:pt x="7384235" y="1322482"/>
                </a:lnTo>
                <a:lnTo>
                  <a:pt x="7389876" y="1310071"/>
                </a:lnTo>
                <a:lnTo>
                  <a:pt x="7440654" y="1310071"/>
                </a:lnTo>
                <a:lnTo>
                  <a:pt x="7440654" y="1336023"/>
                </a:lnTo>
                <a:lnTo>
                  <a:pt x="7562522" y="1336023"/>
                </a:lnTo>
                <a:lnTo>
                  <a:pt x="7562522" y="1794153"/>
                </a:lnTo>
                <a:lnTo>
                  <a:pt x="7712599" y="1794153"/>
                </a:lnTo>
                <a:lnTo>
                  <a:pt x="7712599" y="1770457"/>
                </a:lnTo>
                <a:lnTo>
                  <a:pt x="7743065" y="1770457"/>
                </a:lnTo>
                <a:lnTo>
                  <a:pt x="7743065" y="1821234"/>
                </a:lnTo>
                <a:lnTo>
                  <a:pt x="7808512" y="1821234"/>
                </a:lnTo>
                <a:lnTo>
                  <a:pt x="7808512" y="1793025"/>
                </a:lnTo>
                <a:lnTo>
                  <a:pt x="7828824" y="1793025"/>
                </a:lnTo>
                <a:lnTo>
                  <a:pt x="7828824" y="1674542"/>
                </a:lnTo>
                <a:lnTo>
                  <a:pt x="7860418" y="1674542"/>
                </a:lnTo>
                <a:cubicBezTo>
                  <a:pt x="7860418" y="1674542"/>
                  <a:pt x="7857033" y="1158865"/>
                  <a:pt x="7860418" y="967037"/>
                </a:cubicBezTo>
                <a:cubicBezTo>
                  <a:pt x="7863804" y="774081"/>
                  <a:pt x="7886372" y="22568"/>
                  <a:pt x="7886372" y="22568"/>
                </a:cubicBezTo>
                <a:lnTo>
                  <a:pt x="7955204" y="22568"/>
                </a:lnTo>
                <a:close/>
              </a:path>
            </a:pathLst>
          </a:custGeom>
          <a:blipFill dpi="0" rotWithShape="1">
            <a:blip r:embed="rId6"/>
            <a:srcRect/>
            <a:tile tx="-2413000" ty="-1485900" sx="100000" sy="100000" flip="none" algn="tl"/>
          </a:blip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577" name="千图PPT彼岸天：ID 8661124库_Freeform: Shape 53">
            <a:extLst>
              <a:ext uri="{FF2B5EF4-FFF2-40B4-BE49-F238E27FC236}">
                <a16:creationId xmlns:a16="http://schemas.microsoft.com/office/drawing/2014/main" id="{35F17713-34E7-950F-42E1-D45CEAAD8726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1744913" y="541619"/>
            <a:ext cx="2944075" cy="6231962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gradFill>
            <a:gsLst>
              <a:gs pos="0">
                <a:srgbClr val="5B6EFB"/>
              </a:gs>
              <a:gs pos="100000">
                <a:srgbClr val="39A8FA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2" name="椭圆 631">
            <a:extLst>
              <a:ext uri="{FF2B5EF4-FFF2-40B4-BE49-F238E27FC236}">
                <a16:creationId xmlns:a16="http://schemas.microsoft.com/office/drawing/2014/main" id="{37CBE3B1-D7BD-8559-6730-AEBB0C5828DC}"/>
              </a:ext>
            </a:extLst>
          </p:cNvPr>
          <p:cNvSpPr/>
          <p:nvPr/>
        </p:nvSpPr>
        <p:spPr>
          <a:xfrm>
            <a:off x="-449932" y="4582191"/>
            <a:ext cx="980410" cy="980410"/>
          </a:xfrm>
          <a:prstGeom prst="ellipse">
            <a:avLst/>
          </a:prstGeom>
          <a:noFill/>
          <a:ln w="38100"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7" name="椭圆 636">
            <a:extLst>
              <a:ext uri="{FF2B5EF4-FFF2-40B4-BE49-F238E27FC236}">
                <a16:creationId xmlns:a16="http://schemas.microsoft.com/office/drawing/2014/main" id="{6CCA06C7-C7A3-7135-4A4E-4E452557CF48}"/>
              </a:ext>
            </a:extLst>
          </p:cNvPr>
          <p:cNvSpPr/>
          <p:nvPr/>
        </p:nvSpPr>
        <p:spPr>
          <a:xfrm>
            <a:off x="8675502" y="1679798"/>
            <a:ext cx="431098" cy="431098"/>
          </a:xfrm>
          <a:prstGeom prst="ellipse">
            <a:avLst/>
          </a:prstGeom>
          <a:gradFill>
            <a:gsLst>
              <a:gs pos="0">
                <a:srgbClr val="39A8FA"/>
              </a:gs>
              <a:gs pos="100000">
                <a:srgbClr val="5B6EF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FEBE4C4-A1F0-463A-9E7B-FEB499B8EB9B}"/>
              </a:ext>
            </a:extLst>
          </p:cNvPr>
          <p:cNvSpPr/>
          <p:nvPr/>
        </p:nvSpPr>
        <p:spPr>
          <a:xfrm>
            <a:off x="5029040" y="2329198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工作回顾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D267906-56C0-26DC-5E9E-CA5064E8A4B1}"/>
              </a:ext>
            </a:extLst>
          </p:cNvPr>
          <p:cNvSpPr txBox="1"/>
          <p:nvPr/>
        </p:nvSpPr>
        <p:spPr>
          <a:xfrm>
            <a:off x="4772525" y="3011087"/>
            <a:ext cx="26469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3087082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工作回顾</a:t>
            </a:r>
          </a:p>
        </p:txBody>
      </p:sp>
      <p:sp>
        <p:nvSpPr>
          <p:cNvPr id="15" name="Freeform 24">
            <a:extLst>
              <a:ext uri="{FF2B5EF4-FFF2-40B4-BE49-F238E27FC236}">
                <a16:creationId xmlns:a16="http://schemas.microsoft.com/office/drawing/2014/main" id="{C7729FC9-8F86-92A6-414B-62B8E7FC582D}"/>
              </a:ext>
            </a:extLst>
          </p:cNvPr>
          <p:cNvSpPr>
            <a:spLocks/>
          </p:cNvSpPr>
          <p:nvPr/>
        </p:nvSpPr>
        <p:spPr bwMode="auto">
          <a:xfrm rot="5400000">
            <a:off x="1985490" y="1521324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39A8FA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24">
            <a:extLst>
              <a:ext uri="{FF2B5EF4-FFF2-40B4-BE49-F238E27FC236}">
                <a16:creationId xmlns:a16="http://schemas.microsoft.com/office/drawing/2014/main" id="{3522C921-E099-FD49-93C7-A3C01AD6EE32}"/>
              </a:ext>
            </a:extLst>
          </p:cNvPr>
          <p:cNvSpPr>
            <a:spLocks/>
          </p:cNvSpPr>
          <p:nvPr/>
        </p:nvSpPr>
        <p:spPr bwMode="auto">
          <a:xfrm rot="5400000">
            <a:off x="4366646" y="1521324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5B6EFB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24">
            <a:extLst>
              <a:ext uri="{FF2B5EF4-FFF2-40B4-BE49-F238E27FC236}">
                <a16:creationId xmlns:a16="http://schemas.microsoft.com/office/drawing/2014/main" id="{FD40D981-9573-B23A-72E1-FDE596C5B5E7}"/>
              </a:ext>
            </a:extLst>
          </p:cNvPr>
          <p:cNvSpPr>
            <a:spLocks/>
          </p:cNvSpPr>
          <p:nvPr/>
        </p:nvSpPr>
        <p:spPr bwMode="auto">
          <a:xfrm rot="5400000">
            <a:off x="6747803" y="1521324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3148F8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24">
            <a:extLst>
              <a:ext uri="{FF2B5EF4-FFF2-40B4-BE49-F238E27FC236}">
                <a16:creationId xmlns:a16="http://schemas.microsoft.com/office/drawing/2014/main" id="{5349145A-F825-DB04-393E-98C3AE796F8C}"/>
              </a:ext>
            </a:extLst>
          </p:cNvPr>
          <p:cNvSpPr>
            <a:spLocks/>
          </p:cNvSpPr>
          <p:nvPr/>
        </p:nvSpPr>
        <p:spPr bwMode="auto">
          <a:xfrm rot="5400000">
            <a:off x="9128960" y="1521324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121F36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Group 128">
            <a:extLst>
              <a:ext uri="{FF2B5EF4-FFF2-40B4-BE49-F238E27FC236}">
                <a16:creationId xmlns:a16="http://schemas.microsoft.com/office/drawing/2014/main" id="{8D5775EE-E47B-DBF3-26B3-23A437476522}"/>
              </a:ext>
            </a:extLst>
          </p:cNvPr>
          <p:cNvGrpSpPr/>
          <p:nvPr/>
        </p:nvGrpSpPr>
        <p:grpSpPr>
          <a:xfrm>
            <a:off x="2130508" y="1925412"/>
            <a:ext cx="626459" cy="626459"/>
            <a:chOff x="1316879" y="4254550"/>
            <a:chExt cx="684000" cy="684000"/>
          </a:xfrm>
        </p:grpSpPr>
        <p:sp>
          <p:nvSpPr>
            <p:cNvPr id="20" name="Freeform 49">
              <a:extLst>
                <a:ext uri="{FF2B5EF4-FFF2-40B4-BE49-F238E27FC236}">
                  <a16:creationId xmlns:a16="http://schemas.microsoft.com/office/drawing/2014/main" id="{491C9288-5408-C555-D131-9D265637C98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21" name="Oval 124">
              <a:extLst>
                <a:ext uri="{FF2B5EF4-FFF2-40B4-BE49-F238E27FC236}">
                  <a16:creationId xmlns:a16="http://schemas.microsoft.com/office/drawing/2014/main" id="{DDE0BDB7-6FDE-C1D2-4E0D-91E331224001}"/>
                </a:ext>
              </a:extLst>
            </p:cNvPr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cs typeface="+mn-ea"/>
                <a:sym typeface="+mn-lt"/>
              </a:endParaRPr>
            </a:p>
          </p:txBody>
        </p:sp>
      </p:grpSp>
      <p:grpSp>
        <p:nvGrpSpPr>
          <p:cNvPr id="23" name="Group 129">
            <a:extLst>
              <a:ext uri="{FF2B5EF4-FFF2-40B4-BE49-F238E27FC236}">
                <a16:creationId xmlns:a16="http://schemas.microsoft.com/office/drawing/2014/main" id="{FFD6EF84-EA3C-7030-201F-689A98BC0DE7}"/>
              </a:ext>
            </a:extLst>
          </p:cNvPr>
          <p:cNvGrpSpPr/>
          <p:nvPr/>
        </p:nvGrpSpPr>
        <p:grpSpPr>
          <a:xfrm>
            <a:off x="4513207" y="1925412"/>
            <a:ext cx="626459" cy="626459"/>
            <a:chOff x="3401741" y="4254550"/>
            <a:chExt cx="684000" cy="684000"/>
          </a:xfrm>
        </p:grpSpPr>
        <p:sp>
          <p:nvSpPr>
            <p:cNvPr id="25" name="Freeform 31">
              <a:extLst>
                <a:ext uri="{FF2B5EF4-FFF2-40B4-BE49-F238E27FC236}">
                  <a16:creationId xmlns:a16="http://schemas.microsoft.com/office/drawing/2014/main" id="{3844FECE-0E19-73F6-3F76-3613BEAB3B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125">
              <a:extLst>
                <a:ext uri="{FF2B5EF4-FFF2-40B4-BE49-F238E27FC236}">
                  <a16:creationId xmlns:a16="http://schemas.microsoft.com/office/drawing/2014/main" id="{5FD2618D-3B6C-EAB0-DA89-D70BD686B0B3}"/>
                </a:ext>
              </a:extLst>
            </p:cNvPr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cs typeface="+mn-ea"/>
                <a:sym typeface="+mn-lt"/>
              </a:endParaRPr>
            </a:p>
          </p:txBody>
        </p:sp>
      </p:grpSp>
      <p:grpSp>
        <p:nvGrpSpPr>
          <p:cNvPr id="27" name="Group 130">
            <a:extLst>
              <a:ext uri="{FF2B5EF4-FFF2-40B4-BE49-F238E27FC236}">
                <a16:creationId xmlns:a16="http://schemas.microsoft.com/office/drawing/2014/main" id="{6950B54D-5C19-EB0F-EF6E-2CBC0E9AD012}"/>
              </a:ext>
            </a:extLst>
          </p:cNvPr>
          <p:cNvGrpSpPr/>
          <p:nvPr/>
        </p:nvGrpSpPr>
        <p:grpSpPr>
          <a:xfrm>
            <a:off x="6895906" y="1925412"/>
            <a:ext cx="626459" cy="626459"/>
            <a:chOff x="6006611" y="4240036"/>
            <a:chExt cx="684000" cy="684000"/>
          </a:xfrm>
        </p:grpSpPr>
        <p:sp>
          <p:nvSpPr>
            <p:cNvPr id="28" name="Freeform 44">
              <a:extLst>
                <a:ext uri="{FF2B5EF4-FFF2-40B4-BE49-F238E27FC236}">
                  <a16:creationId xmlns:a16="http://schemas.microsoft.com/office/drawing/2014/main" id="{5D604358-FC2A-7B50-4F6F-A9AD50AFBD6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29" name="Oval 126">
              <a:extLst>
                <a:ext uri="{FF2B5EF4-FFF2-40B4-BE49-F238E27FC236}">
                  <a16:creationId xmlns:a16="http://schemas.microsoft.com/office/drawing/2014/main" id="{FB8EEC95-7BBB-A111-73D9-DDC717BAE8B9}"/>
                </a:ext>
              </a:extLst>
            </p:cNvPr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cs typeface="+mn-ea"/>
                <a:sym typeface="+mn-lt"/>
              </a:endParaRPr>
            </a:p>
          </p:txBody>
        </p:sp>
      </p:grpSp>
      <p:grpSp>
        <p:nvGrpSpPr>
          <p:cNvPr id="30" name="Group 131">
            <a:extLst>
              <a:ext uri="{FF2B5EF4-FFF2-40B4-BE49-F238E27FC236}">
                <a16:creationId xmlns:a16="http://schemas.microsoft.com/office/drawing/2014/main" id="{E0DD3D40-FCCA-0348-705A-675EF5D4CD88}"/>
              </a:ext>
            </a:extLst>
          </p:cNvPr>
          <p:cNvGrpSpPr/>
          <p:nvPr/>
        </p:nvGrpSpPr>
        <p:grpSpPr>
          <a:xfrm>
            <a:off x="9271310" y="1925412"/>
            <a:ext cx="626459" cy="626459"/>
            <a:chOff x="8794034" y="4283578"/>
            <a:chExt cx="684000" cy="684000"/>
          </a:xfrm>
        </p:grpSpPr>
        <p:sp>
          <p:nvSpPr>
            <p:cNvPr id="31" name="Freeform 36">
              <a:extLst>
                <a:ext uri="{FF2B5EF4-FFF2-40B4-BE49-F238E27FC236}">
                  <a16:creationId xmlns:a16="http://schemas.microsoft.com/office/drawing/2014/main" id="{C7D59A41-0989-C5C1-F007-A7A0232C95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32" name="Oval 127">
              <a:extLst>
                <a:ext uri="{FF2B5EF4-FFF2-40B4-BE49-F238E27FC236}">
                  <a16:creationId xmlns:a16="http://schemas.microsoft.com/office/drawing/2014/main" id="{C3F4FF7F-E273-B8ED-3489-7599D137F318}"/>
                </a:ext>
              </a:extLst>
            </p:cNvPr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CF57CE9-E33F-E3C0-2A98-1868E4C132FC}"/>
              </a:ext>
            </a:extLst>
          </p:cNvPr>
          <p:cNvGrpSpPr/>
          <p:nvPr/>
        </p:nvGrpSpPr>
        <p:grpSpPr>
          <a:xfrm>
            <a:off x="1497858" y="3561742"/>
            <a:ext cx="1891758" cy="1484907"/>
            <a:chOff x="5627869" y="1115163"/>
            <a:chExt cx="1891758" cy="1484907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8F5F190-4037-6132-4066-2E96BF91CB47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19AC8DE-5342-837B-8DD5-1F40535C231B}"/>
                </a:ext>
              </a:extLst>
            </p:cNvPr>
            <p:cNvSpPr txBox="1"/>
            <p:nvPr/>
          </p:nvSpPr>
          <p:spPr>
            <a:xfrm>
              <a:off x="5627871" y="1425646"/>
              <a:ext cx="1891755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402BD5B-0DA3-6200-54FF-22B12C0B50A3}"/>
              </a:ext>
            </a:extLst>
          </p:cNvPr>
          <p:cNvGrpSpPr/>
          <p:nvPr/>
        </p:nvGrpSpPr>
        <p:grpSpPr>
          <a:xfrm>
            <a:off x="3880557" y="3561742"/>
            <a:ext cx="1891758" cy="1484907"/>
            <a:chOff x="5627869" y="1115163"/>
            <a:chExt cx="1891758" cy="1484907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EFBA1FF-8DC4-F8E1-4B12-77257369E34D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F8F581A-C08C-F9C8-CABD-5351958FD2A6}"/>
                </a:ext>
              </a:extLst>
            </p:cNvPr>
            <p:cNvSpPr txBox="1"/>
            <p:nvPr/>
          </p:nvSpPr>
          <p:spPr>
            <a:xfrm>
              <a:off x="5627871" y="1425646"/>
              <a:ext cx="1891755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06826D9-879D-E4FB-B3E8-D90B57F7D930}"/>
              </a:ext>
            </a:extLst>
          </p:cNvPr>
          <p:cNvGrpSpPr/>
          <p:nvPr/>
        </p:nvGrpSpPr>
        <p:grpSpPr>
          <a:xfrm>
            <a:off x="6263256" y="3561742"/>
            <a:ext cx="1891758" cy="1484907"/>
            <a:chOff x="5627869" y="1115163"/>
            <a:chExt cx="1891758" cy="1484907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C6A4D1A-4950-6599-FD13-0795DAB2D3FF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EB3A603-89F0-9F18-8754-7153BE6586EC}"/>
                </a:ext>
              </a:extLst>
            </p:cNvPr>
            <p:cNvSpPr txBox="1"/>
            <p:nvPr/>
          </p:nvSpPr>
          <p:spPr>
            <a:xfrm>
              <a:off x="5627871" y="1425646"/>
              <a:ext cx="1891755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E934CC4-BE07-8380-EF81-C4A37AE8E109}"/>
              </a:ext>
            </a:extLst>
          </p:cNvPr>
          <p:cNvGrpSpPr/>
          <p:nvPr/>
        </p:nvGrpSpPr>
        <p:grpSpPr>
          <a:xfrm>
            <a:off x="8638660" y="3561742"/>
            <a:ext cx="1891758" cy="1484907"/>
            <a:chOff x="5627869" y="1115163"/>
            <a:chExt cx="1891758" cy="1484907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4903A4D-A511-4476-A508-CED798596275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3AABE72-35D3-D510-D300-6C1DC6898867}"/>
                </a:ext>
              </a:extLst>
            </p:cNvPr>
            <p:cNvSpPr txBox="1"/>
            <p:nvPr/>
          </p:nvSpPr>
          <p:spPr>
            <a:xfrm>
              <a:off x="5627871" y="1425646"/>
              <a:ext cx="1891755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327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工作回顾</a:t>
            </a:r>
          </a:p>
        </p:txBody>
      </p:sp>
      <p:sp>
        <p:nvSpPr>
          <p:cNvPr id="34" name="TextBox 30">
            <a:extLst>
              <a:ext uri="{FF2B5EF4-FFF2-40B4-BE49-F238E27FC236}">
                <a16:creationId xmlns:a16="http://schemas.microsoft.com/office/drawing/2014/main" id="{65535283-ACC0-88D3-3A93-250C13262C1E}"/>
              </a:ext>
            </a:extLst>
          </p:cNvPr>
          <p:cNvSpPr txBox="1"/>
          <p:nvPr/>
        </p:nvSpPr>
        <p:spPr>
          <a:xfrm>
            <a:off x="3224087" y="4012966"/>
            <a:ext cx="1184516" cy="600342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lang="en-US" altLang="zh-CN" sz="1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31">
            <a:extLst>
              <a:ext uri="{FF2B5EF4-FFF2-40B4-BE49-F238E27FC236}">
                <a16:creationId xmlns:a16="http://schemas.microsoft.com/office/drawing/2014/main" id="{2A6FD081-E1AC-D0C6-1F99-8E843B8866E9}"/>
              </a:ext>
            </a:extLst>
          </p:cNvPr>
          <p:cNvSpPr txBox="1"/>
          <p:nvPr/>
        </p:nvSpPr>
        <p:spPr>
          <a:xfrm>
            <a:off x="5150938" y="2454266"/>
            <a:ext cx="911564" cy="872916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单击此处添加描述文本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36" name="TextBox 33">
            <a:extLst>
              <a:ext uri="{FF2B5EF4-FFF2-40B4-BE49-F238E27FC236}">
                <a16:creationId xmlns:a16="http://schemas.microsoft.com/office/drawing/2014/main" id="{63BEEB9D-5A95-C40E-454F-6F141D8A9781}"/>
              </a:ext>
            </a:extLst>
          </p:cNvPr>
          <p:cNvSpPr txBox="1"/>
          <p:nvPr/>
        </p:nvSpPr>
        <p:spPr>
          <a:xfrm>
            <a:off x="6854565" y="3766372"/>
            <a:ext cx="1184516" cy="600342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lang="en-US" altLang="zh-CN" sz="1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34">
            <a:extLst>
              <a:ext uri="{FF2B5EF4-FFF2-40B4-BE49-F238E27FC236}">
                <a16:creationId xmlns:a16="http://schemas.microsoft.com/office/drawing/2014/main" id="{4ADB009A-8C2C-EB67-85DE-6B4F5CB3448A}"/>
              </a:ext>
            </a:extLst>
          </p:cNvPr>
          <p:cNvSpPr txBox="1"/>
          <p:nvPr/>
        </p:nvSpPr>
        <p:spPr>
          <a:xfrm>
            <a:off x="8611519" y="2619108"/>
            <a:ext cx="1205582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单击此处添加描述文本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38" name="Freeform 4">
            <a:extLst>
              <a:ext uri="{FF2B5EF4-FFF2-40B4-BE49-F238E27FC236}">
                <a16:creationId xmlns:a16="http://schemas.microsoft.com/office/drawing/2014/main" id="{850595DE-BED2-91B6-E379-A1ADFA9C9E84}"/>
              </a:ext>
            </a:extLst>
          </p:cNvPr>
          <p:cNvSpPr>
            <a:spLocks/>
          </p:cNvSpPr>
          <p:nvPr/>
        </p:nvSpPr>
        <p:spPr bwMode="auto">
          <a:xfrm>
            <a:off x="4366734" y="1674144"/>
            <a:ext cx="2456175" cy="2456975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rgbClr val="5B6EFB"/>
          </a:solidFill>
          <a:ln w="3175" cap="flat" cmpd="sng" algn="ctr">
            <a:noFill/>
            <a:prstDash val="solid"/>
          </a:ln>
          <a:effectLst/>
        </p:spPr>
        <p:txBody>
          <a:bodyPr lIns="0" tIns="48189" rIns="0" bIns="48189" anchor="ctr"/>
          <a:lstStyle/>
          <a:p>
            <a:pPr algn="ctr" defTabSz="963728">
              <a:lnSpc>
                <a:spcPct val="120000"/>
              </a:lnSpc>
              <a:spcBef>
                <a:spcPts val="633"/>
              </a:spcBef>
              <a:spcAft>
                <a:spcPts val="633"/>
              </a:spcAft>
              <a:defRPr/>
            </a:pPr>
            <a:endParaRPr lang="en-US" sz="2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Freeform 6">
            <a:extLst>
              <a:ext uri="{FF2B5EF4-FFF2-40B4-BE49-F238E27FC236}">
                <a16:creationId xmlns:a16="http://schemas.microsoft.com/office/drawing/2014/main" id="{7923F2FA-F250-066D-A17D-C2E426A9B1EC}"/>
              </a:ext>
            </a:extLst>
          </p:cNvPr>
          <p:cNvSpPr>
            <a:spLocks/>
          </p:cNvSpPr>
          <p:nvPr/>
        </p:nvSpPr>
        <p:spPr bwMode="auto">
          <a:xfrm>
            <a:off x="6464222" y="3013297"/>
            <a:ext cx="1941401" cy="1942037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3148F8"/>
          </a:solidFill>
          <a:ln w="3175" cap="flat" cmpd="sng" algn="ctr">
            <a:noFill/>
            <a:prstDash val="solid"/>
          </a:ln>
          <a:effectLst/>
        </p:spPr>
        <p:txBody>
          <a:bodyPr lIns="0" tIns="48189" rIns="0" bIns="48189" anchor="ctr"/>
          <a:lstStyle/>
          <a:p>
            <a:pPr algn="ctr" defTabSz="963728">
              <a:lnSpc>
                <a:spcPct val="120000"/>
              </a:lnSpc>
              <a:spcBef>
                <a:spcPts val="633"/>
              </a:spcBef>
              <a:spcAft>
                <a:spcPts val="633"/>
              </a:spcAft>
              <a:defRPr/>
            </a:pPr>
            <a:endParaRPr lang="en-US" sz="2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Freeform 8">
            <a:extLst>
              <a:ext uri="{FF2B5EF4-FFF2-40B4-BE49-F238E27FC236}">
                <a16:creationId xmlns:a16="http://schemas.microsoft.com/office/drawing/2014/main" id="{ECC110C2-EA69-124A-C937-CE2C7E931639}"/>
              </a:ext>
            </a:extLst>
          </p:cNvPr>
          <p:cNvSpPr>
            <a:spLocks/>
          </p:cNvSpPr>
          <p:nvPr/>
        </p:nvSpPr>
        <p:spPr bwMode="auto">
          <a:xfrm>
            <a:off x="2745502" y="3201023"/>
            <a:ext cx="2142760" cy="2142187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rgbClr val="39A8FA"/>
          </a:solidFill>
          <a:ln w="3175" cap="flat" cmpd="sng" algn="ctr">
            <a:noFill/>
            <a:prstDash val="solid"/>
          </a:ln>
          <a:effectLst/>
        </p:spPr>
        <p:txBody>
          <a:bodyPr lIns="0" tIns="48189" rIns="0" bIns="48189" anchor="ctr"/>
          <a:lstStyle/>
          <a:p>
            <a:pPr algn="ctr" defTabSz="963728">
              <a:lnSpc>
                <a:spcPct val="120000"/>
              </a:lnSpc>
              <a:spcBef>
                <a:spcPts val="633"/>
              </a:spcBef>
              <a:spcAft>
                <a:spcPts val="633"/>
              </a:spcAft>
              <a:defRPr/>
            </a:pPr>
            <a:endParaRPr lang="en-US" sz="2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Freeform 6">
            <a:extLst>
              <a:ext uri="{FF2B5EF4-FFF2-40B4-BE49-F238E27FC236}">
                <a16:creationId xmlns:a16="http://schemas.microsoft.com/office/drawing/2014/main" id="{4EE7746A-15B1-BDDA-53E1-1188D11EE2D4}"/>
              </a:ext>
            </a:extLst>
          </p:cNvPr>
          <p:cNvSpPr>
            <a:spLocks/>
          </p:cNvSpPr>
          <p:nvPr/>
        </p:nvSpPr>
        <p:spPr bwMode="auto">
          <a:xfrm>
            <a:off x="8029857" y="1751519"/>
            <a:ext cx="2345106" cy="2345875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121F36"/>
          </a:solidFill>
          <a:ln w="3175" cap="flat" cmpd="sng" algn="ctr">
            <a:noFill/>
            <a:prstDash val="solid"/>
          </a:ln>
          <a:effectLst/>
        </p:spPr>
        <p:txBody>
          <a:bodyPr lIns="0" tIns="48189" rIns="0" bIns="48189" anchor="ctr"/>
          <a:lstStyle/>
          <a:p>
            <a:pPr algn="ctr" defTabSz="963728">
              <a:lnSpc>
                <a:spcPct val="120000"/>
              </a:lnSpc>
              <a:spcBef>
                <a:spcPts val="633"/>
              </a:spcBef>
              <a:spcAft>
                <a:spcPts val="633"/>
              </a:spcAft>
            </a:pPr>
            <a:endParaRPr lang="en-US" sz="2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19F2003-1755-BA03-5C5D-F5A4474DB3B9}"/>
              </a:ext>
            </a:extLst>
          </p:cNvPr>
          <p:cNvGrpSpPr/>
          <p:nvPr/>
        </p:nvGrpSpPr>
        <p:grpSpPr>
          <a:xfrm>
            <a:off x="1593727" y="1753857"/>
            <a:ext cx="1891758" cy="1484907"/>
            <a:chOff x="5627869" y="1115163"/>
            <a:chExt cx="1891758" cy="148490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46074D9-C41D-12EA-90ED-04EA79BA6C0F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B28DD98-8A4B-9C76-8829-C50278CA87AD}"/>
                </a:ext>
              </a:extLst>
            </p:cNvPr>
            <p:cNvSpPr txBox="1"/>
            <p:nvPr/>
          </p:nvSpPr>
          <p:spPr>
            <a:xfrm>
              <a:off x="5627871" y="1425646"/>
              <a:ext cx="1891755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04705E0-3960-33C1-C56E-04FDC8496DA8}"/>
              </a:ext>
            </a:extLst>
          </p:cNvPr>
          <p:cNvGrpSpPr/>
          <p:nvPr/>
        </p:nvGrpSpPr>
        <p:grpSpPr>
          <a:xfrm>
            <a:off x="4817737" y="4366714"/>
            <a:ext cx="1891758" cy="1484907"/>
            <a:chOff x="5627869" y="1115163"/>
            <a:chExt cx="1891758" cy="148490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7508FEF-8FFB-255E-5974-BF999BB408DD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838533A-B007-57E4-5B0D-7F73EE7263E9}"/>
                </a:ext>
              </a:extLst>
            </p:cNvPr>
            <p:cNvSpPr txBox="1"/>
            <p:nvPr/>
          </p:nvSpPr>
          <p:spPr>
            <a:xfrm>
              <a:off x="5627871" y="1425646"/>
              <a:ext cx="1891755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B6C525E-B071-FE43-A5CF-0AE57C06322F}"/>
              </a:ext>
            </a:extLst>
          </p:cNvPr>
          <p:cNvGrpSpPr/>
          <p:nvPr/>
        </p:nvGrpSpPr>
        <p:grpSpPr>
          <a:xfrm>
            <a:off x="6559204" y="886533"/>
            <a:ext cx="1891758" cy="1484907"/>
            <a:chOff x="5627869" y="1115163"/>
            <a:chExt cx="1891758" cy="148490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9F201A3-CB8D-EBE4-ABD8-98B6DD50BB44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BBAFAD2-6420-077F-49F3-FC04D63CB09C}"/>
                </a:ext>
              </a:extLst>
            </p:cNvPr>
            <p:cNvSpPr txBox="1"/>
            <p:nvPr/>
          </p:nvSpPr>
          <p:spPr>
            <a:xfrm>
              <a:off x="5627871" y="1425646"/>
              <a:ext cx="1891755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045F31D-A9E9-4E92-50F4-F52D714088B3}"/>
              </a:ext>
            </a:extLst>
          </p:cNvPr>
          <p:cNvGrpSpPr/>
          <p:nvPr/>
        </p:nvGrpSpPr>
        <p:grpSpPr>
          <a:xfrm>
            <a:off x="8675302" y="4222529"/>
            <a:ext cx="1891758" cy="1484907"/>
            <a:chOff x="5627869" y="1115163"/>
            <a:chExt cx="1891758" cy="148490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F2001E0-31CC-2D53-B8F0-9853E9179347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9CB81DC-9D4D-9084-409C-7DDEE82C712E}"/>
                </a:ext>
              </a:extLst>
            </p:cNvPr>
            <p:cNvSpPr txBox="1"/>
            <p:nvPr/>
          </p:nvSpPr>
          <p:spPr>
            <a:xfrm>
              <a:off x="5627871" y="1425646"/>
              <a:ext cx="1891755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1338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工作回顾</a:t>
            </a:r>
          </a:p>
        </p:txBody>
      </p:sp>
      <p:sp>
        <p:nvSpPr>
          <p:cNvPr id="6" name="Shape 2729">
            <a:extLst>
              <a:ext uri="{FF2B5EF4-FFF2-40B4-BE49-F238E27FC236}">
                <a16:creationId xmlns:a16="http://schemas.microsoft.com/office/drawing/2014/main" id="{1EAB5F9C-DEA2-C600-6EC0-75341A41EA1C}"/>
              </a:ext>
            </a:extLst>
          </p:cNvPr>
          <p:cNvSpPr/>
          <p:nvPr/>
        </p:nvSpPr>
        <p:spPr>
          <a:xfrm>
            <a:off x="1130302" y="2977299"/>
            <a:ext cx="6904108" cy="323384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  <a:miter lim="400000"/>
          </a:ln>
          <a:effec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</a:defRPr>
            </a:pPr>
            <a:endParaRPr sz="1200">
              <a:cs typeface="+mn-ea"/>
              <a:sym typeface="+mn-lt"/>
            </a:endParaRPr>
          </a:p>
        </p:txBody>
      </p:sp>
      <p:grpSp>
        <p:nvGrpSpPr>
          <p:cNvPr id="7" name="Group 2735">
            <a:extLst>
              <a:ext uri="{FF2B5EF4-FFF2-40B4-BE49-F238E27FC236}">
                <a16:creationId xmlns:a16="http://schemas.microsoft.com/office/drawing/2014/main" id="{AD7984D4-9315-75CA-00B3-6DC2F81BAD47}"/>
              </a:ext>
            </a:extLst>
          </p:cNvPr>
          <p:cNvGrpSpPr/>
          <p:nvPr/>
        </p:nvGrpSpPr>
        <p:grpSpPr>
          <a:xfrm>
            <a:off x="2938716" y="2876443"/>
            <a:ext cx="1210539" cy="1498734"/>
            <a:chOff x="657305" y="0"/>
            <a:chExt cx="2565043" cy="3175708"/>
          </a:xfrm>
        </p:grpSpPr>
        <p:sp>
          <p:nvSpPr>
            <p:cNvPr id="8" name="Shape 2730">
              <a:extLst>
                <a:ext uri="{FF2B5EF4-FFF2-40B4-BE49-F238E27FC236}">
                  <a16:creationId xmlns:a16="http://schemas.microsoft.com/office/drawing/2014/main" id="{CA2B4E9E-1714-6197-2767-2CD9196942D3}"/>
                </a:ext>
              </a:extLst>
            </p:cNvPr>
            <p:cNvSpPr/>
            <p:nvPr/>
          </p:nvSpPr>
          <p:spPr>
            <a:xfrm flipH="1">
              <a:off x="1939788" y="1818290"/>
              <a:ext cx="2" cy="1357418"/>
            </a:xfrm>
            <a:prstGeom prst="line">
              <a:avLst/>
            </a:prstGeom>
            <a:noFill/>
            <a:ln w="25400" cap="flat">
              <a:solidFill>
                <a:srgbClr val="A09FA1"/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17143" tIns="17143" rIns="17143" bIns="17143" numCol="1" anchor="t">
              <a:noAutofit/>
            </a:bodyPr>
            <a:lstStyle/>
            <a:p>
              <a:pPr defTabSz="171433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450" dirty="0">
                <a:cs typeface="+mn-ea"/>
                <a:sym typeface="+mn-lt"/>
              </a:endParaRPr>
            </a:p>
          </p:txBody>
        </p:sp>
        <p:sp>
          <p:nvSpPr>
            <p:cNvPr id="9" name="Shape 2731">
              <a:extLst>
                <a:ext uri="{FF2B5EF4-FFF2-40B4-BE49-F238E27FC236}">
                  <a16:creationId xmlns:a16="http://schemas.microsoft.com/office/drawing/2014/main" id="{9CD4430B-8090-8D38-ED9C-862F68FEF107}"/>
                </a:ext>
              </a:extLst>
            </p:cNvPr>
            <p:cNvSpPr/>
            <p:nvPr/>
          </p:nvSpPr>
          <p:spPr>
            <a:xfrm>
              <a:off x="657305" y="0"/>
              <a:ext cx="2565043" cy="19047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" y="0"/>
                  </a:moveTo>
                  <a:lnTo>
                    <a:pt x="21600" y="0"/>
                  </a:lnTo>
                  <a:lnTo>
                    <a:pt x="21600" y="10440"/>
                  </a:lnTo>
                  <a:lnTo>
                    <a:pt x="10926" y="21600"/>
                  </a:lnTo>
                  <a:lnTo>
                    <a:pt x="0" y="1025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39A8FA"/>
            </a:solidFill>
            <a:ln w="127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200">
                <a:cs typeface="+mn-ea"/>
                <a:sym typeface="+mn-lt"/>
              </a:endParaRPr>
            </a:p>
          </p:txBody>
        </p:sp>
        <p:sp>
          <p:nvSpPr>
            <p:cNvPr id="11" name="Shape 2734">
              <a:extLst>
                <a:ext uri="{FF2B5EF4-FFF2-40B4-BE49-F238E27FC236}">
                  <a16:creationId xmlns:a16="http://schemas.microsoft.com/office/drawing/2014/main" id="{E463EBBF-A073-579E-B900-645C5DACCE04}"/>
                </a:ext>
              </a:extLst>
            </p:cNvPr>
            <p:cNvSpPr/>
            <p:nvPr/>
          </p:nvSpPr>
          <p:spPr>
            <a:xfrm>
              <a:off x="1486161" y="435859"/>
              <a:ext cx="1059753" cy="3684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5800">
                  <a:solidFill>
                    <a:srgbClr val="F9FAFC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996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  <a:endParaRPr sz="996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Shape 2736">
            <a:extLst>
              <a:ext uri="{FF2B5EF4-FFF2-40B4-BE49-F238E27FC236}">
                <a16:creationId xmlns:a16="http://schemas.microsoft.com/office/drawing/2014/main" id="{DD2ACDEF-F673-6880-8375-8E4D1143B6C8}"/>
              </a:ext>
            </a:extLst>
          </p:cNvPr>
          <p:cNvSpPr/>
          <p:nvPr/>
        </p:nvSpPr>
        <p:spPr>
          <a:xfrm flipV="1">
            <a:off x="6097478" y="2260144"/>
            <a:ext cx="1" cy="640615"/>
          </a:xfrm>
          <a:prstGeom prst="line">
            <a:avLst/>
          </a:prstGeom>
          <a:noFill/>
          <a:ln w="25400" cap="flat">
            <a:solidFill>
              <a:srgbClr val="A09FA1"/>
            </a:solidFill>
            <a:prstDash val="solid"/>
            <a:miter lim="400000"/>
            <a:tailEnd type="oval" w="med" len="med"/>
          </a:ln>
          <a:effectLst/>
        </p:spPr>
        <p:txBody>
          <a:bodyPr wrap="square" lIns="17143" tIns="17143" rIns="17143" bIns="17143" numCol="1" anchor="t">
            <a:noAutofit/>
          </a:bodyPr>
          <a:lstStyle/>
          <a:p>
            <a:pPr defTabSz="171433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450" dirty="0">
              <a:cs typeface="+mn-ea"/>
              <a:sym typeface="+mn-lt"/>
            </a:endParaRPr>
          </a:p>
        </p:txBody>
      </p:sp>
      <p:sp>
        <p:nvSpPr>
          <p:cNvPr id="15" name="Shape 2737">
            <a:extLst>
              <a:ext uri="{FF2B5EF4-FFF2-40B4-BE49-F238E27FC236}">
                <a16:creationId xmlns:a16="http://schemas.microsoft.com/office/drawing/2014/main" id="{6C710119-29F3-2BAD-A3DC-6DAA61E25868}"/>
              </a:ext>
            </a:extLst>
          </p:cNvPr>
          <p:cNvSpPr/>
          <p:nvPr/>
        </p:nvSpPr>
        <p:spPr>
          <a:xfrm rot="10800000">
            <a:off x="5492191" y="2847135"/>
            <a:ext cx="1210539" cy="898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solidFill>
            <a:srgbClr val="5B6EFB"/>
          </a:solidFill>
          <a:ln w="12700" cap="flat">
            <a:noFill/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lnSpc>
                <a:spcPct val="120000"/>
              </a:lnSpc>
              <a:defRPr sz="3200"/>
            </a:pPr>
            <a:endParaRPr sz="1200">
              <a:cs typeface="+mn-ea"/>
              <a:sym typeface="+mn-lt"/>
            </a:endParaRPr>
          </a:p>
        </p:txBody>
      </p:sp>
      <p:sp>
        <p:nvSpPr>
          <p:cNvPr id="16" name="Shape 2738">
            <a:extLst>
              <a:ext uri="{FF2B5EF4-FFF2-40B4-BE49-F238E27FC236}">
                <a16:creationId xmlns:a16="http://schemas.microsoft.com/office/drawing/2014/main" id="{5BEE0505-8AB0-5BC2-3319-306D238CEF06}"/>
              </a:ext>
            </a:extLst>
          </p:cNvPr>
          <p:cNvSpPr/>
          <p:nvPr/>
        </p:nvSpPr>
        <p:spPr>
          <a:xfrm>
            <a:off x="5492191" y="970132"/>
            <a:ext cx="525785" cy="3069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 defTabSz="457200">
              <a:lnSpc>
                <a:spcPct val="150000"/>
              </a:lnSpc>
              <a:defRPr sz="26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2023</a:t>
            </a:r>
            <a:endParaRPr sz="1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Shape 2740">
            <a:extLst>
              <a:ext uri="{FF2B5EF4-FFF2-40B4-BE49-F238E27FC236}">
                <a16:creationId xmlns:a16="http://schemas.microsoft.com/office/drawing/2014/main" id="{93476734-7A47-1F4E-563E-7AF915096D6C}"/>
              </a:ext>
            </a:extLst>
          </p:cNvPr>
          <p:cNvSpPr/>
          <p:nvPr/>
        </p:nvSpPr>
        <p:spPr>
          <a:xfrm>
            <a:off x="5883395" y="3294890"/>
            <a:ext cx="500137" cy="1738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996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sz="996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7C2425D-4616-BC6C-94F2-D3B471E262CE}"/>
              </a:ext>
            </a:extLst>
          </p:cNvPr>
          <p:cNvSpPr/>
          <p:nvPr/>
        </p:nvSpPr>
        <p:spPr>
          <a:xfrm>
            <a:off x="5406888" y="1236360"/>
            <a:ext cx="2283724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6" name="Shape 2738">
            <a:extLst>
              <a:ext uri="{FF2B5EF4-FFF2-40B4-BE49-F238E27FC236}">
                <a16:creationId xmlns:a16="http://schemas.microsoft.com/office/drawing/2014/main" id="{85981015-C308-92CB-4B2D-A79DA540482A}"/>
              </a:ext>
            </a:extLst>
          </p:cNvPr>
          <p:cNvSpPr/>
          <p:nvPr/>
        </p:nvSpPr>
        <p:spPr>
          <a:xfrm>
            <a:off x="2819035" y="4426703"/>
            <a:ext cx="525785" cy="3069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 defTabSz="457200">
              <a:lnSpc>
                <a:spcPct val="150000"/>
              </a:lnSpc>
              <a:defRPr sz="26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2022</a:t>
            </a:r>
            <a:endParaRPr sz="1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17D7F7E-7659-9470-33E9-642FF7DAC0CA}"/>
              </a:ext>
            </a:extLst>
          </p:cNvPr>
          <p:cNvSpPr/>
          <p:nvPr/>
        </p:nvSpPr>
        <p:spPr>
          <a:xfrm>
            <a:off x="2733732" y="4692931"/>
            <a:ext cx="2283724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03BB29B-A4CE-93E4-610F-61A58E747C41}"/>
              </a:ext>
            </a:extLst>
          </p:cNvPr>
          <p:cNvGrpSpPr/>
          <p:nvPr/>
        </p:nvGrpSpPr>
        <p:grpSpPr>
          <a:xfrm>
            <a:off x="7331111" y="1099062"/>
            <a:ext cx="4079858" cy="4079858"/>
            <a:chOff x="10750376" y="673795"/>
            <a:chExt cx="3382613" cy="3382613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A84A685-F99D-08A7-9163-7DA791E55B89}"/>
                </a:ext>
              </a:extLst>
            </p:cNvPr>
            <p:cNvSpPr/>
            <p:nvPr/>
          </p:nvSpPr>
          <p:spPr>
            <a:xfrm>
              <a:off x="10750376" y="673795"/>
              <a:ext cx="3382613" cy="3382613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39A8FA">
                      <a:alpha val="0"/>
                    </a:srgbClr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841DDB4-5860-8527-407E-129650A7175D}"/>
                </a:ext>
              </a:extLst>
            </p:cNvPr>
            <p:cNvSpPr/>
            <p:nvPr/>
          </p:nvSpPr>
          <p:spPr>
            <a:xfrm>
              <a:off x="11293981" y="1217399"/>
              <a:ext cx="2295402" cy="2295404"/>
            </a:xfrm>
            <a:prstGeom prst="ellipse">
              <a:avLst/>
            </a:prstGeom>
            <a:blipFill dpi="0" rotWithShape="1">
              <a:blip r:embed="rId3"/>
              <a:srcRect/>
              <a:tile tx="-730250" ty="-3619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89781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工作回顾</a:t>
            </a:r>
          </a:p>
        </p:txBody>
      </p:sp>
      <p:sp>
        <p:nvSpPr>
          <p:cNvPr id="6" name="右箭头 4">
            <a:extLst>
              <a:ext uri="{FF2B5EF4-FFF2-40B4-BE49-F238E27FC236}">
                <a16:creationId xmlns:a16="http://schemas.microsoft.com/office/drawing/2014/main" id="{E51EE070-6C05-3F45-4708-C0F16DEAE777}"/>
              </a:ext>
            </a:extLst>
          </p:cNvPr>
          <p:cNvSpPr/>
          <p:nvPr/>
        </p:nvSpPr>
        <p:spPr>
          <a:xfrm rot="16200000">
            <a:off x="6632305" y="3184747"/>
            <a:ext cx="1617036" cy="1748734"/>
          </a:xfrm>
          <a:prstGeom prst="rightArrow">
            <a:avLst/>
          </a:prstGeom>
          <a:gradFill>
            <a:gsLst>
              <a:gs pos="2400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右箭头 4">
            <a:extLst>
              <a:ext uri="{FF2B5EF4-FFF2-40B4-BE49-F238E27FC236}">
                <a16:creationId xmlns:a16="http://schemas.microsoft.com/office/drawing/2014/main" id="{34894608-9C91-8D7F-DFF7-339091C84DD4}"/>
              </a:ext>
            </a:extLst>
          </p:cNvPr>
          <p:cNvSpPr/>
          <p:nvPr/>
        </p:nvSpPr>
        <p:spPr>
          <a:xfrm rot="16200000">
            <a:off x="4127819" y="3177753"/>
            <a:ext cx="1617036" cy="1748734"/>
          </a:xfrm>
          <a:prstGeom prst="rightArrow">
            <a:avLst/>
          </a:prstGeom>
          <a:gradFill>
            <a:gsLst>
              <a:gs pos="2400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右箭头 4">
            <a:extLst>
              <a:ext uri="{FF2B5EF4-FFF2-40B4-BE49-F238E27FC236}">
                <a16:creationId xmlns:a16="http://schemas.microsoft.com/office/drawing/2014/main" id="{7A9E2C7A-8EA1-0DBF-8C7B-734BC6D699B1}"/>
              </a:ext>
            </a:extLst>
          </p:cNvPr>
          <p:cNvSpPr/>
          <p:nvPr/>
        </p:nvSpPr>
        <p:spPr>
          <a:xfrm rot="16200000">
            <a:off x="1558179" y="3179975"/>
            <a:ext cx="1617036" cy="1748734"/>
          </a:xfrm>
          <a:prstGeom prst="rightArrow">
            <a:avLst/>
          </a:prstGeom>
          <a:gradFill flip="none" rotWithShape="1">
            <a:gsLst>
              <a:gs pos="2400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57EFD4B-89F3-42F1-A201-567392F80E83}"/>
              </a:ext>
            </a:extLst>
          </p:cNvPr>
          <p:cNvSpPr>
            <a:spLocks noChangeAspect="1"/>
          </p:cNvSpPr>
          <p:nvPr/>
        </p:nvSpPr>
        <p:spPr>
          <a:xfrm rot="16200000">
            <a:off x="2266392" y="2983259"/>
            <a:ext cx="200610" cy="200610"/>
          </a:xfrm>
          <a:prstGeom prst="ellipse">
            <a:avLst/>
          </a:prstGeom>
          <a:solidFill>
            <a:srgbClr val="39A8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六边形 11">
            <a:extLst>
              <a:ext uri="{FF2B5EF4-FFF2-40B4-BE49-F238E27FC236}">
                <a16:creationId xmlns:a16="http://schemas.microsoft.com/office/drawing/2014/main" id="{4ED02B6B-2A86-FD8B-B8EA-7C3F8AE31087}"/>
              </a:ext>
            </a:extLst>
          </p:cNvPr>
          <p:cNvSpPr/>
          <p:nvPr/>
        </p:nvSpPr>
        <p:spPr>
          <a:xfrm>
            <a:off x="1101458" y="4506773"/>
            <a:ext cx="2391684" cy="1252263"/>
          </a:xfrm>
          <a:prstGeom prst="hexagon">
            <a:avLst/>
          </a:prstGeom>
          <a:solidFill>
            <a:srgbClr val="39A8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id="{C62F5845-19DB-8BAE-E997-7CB4979512BB}"/>
              </a:ext>
            </a:extLst>
          </p:cNvPr>
          <p:cNvSpPr/>
          <p:nvPr/>
        </p:nvSpPr>
        <p:spPr>
          <a:xfrm>
            <a:off x="3774084" y="4506773"/>
            <a:ext cx="2391684" cy="1252263"/>
          </a:xfrm>
          <a:prstGeom prst="hexagon">
            <a:avLst/>
          </a:prstGeom>
          <a:solidFill>
            <a:srgbClr val="5B6EF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id="{2B7CBAB6-29D0-0125-542C-86D85ECDD69B}"/>
              </a:ext>
            </a:extLst>
          </p:cNvPr>
          <p:cNvSpPr/>
          <p:nvPr/>
        </p:nvSpPr>
        <p:spPr>
          <a:xfrm>
            <a:off x="6308447" y="4506773"/>
            <a:ext cx="2391684" cy="1252263"/>
          </a:xfrm>
          <a:prstGeom prst="hexagon">
            <a:avLst/>
          </a:prstGeom>
          <a:solidFill>
            <a:srgbClr val="3148F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20">
            <a:extLst>
              <a:ext uri="{FF2B5EF4-FFF2-40B4-BE49-F238E27FC236}">
                <a16:creationId xmlns:a16="http://schemas.microsoft.com/office/drawing/2014/main" id="{E852FB77-4190-9463-C4DC-DA74DB8C2EA5}"/>
              </a:ext>
            </a:extLst>
          </p:cNvPr>
          <p:cNvSpPr txBox="1"/>
          <p:nvPr/>
        </p:nvSpPr>
        <p:spPr>
          <a:xfrm>
            <a:off x="1749714" y="4924815"/>
            <a:ext cx="109517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右箭头 4">
            <a:extLst>
              <a:ext uri="{FF2B5EF4-FFF2-40B4-BE49-F238E27FC236}">
                <a16:creationId xmlns:a16="http://schemas.microsoft.com/office/drawing/2014/main" id="{E798AE98-79C5-AE83-133F-55587366D54B}"/>
              </a:ext>
            </a:extLst>
          </p:cNvPr>
          <p:cNvSpPr/>
          <p:nvPr/>
        </p:nvSpPr>
        <p:spPr>
          <a:xfrm rot="16200000">
            <a:off x="9172305" y="3184747"/>
            <a:ext cx="1617036" cy="1748734"/>
          </a:xfrm>
          <a:prstGeom prst="rightArrow">
            <a:avLst/>
          </a:prstGeom>
          <a:gradFill>
            <a:gsLst>
              <a:gs pos="2400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六边形 20">
            <a:extLst>
              <a:ext uri="{FF2B5EF4-FFF2-40B4-BE49-F238E27FC236}">
                <a16:creationId xmlns:a16="http://schemas.microsoft.com/office/drawing/2014/main" id="{F1A9A374-97DA-1F05-3E0B-FCFBA6C43388}"/>
              </a:ext>
            </a:extLst>
          </p:cNvPr>
          <p:cNvSpPr/>
          <p:nvPr/>
        </p:nvSpPr>
        <p:spPr>
          <a:xfrm>
            <a:off x="8848447" y="4506773"/>
            <a:ext cx="2391684" cy="1252263"/>
          </a:xfrm>
          <a:prstGeom prst="hexagon">
            <a:avLst/>
          </a:prstGeom>
          <a:solidFill>
            <a:srgbClr val="121F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0">
            <a:extLst>
              <a:ext uri="{FF2B5EF4-FFF2-40B4-BE49-F238E27FC236}">
                <a16:creationId xmlns:a16="http://schemas.microsoft.com/office/drawing/2014/main" id="{997FB13D-0D25-3624-A8BD-C2583275CE8D}"/>
              </a:ext>
            </a:extLst>
          </p:cNvPr>
          <p:cNvSpPr txBox="1"/>
          <p:nvPr/>
        </p:nvSpPr>
        <p:spPr>
          <a:xfrm>
            <a:off x="4388751" y="4924815"/>
            <a:ext cx="109517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8" name="文本框 20">
            <a:extLst>
              <a:ext uri="{FF2B5EF4-FFF2-40B4-BE49-F238E27FC236}">
                <a16:creationId xmlns:a16="http://schemas.microsoft.com/office/drawing/2014/main" id="{E8B4B3BA-165E-D8FB-2EEE-2335BF7BC1EE}"/>
              </a:ext>
            </a:extLst>
          </p:cNvPr>
          <p:cNvSpPr txBox="1"/>
          <p:nvPr/>
        </p:nvSpPr>
        <p:spPr>
          <a:xfrm>
            <a:off x="6904331" y="4924815"/>
            <a:ext cx="109517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9" name="文本框 20">
            <a:extLst>
              <a:ext uri="{FF2B5EF4-FFF2-40B4-BE49-F238E27FC236}">
                <a16:creationId xmlns:a16="http://schemas.microsoft.com/office/drawing/2014/main" id="{66D73543-4ADE-9045-6ED5-9FD43B456705}"/>
              </a:ext>
            </a:extLst>
          </p:cNvPr>
          <p:cNvSpPr txBox="1"/>
          <p:nvPr/>
        </p:nvSpPr>
        <p:spPr>
          <a:xfrm>
            <a:off x="9433237" y="4924815"/>
            <a:ext cx="109517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137CCCE8-E244-8EA9-1BDA-259B008C88A9}"/>
              </a:ext>
            </a:extLst>
          </p:cNvPr>
          <p:cNvSpPr>
            <a:spLocks noChangeAspect="1"/>
          </p:cNvSpPr>
          <p:nvPr/>
        </p:nvSpPr>
        <p:spPr>
          <a:xfrm rot="16200000">
            <a:off x="4836032" y="2983259"/>
            <a:ext cx="200610" cy="200610"/>
          </a:xfrm>
          <a:prstGeom prst="ellipse">
            <a:avLst/>
          </a:prstGeom>
          <a:solidFill>
            <a:srgbClr val="5B6EF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B8C874A9-28D4-25E8-A47E-1301D50FA752}"/>
              </a:ext>
            </a:extLst>
          </p:cNvPr>
          <p:cNvSpPr>
            <a:spLocks noChangeAspect="1"/>
          </p:cNvSpPr>
          <p:nvPr/>
        </p:nvSpPr>
        <p:spPr>
          <a:xfrm rot="16200000">
            <a:off x="7340518" y="2983259"/>
            <a:ext cx="200610" cy="200610"/>
          </a:xfrm>
          <a:prstGeom prst="ellipse">
            <a:avLst/>
          </a:prstGeom>
          <a:solidFill>
            <a:srgbClr val="3148F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3C15F6B6-5C10-5048-CAFA-16F6E4267B3A}"/>
              </a:ext>
            </a:extLst>
          </p:cNvPr>
          <p:cNvSpPr>
            <a:spLocks noChangeAspect="1"/>
          </p:cNvSpPr>
          <p:nvPr/>
        </p:nvSpPr>
        <p:spPr>
          <a:xfrm rot="16200000">
            <a:off x="9875838" y="2983259"/>
            <a:ext cx="200610" cy="200610"/>
          </a:xfrm>
          <a:prstGeom prst="ellipse">
            <a:avLst/>
          </a:prstGeom>
          <a:solidFill>
            <a:srgbClr val="121F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438BE1E-FAF0-BEF4-3E98-2B80E01E2821}"/>
              </a:ext>
            </a:extLst>
          </p:cNvPr>
          <p:cNvGrpSpPr/>
          <p:nvPr/>
        </p:nvGrpSpPr>
        <p:grpSpPr>
          <a:xfrm>
            <a:off x="3990458" y="1434175"/>
            <a:ext cx="1891758" cy="1484907"/>
            <a:chOff x="5627869" y="1115163"/>
            <a:chExt cx="1891758" cy="148490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FA849FC-FF8E-9EAC-2774-AEC371FF1D7D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9671B9D-2D07-CCB4-2D74-51ED7F2F07E5}"/>
                </a:ext>
              </a:extLst>
            </p:cNvPr>
            <p:cNvSpPr txBox="1"/>
            <p:nvPr/>
          </p:nvSpPr>
          <p:spPr>
            <a:xfrm>
              <a:off x="5627871" y="1425646"/>
              <a:ext cx="189175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FBD5C7A-98D1-3DF5-DF7B-118EB1D1F8D6}"/>
              </a:ext>
            </a:extLst>
          </p:cNvPr>
          <p:cNvGrpSpPr/>
          <p:nvPr/>
        </p:nvGrpSpPr>
        <p:grpSpPr>
          <a:xfrm>
            <a:off x="1423261" y="1434175"/>
            <a:ext cx="1891758" cy="1484907"/>
            <a:chOff x="5627869" y="1115163"/>
            <a:chExt cx="1891758" cy="148490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50FBD9B-4304-59EC-4DDC-6C339D9309FE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434DB3B-D09C-3009-A889-8676C8391559}"/>
                </a:ext>
              </a:extLst>
            </p:cNvPr>
            <p:cNvSpPr txBox="1"/>
            <p:nvPr/>
          </p:nvSpPr>
          <p:spPr>
            <a:xfrm>
              <a:off x="5627871" y="1425646"/>
              <a:ext cx="189175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9827A3B-0CED-C04F-31F9-565B6D394401}"/>
              </a:ext>
            </a:extLst>
          </p:cNvPr>
          <p:cNvGrpSpPr/>
          <p:nvPr/>
        </p:nvGrpSpPr>
        <p:grpSpPr>
          <a:xfrm>
            <a:off x="6506038" y="1434175"/>
            <a:ext cx="1891758" cy="1484907"/>
            <a:chOff x="5627869" y="1115163"/>
            <a:chExt cx="1891758" cy="148490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5A5AE71-FE16-27FE-BA6E-5A80B52E7369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DFA90D4-F437-6A61-F5C6-07E92DA55143}"/>
                </a:ext>
              </a:extLst>
            </p:cNvPr>
            <p:cNvSpPr txBox="1"/>
            <p:nvPr/>
          </p:nvSpPr>
          <p:spPr>
            <a:xfrm>
              <a:off x="5627871" y="1425646"/>
              <a:ext cx="189175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B584652-3209-3631-1FD8-7CF25F599ECF}"/>
              </a:ext>
            </a:extLst>
          </p:cNvPr>
          <p:cNvGrpSpPr/>
          <p:nvPr/>
        </p:nvGrpSpPr>
        <p:grpSpPr>
          <a:xfrm>
            <a:off x="9030264" y="1434175"/>
            <a:ext cx="1891758" cy="1484907"/>
            <a:chOff x="5627869" y="1115163"/>
            <a:chExt cx="1891758" cy="148490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E3ADE15-F054-F267-383F-B9783E8C08B8}"/>
                </a:ext>
              </a:extLst>
            </p:cNvPr>
            <p:cNvSpPr txBox="1"/>
            <p:nvPr/>
          </p:nvSpPr>
          <p:spPr>
            <a:xfrm>
              <a:off x="5627869" y="1115163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CC74F09-378C-B980-B587-E2932A38784C}"/>
                </a:ext>
              </a:extLst>
            </p:cNvPr>
            <p:cNvSpPr txBox="1"/>
            <p:nvPr/>
          </p:nvSpPr>
          <p:spPr>
            <a:xfrm>
              <a:off x="5627871" y="1425646"/>
              <a:ext cx="189175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940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图片 601">
            <a:extLst>
              <a:ext uri="{FF2B5EF4-FFF2-40B4-BE49-F238E27FC236}">
                <a16:creationId xmlns:a16="http://schemas.microsoft.com/office/drawing/2014/main" id="{828539D5-BA94-6E7A-5797-EB65E1D5AA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33" name="组合 632">
            <a:extLst>
              <a:ext uri="{FF2B5EF4-FFF2-40B4-BE49-F238E27FC236}">
                <a16:creationId xmlns:a16="http://schemas.microsoft.com/office/drawing/2014/main" id="{2DDEAE5F-4A13-21E9-7E27-E419E120E4DC}"/>
              </a:ext>
            </a:extLst>
          </p:cNvPr>
          <p:cNvGrpSpPr/>
          <p:nvPr/>
        </p:nvGrpSpPr>
        <p:grpSpPr>
          <a:xfrm>
            <a:off x="3111150" y="-34319"/>
            <a:ext cx="5969700" cy="5969700"/>
            <a:chOff x="10286785" y="210204"/>
            <a:chExt cx="4309795" cy="4309795"/>
          </a:xfrm>
        </p:grpSpPr>
        <p:sp>
          <p:nvSpPr>
            <p:cNvPr id="631" name="椭圆 630">
              <a:extLst>
                <a:ext uri="{FF2B5EF4-FFF2-40B4-BE49-F238E27FC236}">
                  <a16:creationId xmlns:a16="http://schemas.microsoft.com/office/drawing/2014/main" id="{E8848A72-EFCE-4975-E365-E3D19533686D}"/>
                </a:ext>
              </a:extLst>
            </p:cNvPr>
            <p:cNvSpPr/>
            <p:nvPr/>
          </p:nvSpPr>
          <p:spPr>
            <a:xfrm>
              <a:off x="10286785" y="210204"/>
              <a:ext cx="4309795" cy="4309795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39A8FA">
                      <a:alpha val="0"/>
                    </a:srgbClr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11293981" y="1217399"/>
              <a:ext cx="2295402" cy="2295404"/>
            </a:xfrm>
            <a:prstGeom prst="ellipse">
              <a:avLst/>
            </a:prstGeom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6" name="任意多边形: 形状 615">
            <a:extLst>
              <a:ext uri="{FF2B5EF4-FFF2-40B4-BE49-F238E27FC236}">
                <a16:creationId xmlns:a16="http://schemas.microsoft.com/office/drawing/2014/main" id="{198A1D4B-E800-D09B-BB78-FACAE004C789}"/>
              </a:ext>
            </a:extLst>
          </p:cNvPr>
          <p:cNvSpPr/>
          <p:nvPr/>
        </p:nvSpPr>
        <p:spPr>
          <a:xfrm>
            <a:off x="1595848" y="4267202"/>
            <a:ext cx="10596152" cy="2590799"/>
          </a:xfrm>
          <a:custGeom>
            <a:avLst/>
            <a:gdLst>
              <a:gd name="connsiteX0" fmla="*/ 3398735 w 10596152"/>
              <a:gd name="connsiteY0" fmla="*/ 2000649 h 2590799"/>
              <a:gd name="connsiteX1" fmla="*/ 3398735 w 10596152"/>
              <a:gd name="connsiteY1" fmla="*/ 2018704 h 2590799"/>
              <a:gd name="connsiteX2" fmla="*/ 3402120 w 10596152"/>
              <a:gd name="connsiteY2" fmla="*/ 2018704 h 2590799"/>
              <a:gd name="connsiteX3" fmla="*/ 3402120 w 10596152"/>
              <a:gd name="connsiteY3" fmla="*/ 2000649 h 2590799"/>
              <a:gd name="connsiteX4" fmla="*/ 9288970 w 10596152"/>
              <a:gd name="connsiteY4" fmla="*/ 1138554 h 2590799"/>
              <a:gd name="connsiteX5" fmla="*/ 9216752 w 10596152"/>
              <a:gd name="connsiteY5" fmla="*/ 1674542 h 2590799"/>
              <a:gd name="connsiteX6" fmla="*/ 9228036 w 10596152"/>
              <a:gd name="connsiteY6" fmla="*/ 1674542 h 2590799"/>
              <a:gd name="connsiteX7" fmla="*/ 9228036 w 10596152"/>
              <a:gd name="connsiteY7" fmla="*/ 1662131 h 2590799"/>
              <a:gd name="connsiteX8" fmla="*/ 9242705 w 10596152"/>
              <a:gd name="connsiteY8" fmla="*/ 1662131 h 2590799"/>
              <a:gd name="connsiteX9" fmla="*/ 9242705 w 10596152"/>
              <a:gd name="connsiteY9" fmla="*/ 1683570 h 2590799"/>
              <a:gd name="connsiteX10" fmla="*/ 9278815 w 10596152"/>
              <a:gd name="connsiteY10" fmla="*/ 1683570 h 2590799"/>
              <a:gd name="connsiteX11" fmla="*/ 9278815 w 10596152"/>
              <a:gd name="connsiteY11" fmla="*/ 1734348 h 2590799"/>
              <a:gd name="connsiteX12" fmla="*/ 9301382 w 10596152"/>
              <a:gd name="connsiteY12" fmla="*/ 1734348 h 2590799"/>
              <a:gd name="connsiteX13" fmla="*/ 9301382 w 10596152"/>
              <a:gd name="connsiteY13" fmla="*/ 2026602 h 2590799"/>
              <a:gd name="connsiteX14" fmla="*/ 9461615 w 10596152"/>
              <a:gd name="connsiteY14" fmla="*/ 2026602 h 2590799"/>
              <a:gd name="connsiteX15" fmla="*/ 9461615 w 10596152"/>
              <a:gd name="connsiteY15" fmla="*/ 1997264 h 2590799"/>
              <a:gd name="connsiteX16" fmla="*/ 9441303 w 10596152"/>
              <a:gd name="connsiteY16" fmla="*/ 1997264 h 2590799"/>
              <a:gd name="connsiteX17" fmla="*/ 9441303 w 10596152"/>
              <a:gd name="connsiteY17" fmla="*/ 1983723 h 2590799"/>
              <a:gd name="connsiteX18" fmla="*/ 9498852 w 10596152"/>
              <a:gd name="connsiteY18" fmla="*/ 1983723 h 2590799"/>
              <a:gd name="connsiteX19" fmla="*/ 9498852 w 10596152"/>
              <a:gd name="connsiteY19" fmla="*/ 2033372 h 2590799"/>
              <a:gd name="connsiteX20" fmla="*/ 9558656 w 10596152"/>
              <a:gd name="connsiteY20" fmla="*/ 2033372 h 2590799"/>
              <a:gd name="connsiteX21" fmla="*/ 9577839 w 10596152"/>
              <a:gd name="connsiteY21" fmla="*/ 2015319 h 2590799"/>
              <a:gd name="connsiteX22" fmla="*/ 9577839 w 10596152"/>
              <a:gd name="connsiteY22" fmla="*/ 1999521 h 2590799"/>
              <a:gd name="connsiteX23" fmla="*/ 9622975 w 10596152"/>
              <a:gd name="connsiteY23" fmla="*/ 1999521 h 2590799"/>
              <a:gd name="connsiteX24" fmla="*/ 9538345 w 10596152"/>
              <a:gd name="connsiteY24" fmla="*/ 1138554 h 2590799"/>
              <a:gd name="connsiteX25" fmla="*/ 7955204 w 10596152"/>
              <a:gd name="connsiteY25" fmla="*/ 0 h 2590799"/>
              <a:gd name="connsiteX26" fmla="*/ 7972129 w 10596152"/>
              <a:gd name="connsiteY26" fmla="*/ 0 h 2590799"/>
              <a:gd name="connsiteX27" fmla="*/ 7972129 w 10596152"/>
              <a:gd name="connsiteY27" fmla="*/ 28210 h 2590799"/>
              <a:gd name="connsiteX28" fmla="*/ 8138004 w 10596152"/>
              <a:gd name="connsiteY28" fmla="*/ 28210 h 2590799"/>
              <a:gd name="connsiteX29" fmla="*/ 8138004 w 10596152"/>
              <a:gd name="connsiteY29" fmla="*/ 22568 h 2590799"/>
              <a:gd name="connsiteX30" fmla="*/ 8145902 w 10596152"/>
              <a:gd name="connsiteY30" fmla="*/ 22568 h 2590799"/>
              <a:gd name="connsiteX31" fmla="*/ 8196682 w 10596152"/>
              <a:gd name="connsiteY31" fmla="*/ 40623 h 2590799"/>
              <a:gd name="connsiteX32" fmla="*/ 8255357 w 10596152"/>
              <a:gd name="connsiteY32" fmla="*/ 874509 h 2590799"/>
              <a:gd name="connsiteX33" fmla="*/ 8308392 w 10596152"/>
              <a:gd name="connsiteY33" fmla="*/ 1807693 h 2590799"/>
              <a:gd name="connsiteX34" fmla="*/ 8387380 w 10596152"/>
              <a:gd name="connsiteY34" fmla="*/ 1807693 h 2590799"/>
              <a:gd name="connsiteX35" fmla="*/ 8387380 w 10596152"/>
              <a:gd name="connsiteY35" fmla="*/ 2098819 h 2590799"/>
              <a:gd name="connsiteX36" fmla="*/ 8398664 w 10596152"/>
              <a:gd name="connsiteY36" fmla="*/ 2098819 h 2590799"/>
              <a:gd name="connsiteX37" fmla="*/ 8398664 w 10596152"/>
              <a:gd name="connsiteY37" fmla="*/ 2168781 h 2590799"/>
              <a:gd name="connsiteX38" fmla="*/ 8457340 w 10596152"/>
              <a:gd name="connsiteY38" fmla="*/ 2168781 h 2590799"/>
              <a:gd name="connsiteX39" fmla="*/ 8457340 w 10596152"/>
              <a:gd name="connsiteY39" fmla="*/ 2200376 h 2590799"/>
              <a:gd name="connsiteX40" fmla="*/ 8511504 w 10596152"/>
              <a:gd name="connsiteY40" fmla="*/ 2200376 h 2590799"/>
              <a:gd name="connsiteX41" fmla="*/ 8511504 w 10596152"/>
              <a:gd name="connsiteY41" fmla="*/ 1857344 h 2590799"/>
              <a:gd name="connsiteX42" fmla="*/ 8543098 w 10596152"/>
              <a:gd name="connsiteY42" fmla="*/ 1857344 h 2590799"/>
              <a:gd name="connsiteX43" fmla="*/ 8543098 w 10596152"/>
              <a:gd name="connsiteY43" fmla="*/ 1735476 h 2590799"/>
              <a:gd name="connsiteX44" fmla="*/ 8535200 w 10596152"/>
              <a:gd name="connsiteY44" fmla="*/ 1735476 h 2590799"/>
              <a:gd name="connsiteX45" fmla="*/ 8535200 w 10596152"/>
              <a:gd name="connsiteY45" fmla="*/ 1708395 h 2590799"/>
              <a:gd name="connsiteX46" fmla="*/ 8641270 w 10596152"/>
              <a:gd name="connsiteY46" fmla="*/ 1708395 h 2590799"/>
              <a:gd name="connsiteX47" fmla="*/ 8641270 w 10596152"/>
              <a:gd name="connsiteY47" fmla="*/ 1598940 h 2590799"/>
              <a:gd name="connsiteX48" fmla="*/ 8730413 w 10596152"/>
              <a:gd name="connsiteY48" fmla="*/ 1598940 h 2590799"/>
              <a:gd name="connsiteX49" fmla="*/ 8730413 w 10596152"/>
              <a:gd name="connsiteY49" fmla="*/ 1584271 h 2590799"/>
              <a:gd name="connsiteX50" fmla="*/ 8754109 w 10596152"/>
              <a:gd name="connsiteY50" fmla="*/ 1584271 h 2590799"/>
              <a:gd name="connsiteX51" fmla="*/ 8754109 w 10596152"/>
              <a:gd name="connsiteY51" fmla="*/ 1689212 h 2590799"/>
              <a:gd name="connsiteX52" fmla="*/ 8767649 w 10596152"/>
              <a:gd name="connsiteY52" fmla="*/ 1689212 h 2590799"/>
              <a:gd name="connsiteX53" fmla="*/ 8767649 w 10596152"/>
              <a:gd name="connsiteY53" fmla="*/ 1729834 h 2590799"/>
              <a:gd name="connsiteX54" fmla="*/ 8804887 w 10596152"/>
              <a:gd name="connsiteY54" fmla="*/ 1729834 h 2590799"/>
              <a:gd name="connsiteX55" fmla="*/ 8927883 w 10596152"/>
              <a:gd name="connsiteY55" fmla="*/ 889177 h 2590799"/>
              <a:gd name="connsiteX56" fmla="*/ 9123096 w 10596152"/>
              <a:gd name="connsiteY56" fmla="*/ 740230 h 2590799"/>
              <a:gd name="connsiteX57" fmla="*/ 9949082 w 10596152"/>
              <a:gd name="connsiteY57" fmla="*/ 586767 h 2590799"/>
              <a:gd name="connsiteX58" fmla="*/ 10123984 w 10596152"/>
              <a:gd name="connsiteY58" fmla="*/ 2004034 h 2590799"/>
              <a:gd name="connsiteX59" fmla="*/ 10218769 w 10596152"/>
              <a:gd name="connsiteY59" fmla="*/ 2004034 h 2590799"/>
              <a:gd name="connsiteX60" fmla="*/ 10218769 w 10596152"/>
              <a:gd name="connsiteY60" fmla="*/ 1875397 h 2590799"/>
              <a:gd name="connsiteX61" fmla="*/ 10245851 w 10596152"/>
              <a:gd name="connsiteY61" fmla="*/ 1875397 h 2590799"/>
              <a:gd name="connsiteX62" fmla="*/ 10245851 w 10596152"/>
              <a:gd name="connsiteY62" fmla="*/ 1551548 h 2590799"/>
              <a:gd name="connsiteX63" fmla="*/ 10258263 w 10596152"/>
              <a:gd name="connsiteY63" fmla="*/ 1538006 h 2590799"/>
              <a:gd name="connsiteX64" fmla="*/ 10279703 w 10596152"/>
              <a:gd name="connsiteY64" fmla="*/ 1538006 h 2590799"/>
              <a:gd name="connsiteX65" fmla="*/ 10279703 w 10596152"/>
              <a:gd name="connsiteY65" fmla="*/ 1317969 h 2590799"/>
              <a:gd name="connsiteX66" fmla="*/ 10363204 w 10596152"/>
              <a:gd name="connsiteY66" fmla="*/ 1317969 h 2590799"/>
              <a:gd name="connsiteX67" fmla="*/ 10363204 w 10596152"/>
              <a:gd name="connsiteY67" fmla="*/ 1155480 h 2590799"/>
              <a:gd name="connsiteX68" fmla="*/ 10398185 w 10596152"/>
              <a:gd name="connsiteY68" fmla="*/ 1155480 h 2590799"/>
              <a:gd name="connsiteX69" fmla="*/ 10398185 w 10596152"/>
              <a:gd name="connsiteY69" fmla="*/ 1139682 h 2590799"/>
              <a:gd name="connsiteX70" fmla="*/ 10473787 w 10596152"/>
              <a:gd name="connsiteY70" fmla="*/ 1139682 h 2590799"/>
              <a:gd name="connsiteX71" fmla="*/ 10473787 w 10596152"/>
              <a:gd name="connsiteY71" fmla="*/ 1156608 h 2590799"/>
              <a:gd name="connsiteX72" fmla="*/ 10539234 w 10596152"/>
              <a:gd name="connsiteY72" fmla="*/ 1156608 h 2590799"/>
              <a:gd name="connsiteX73" fmla="*/ 10539234 w 10596152"/>
              <a:gd name="connsiteY73" fmla="*/ 1140810 h 2590799"/>
              <a:gd name="connsiteX74" fmla="*/ 10568572 w 10596152"/>
              <a:gd name="connsiteY74" fmla="*/ 1140810 h 2590799"/>
              <a:gd name="connsiteX75" fmla="*/ 10568572 w 10596152"/>
              <a:gd name="connsiteY75" fmla="*/ 1222056 h 2590799"/>
              <a:gd name="connsiteX76" fmla="*/ 10596152 w 10596152"/>
              <a:gd name="connsiteY76" fmla="*/ 1222056 h 2590799"/>
              <a:gd name="connsiteX77" fmla="*/ 10596152 w 10596152"/>
              <a:gd name="connsiteY77" fmla="*/ 2590799 h 2590799"/>
              <a:gd name="connsiteX78" fmla="*/ 0 w 10596152"/>
              <a:gd name="connsiteY78" fmla="*/ 2590799 h 2590799"/>
              <a:gd name="connsiteX79" fmla="*/ 0 w 10596152"/>
              <a:gd name="connsiteY79" fmla="*/ 2519713 h 2590799"/>
              <a:gd name="connsiteX80" fmla="*/ 18055 w 10596152"/>
              <a:gd name="connsiteY80" fmla="*/ 2519713 h 2590799"/>
              <a:gd name="connsiteX81" fmla="*/ 18055 w 10596152"/>
              <a:gd name="connsiteY81" fmla="*/ 2526483 h 2590799"/>
              <a:gd name="connsiteX82" fmla="*/ 29338 w 10596152"/>
              <a:gd name="connsiteY82" fmla="*/ 2526483 h 2590799"/>
              <a:gd name="connsiteX83" fmla="*/ 29338 w 10596152"/>
              <a:gd name="connsiteY83" fmla="*/ 2503915 h 2590799"/>
              <a:gd name="connsiteX84" fmla="*/ 157976 w 10596152"/>
              <a:gd name="connsiteY84" fmla="*/ 2503915 h 2590799"/>
              <a:gd name="connsiteX85" fmla="*/ 157976 w 10596152"/>
              <a:gd name="connsiteY85" fmla="*/ 2488117 h 2590799"/>
              <a:gd name="connsiteX86" fmla="*/ 150077 w 10596152"/>
              <a:gd name="connsiteY86" fmla="*/ 2488117 h 2590799"/>
              <a:gd name="connsiteX87" fmla="*/ 150077 w 10596152"/>
              <a:gd name="connsiteY87" fmla="*/ 2476834 h 2590799"/>
              <a:gd name="connsiteX88" fmla="*/ 169260 w 10596152"/>
              <a:gd name="connsiteY88" fmla="*/ 2476834 h 2590799"/>
              <a:gd name="connsiteX89" fmla="*/ 169260 w 10596152"/>
              <a:gd name="connsiteY89" fmla="*/ 2462164 h 2590799"/>
              <a:gd name="connsiteX90" fmla="*/ 285485 w 10596152"/>
              <a:gd name="connsiteY90" fmla="*/ 2462164 h 2590799"/>
              <a:gd name="connsiteX91" fmla="*/ 285485 w 10596152"/>
              <a:gd name="connsiteY91" fmla="*/ 2430569 h 2590799"/>
              <a:gd name="connsiteX92" fmla="*/ 354317 w 10596152"/>
              <a:gd name="connsiteY92" fmla="*/ 2430569 h 2590799"/>
              <a:gd name="connsiteX93" fmla="*/ 354317 w 10596152"/>
              <a:gd name="connsiteY93" fmla="*/ 2379791 h 2590799"/>
              <a:gd name="connsiteX94" fmla="*/ 354317 w 10596152"/>
              <a:gd name="connsiteY94" fmla="*/ 2371892 h 2590799"/>
              <a:gd name="connsiteX95" fmla="*/ 366730 w 10596152"/>
              <a:gd name="connsiteY95" fmla="*/ 2371892 h 2590799"/>
              <a:gd name="connsiteX96" fmla="*/ 366730 w 10596152"/>
              <a:gd name="connsiteY96" fmla="*/ 2353838 h 2590799"/>
              <a:gd name="connsiteX97" fmla="*/ 361087 w 10596152"/>
              <a:gd name="connsiteY97" fmla="*/ 2353838 h 2590799"/>
              <a:gd name="connsiteX98" fmla="*/ 361087 w 10596152"/>
              <a:gd name="connsiteY98" fmla="*/ 2341426 h 2590799"/>
              <a:gd name="connsiteX99" fmla="*/ 367858 w 10596152"/>
              <a:gd name="connsiteY99" fmla="*/ 2341426 h 2590799"/>
              <a:gd name="connsiteX100" fmla="*/ 367858 w 10596152"/>
              <a:gd name="connsiteY100" fmla="*/ 2331270 h 2590799"/>
              <a:gd name="connsiteX101" fmla="*/ 375757 w 10596152"/>
              <a:gd name="connsiteY101" fmla="*/ 2331270 h 2590799"/>
              <a:gd name="connsiteX102" fmla="*/ 375757 w 10596152"/>
              <a:gd name="connsiteY102" fmla="*/ 2336911 h 2590799"/>
              <a:gd name="connsiteX103" fmla="*/ 733458 w 10596152"/>
              <a:gd name="connsiteY103" fmla="*/ 2336911 h 2590799"/>
              <a:gd name="connsiteX104" fmla="*/ 739102 w 10596152"/>
              <a:gd name="connsiteY104" fmla="*/ 2331270 h 2590799"/>
              <a:gd name="connsiteX105" fmla="*/ 739102 w 10596152"/>
              <a:gd name="connsiteY105" fmla="*/ 2313215 h 2590799"/>
              <a:gd name="connsiteX106" fmla="*/ 744743 w 10596152"/>
              <a:gd name="connsiteY106" fmla="*/ 2313215 h 2590799"/>
              <a:gd name="connsiteX107" fmla="*/ 744743 w 10596152"/>
              <a:gd name="connsiteY107" fmla="*/ 2295161 h 2590799"/>
              <a:gd name="connsiteX108" fmla="*/ 679296 w 10596152"/>
              <a:gd name="connsiteY108" fmla="*/ 2281621 h 2590799"/>
              <a:gd name="connsiteX109" fmla="*/ 679296 w 10596152"/>
              <a:gd name="connsiteY109" fmla="*/ 2256796 h 2590799"/>
              <a:gd name="connsiteX110" fmla="*/ 795520 w 10596152"/>
              <a:gd name="connsiteY110" fmla="*/ 2226328 h 2590799"/>
              <a:gd name="connsiteX111" fmla="*/ 795520 w 10596152"/>
              <a:gd name="connsiteY111" fmla="*/ 2219559 h 2590799"/>
              <a:gd name="connsiteX112" fmla="*/ 805677 w 10596152"/>
              <a:gd name="connsiteY112" fmla="*/ 2219559 h 2590799"/>
              <a:gd name="connsiteX113" fmla="*/ 805677 w 10596152"/>
              <a:gd name="connsiteY113" fmla="*/ 2191349 h 2590799"/>
              <a:gd name="connsiteX114" fmla="*/ 768439 w 10596152"/>
              <a:gd name="connsiteY114" fmla="*/ 2191349 h 2590799"/>
              <a:gd name="connsiteX115" fmla="*/ 762798 w 10596152"/>
              <a:gd name="connsiteY115" fmla="*/ 2181193 h 2590799"/>
              <a:gd name="connsiteX116" fmla="*/ 744743 w 10596152"/>
              <a:gd name="connsiteY116" fmla="*/ 2181193 h 2590799"/>
              <a:gd name="connsiteX117" fmla="*/ 744743 w 10596152"/>
              <a:gd name="connsiteY117" fmla="*/ 2175551 h 2590799"/>
              <a:gd name="connsiteX118" fmla="*/ 749256 w 10596152"/>
              <a:gd name="connsiteY118" fmla="*/ 2175551 h 2590799"/>
              <a:gd name="connsiteX119" fmla="*/ 749256 w 10596152"/>
              <a:gd name="connsiteY119" fmla="*/ 2155240 h 2590799"/>
              <a:gd name="connsiteX120" fmla="*/ 800034 w 10596152"/>
              <a:gd name="connsiteY120" fmla="*/ 2155240 h 2590799"/>
              <a:gd name="connsiteX121" fmla="*/ 800034 w 10596152"/>
              <a:gd name="connsiteY121" fmla="*/ 2142827 h 2590799"/>
              <a:gd name="connsiteX122" fmla="*/ 804549 w 10596152"/>
              <a:gd name="connsiteY122" fmla="*/ 2136057 h 2590799"/>
              <a:gd name="connsiteX123" fmla="*/ 819217 w 10596152"/>
              <a:gd name="connsiteY123" fmla="*/ 2136057 h 2590799"/>
              <a:gd name="connsiteX124" fmla="*/ 819217 w 10596152"/>
              <a:gd name="connsiteY124" fmla="*/ 2146213 h 2590799"/>
              <a:gd name="connsiteX125" fmla="*/ 924158 w 10596152"/>
              <a:gd name="connsiteY125" fmla="*/ 2107847 h 2590799"/>
              <a:gd name="connsiteX126" fmla="*/ 1011045 w 10596152"/>
              <a:gd name="connsiteY126" fmla="*/ 2028859 h 2590799"/>
              <a:gd name="connsiteX127" fmla="*/ 1011045 w 10596152"/>
              <a:gd name="connsiteY127" fmla="*/ 2016447 h 2590799"/>
              <a:gd name="connsiteX128" fmla="*/ 1004275 w 10596152"/>
              <a:gd name="connsiteY128" fmla="*/ 2016447 h 2590799"/>
              <a:gd name="connsiteX129" fmla="*/ 1004275 w 10596152"/>
              <a:gd name="connsiteY129" fmla="*/ 2009676 h 2590799"/>
              <a:gd name="connsiteX130" fmla="*/ 1011045 w 10596152"/>
              <a:gd name="connsiteY130" fmla="*/ 2009676 h 2590799"/>
              <a:gd name="connsiteX131" fmla="*/ 1011045 w 10596152"/>
              <a:gd name="connsiteY131" fmla="*/ 1999521 h 2590799"/>
              <a:gd name="connsiteX132" fmla="*/ 1014430 w 10596152"/>
              <a:gd name="connsiteY132" fmla="*/ 1997264 h 2590799"/>
              <a:gd name="connsiteX133" fmla="*/ 1022328 w 10596152"/>
              <a:gd name="connsiteY133" fmla="*/ 1997264 h 2590799"/>
              <a:gd name="connsiteX134" fmla="*/ 1022328 w 10596152"/>
              <a:gd name="connsiteY134" fmla="*/ 1980338 h 2590799"/>
              <a:gd name="connsiteX135" fmla="*/ 1030228 w 10596152"/>
              <a:gd name="connsiteY135" fmla="*/ 1980338 h 2590799"/>
              <a:gd name="connsiteX136" fmla="*/ 1030228 w 10596152"/>
              <a:gd name="connsiteY136" fmla="*/ 1996136 h 2590799"/>
              <a:gd name="connsiteX137" fmla="*/ 1040383 w 10596152"/>
              <a:gd name="connsiteY137" fmla="*/ 1996136 h 2590799"/>
              <a:gd name="connsiteX138" fmla="*/ 1040383 w 10596152"/>
              <a:gd name="connsiteY138" fmla="*/ 1980338 h 2590799"/>
              <a:gd name="connsiteX139" fmla="*/ 1047154 w 10596152"/>
              <a:gd name="connsiteY139" fmla="*/ 1980338 h 2590799"/>
              <a:gd name="connsiteX140" fmla="*/ 1047154 w 10596152"/>
              <a:gd name="connsiteY140" fmla="*/ 2011934 h 2590799"/>
              <a:gd name="connsiteX141" fmla="*/ 1055052 w 10596152"/>
              <a:gd name="connsiteY141" fmla="*/ 2011934 h 2590799"/>
              <a:gd name="connsiteX142" fmla="*/ 1055052 w 10596152"/>
              <a:gd name="connsiteY142" fmla="*/ 2018704 h 2590799"/>
              <a:gd name="connsiteX143" fmla="*/ 1271705 w 10596152"/>
              <a:gd name="connsiteY143" fmla="*/ 2018704 h 2590799"/>
              <a:gd name="connsiteX144" fmla="*/ 1483843 w 10596152"/>
              <a:gd name="connsiteY144" fmla="*/ 2018704 h 2590799"/>
              <a:gd name="connsiteX145" fmla="*/ 1483843 w 10596152"/>
              <a:gd name="connsiteY145" fmla="*/ 2011934 h 2590799"/>
              <a:gd name="connsiteX146" fmla="*/ 1491742 w 10596152"/>
              <a:gd name="connsiteY146" fmla="*/ 2011934 h 2590799"/>
              <a:gd name="connsiteX147" fmla="*/ 1491742 w 10596152"/>
              <a:gd name="connsiteY147" fmla="*/ 1980338 h 2590799"/>
              <a:gd name="connsiteX148" fmla="*/ 1498513 w 10596152"/>
              <a:gd name="connsiteY148" fmla="*/ 1980338 h 2590799"/>
              <a:gd name="connsiteX149" fmla="*/ 1498513 w 10596152"/>
              <a:gd name="connsiteY149" fmla="*/ 1996136 h 2590799"/>
              <a:gd name="connsiteX150" fmla="*/ 1508669 w 10596152"/>
              <a:gd name="connsiteY150" fmla="*/ 1996136 h 2590799"/>
              <a:gd name="connsiteX151" fmla="*/ 1508669 w 10596152"/>
              <a:gd name="connsiteY151" fmla="*/ 1980338 h 2590799"/>
              <a:gd name="connsiteX152" fmla="*/ 1516567 w 10596152"/>
              <a:gd name="connsiteY152" fmla="*/ 1980338 h 2590799"/>
              <a:gd name="connsiteX153" fmla="*/ 1516567 w 10596152"/>
              <a:gd name="connsiteY153" fmla="*/ 1997264 h 2590799"/>
              <a:gd name="connsiteX154" fmla="*/ 1524465 w 10596152"/>
              <a:gd name="connsiteY154" fmla="*/ 1997264 h 2590799"/>
              <a:gd name="connsiteX155" fmla="*/ 1527850 w 10596152"/>
              <a:gd name="connsiteY155" fmla="*/ 1999521 h 2590799"/>
              <a:gd name="connsiteX156" fmla="*/ 1527850 w 10596152"/>
              <a:gd name="connsiteY156" fmla="*/ 2009676 h 2590799"/>
              <a:gd name="connsiteX157" fmla="*/ 1534622 w 10596152"/>
              <a:gd name="connsiteY157" fmla="*/ 2009676 h 2590799"/>
              <a:gd name="connsiteX158" fmla="*/ 1534622 w 10596152"/>
              <a:gd name="connsiteY158" fmla="*/ 2016447 h 2590799"/>
              <a:gd name="connsiteX159" fmla="*/ 1527850 w 10596152"/>
              <a:gd name="connsiteY159" fmla="*/ 2016447 h 2590799"/>
              <a:gd name="connsiteX160" fmla="*/ 1527850 w 10596152"/>
              <a:gd name="connsiteY160" fmla="*/ 2028859 h 2590799"/>
              <a:gd name="connsiteX161" fmla="*/ 1614737 w 10596152"/>
              <a:gd name="connsiteY161" fmla="*/ 2107847 h 2590799"/>
              <a:gd name="connsiteX162" fmla="*/ 1719679 w 10596152"/>
              <a:gd name="connsiteY162" fmla="*/ 2146213 h 2590799"/>
              <a:gd name="connsiteX163" fmla="*/ 1719679 w 10596152"/>
              <a:gd name="connsiteY163" fmla="*/ 2136057 h 2590799"/>
              <a:gd name="connsiteX164" fmla="*/ 1734348 w 10596152"/>
              <a:gd name="connsiteY164" fmla="*/ 2136057 h 2590799"/>
              <a:gd name="connsiteX165" fmla="*/ 1738861 w 10596152"/>
              <a:gd name="connsiteY165" fmla="*/ 2142827 h 2590799"/>
              <a:gd name="connsiteX166" fmla="*/ 1738861 w 10596152"/>
              <a:gd name="connsiteY166" fmla="*/ 2155240 h 2590799"/>
              <a:gd name="connsiteX167" fmla="*/ 1789639 w 10596152"/>
              <a:gd name="connsiteY167" fmla="*/ 2155240 h 2590799"/>
              <a:gd name="connsiteX168" fmla="*/ 1789639 w 10596152"/>
              <a:gd name="connsiteY168" fmla="*/ 2175551 h 2590799"/>
              <a:gd name="connsiteX169" fmla="*/ 1793024 w 10596152"/>
              <a:gd name="connsiteY169" fmla="*/ 2175551 h 2590799"/>
              <a:gd name="connsiteX170" fmla="*/ 1793024 w 10596152"/>
              <a:gd name="connsiteY170" fmla="*/ 2181193 h 2590799"/>
              <a:gd name="connsiteX171" fmla="*/ 1774970 w 10596152"/>
              <a:gd name="connsiteY171" fmla="*/ 2181193 h 2590799"/>
              <a:gd name="connsiteX172" fmla="*/ 1769327 w 10596152"/>
              <a:gd name="connsiteY172" fmla="*/ 2191349 h 2590799"/>
              <a:gd name="connsiteX173" fmla="*/ 1732091 w 10596152"/>
              <a:gd name="connsiteY173" fmla="*/ 2191349 h 2590799"/>
              <a:gd name="connsiteX174" fmla="*/ 1732091 w 10596152"/>
              <a:gd name="connsiteY174" fmla="*/ 2219559 h 2590799"/>
              <a:gd name="connsiteX175" fmla="*/ 1742246 w 10596152"/>
              <a:gd name="connsiteY175" fmla="*/ 2219559 h 2590799"/>
              <a:gd name="connsiteX176" fmla="*/ 1742246 w 10596152"/>
              <a:gd name="connsiteY176" fmla="*/ 2226328 h 2590799"/>
              <a:gd name="connsiteX177" fmla="*/ 1858471 w 10596152"/>
              <a:gd name="connsiteY177" fmla="*/ 2256796 h 2590799"/>
              <a:gd name="connsiteX178" fmla="*/ 1858471 w 10596152"/>
              <a:gd name="connsiteY178" fmla="*/ 2282749 h 2590799"/>
              <a:gd name="connsiteX179" fmla="*/ 1793024 w 10596152"/>
              <a:gd name="connsiteY179" fmla="*/ 2296289 h 2590799"/>
              <a:gd name="connsiteX180" fmla="*/ 1793024 w 10596152"/>
              <a:gd name="connsiteY180" fmla="*/ 2314343 h 2590799"/>
              <a:gd name="connsiteX181" fmla="*/ 1798667 w 10596152"/>
              <a:gd name="connsiteY181" fmla="*/ 2314343 h 2590799"/>
              <a:gd name="connsiteX182" fmla="*/ 1798667 w 10596152"/>
              <a:gd name="connsiteY182" fmla="*/ 2332398 h 2590799"/>
              <a:gd name="connsiteX183" fmla="*/ 1804308 w 10596152"/>
              <a:gd name="connsiteY183" fmla="*/ 2338040 h 2590799"/>
              <a:gd name="connsiteX184" fmla="*/ 1877654 w 10596152"/>
              <a:gd name="connsiteY184" fmla="*/ 2338040 h 2590799"/>
              <a:gd name="connsiteX185" fmla="*/ 1877654 w 10596152"/>
              <a:gd name="connsiteY185" fmla="*/ 2325628 h 2590799"/>
              <a:gd name="connsiteX186" fmla="*/ 1902480 w 10596152"/>
              <a:gd name="connsiteY186" fmla="*/ 2325628 h 2590799"/>
              <a:gd name="connsiteX187" fmla="*/ 1902480 w 10596152"/>
              <a:gd name="connsiteY187" fmla="*/ 2260181 h 2590799"/>
              <a:gd name="connsiteX188" fmla="*/ 1920533 w 10596152"/>
              <a:gd name="connsiteY188" fmla="*/ 2260181 h 2590799"/>
              <a:gd name="connsiteX189" fmla="*/ 1957770 w 10596152"/>
              <a:gd name="connsiteY189" fmla="*/ 1428552 h 2590799"/>
              <a:gd name="connsiteX190" fmla="*/ 1937459 w 10596152"/>
              <a:gd name="connsiteY190" fmla="*/ 1421782 h 2590799"/>
              <a:gd name="connsiteX191" fmla="*/ 1937459 w 10596152"/>
              <a:gd name="connsiteY191" fmla="*/ 1360848 h 2590799"/>
              <a:gd name="connsiteX192" fmla="*/ 1929561 w 10596152"/>
              <a:gd name="connsiteY192" fmla="*/ 1350692 h 2590799"/>
              <a:gd name="connsiteX193" fmla="*/ 1929561 w 10596152"/>
              <a:gd name="connsiteY193" fmla="*/ 1311199 h 2590799"/>
              <a:gd name="connsiteX194" fmla="*/ 1908121 w 10596152"/>
              <a:gd name="connsiteY194" fmla="*/ 1298786 h 2590799"/>
              <a:gd name="connsiteX195" fmla="*/ 1896837 w 10596152"/>
              <a:gd name="connsiteY195" fmla="*/ 1289759 h 2590799"/>
              <a:gd name="connsiteX196" fmla="*/ 1877654 w 10596152"/>
              <a:gd name="connsiteY196" fmla="*/ 1246880 h 2590799"/>
              <a:gd name="connsiteX197" fmla="*/ 1877654 w 10596152"/>
              <a:gd name="connsiteY197" fmla="*/ 1211899 h 2590799"/>
              <a:gd name="connsiteX198" fmla="*/ 1883297 w 10596152"/>
              <a:gd name="connsiteY198" fmla="*/ 1209643 h 2590799"/>
              <a:gd name="connsiteX199" fmla="*/ 1883297 w 10596152"/>
              <a:gd name="connsiteY199" fmla="*/ 1200616 h 2590799"/>
              <a:gd name="connsiteX200" fmla="*/ 1886682 w 10596152"/>
              <a:gd name="connsiteY200" fmla="*/ 1198358 h 2590799"/>
              <a:gd name="connsiteX201" fmla="*/ 1886682 w 10596152"/>
              <a:gd name="connsiteY201" fmla="*/ 1194973 h 2590799"/>
              <a:gd name="connsiteX202" fmla="*/ 1890067 w 10596152"/>
              <a:gd name="connsiteY202" fmla="*/ 1192716 h 2590799"/>
              <a:gd name="connsiteX203" fmla="*/ 1890067 w 10596152"/>
              <a:gd name="connsiteY203" fmla="*/ 1187075 h 2590799"/>
              <a:gd name="connsiteX204" fmla="*/ 1930689 w 10596152"/>
              <a:gd name="connsiteY204" fmla="*/ 1178048 h 2590799"/>
              <a:gd name="connsiteX205" fmla="*/ 1928432 w 10596152"/>
              <a:gd name="connsiteY205" fmla="*/ 1173533 h 2590799"/>
              <a:gd name="connsiteX206" fmla="*/ 1919404 w 10596152"/>
              <a:gd name="connsiteY206" fmla="*/ 1138554 h 2590799"/>
              <a:gd name="connsiteX207" fmla="*/ 1919404 w 10596152"/>
              <a:gd name="connsiteY207" fmla="*/ 1132912 h 2590799"/>
              <a:gd name="connsiteX208" fmla="*/ 1922789 w 10596152"/>
              <a:gd name="connsiteY208" fmla="*/ 1132912 h 2590799"/>
              <a:gd name="connsiteX209" fmla="*/ 1922789 w 10596152"/>
              <a:gd name="connsiteY209" fmla="*/ 1136297 h 2590799"/>
              <a:gd name="connsiteX210" fmla="*/ 1954385 w 10596152"/>
              <a:gd name="connsiteY210" fmla="*/ 1117114 h 2590799"/>
              <a:gd name="connsiteX211" fmla="*/ 1954385 w 10596152"/>
              <a:gd name="connsiteY211" fmla="*/ 1087776 h 2590799"/>
              <a:gd name="connsiteX212" fmla="*/ 1960027 w 10596152"/>
              <a:gd name="connsiteY212" fmla="*/ 1087776 h 2590799"/>
              <a:gd name="connsiteX213" fmla="*/ 1960027 w 10596152"/>
              <a:gd name="connsiteY213" fmla="*/ 1079877 h 2590799"/>
              <a:gd name="connsiteX214" fmla="*/ 1972440 w 10596152"/>
              <a:gd name="connsiteY214" fmla="*/ 1077620 h 2590799"/>
              <a:gd name="connsiteX215" fmla="*/ 1974697 w 10596152"/>
              <a:gd name="connsiteY215" fmla="*/ 904975 h 2590799"/>
              <a:gd name="connsiteX216" fmla="*/ 1972440 w 10596152"/>
              <a:gd name="connsiteY216" fmla="*/ 901590 h 2590799"/>
              <a:gd name="connsiteX217" fmla="*/ 1972440 w 10596152"/>
              <a:gd name="connsiteY217" fmla="*/ 895948 h 2590799"/>
              <a:gd name="connsiteX218" fmla="*/ 1978082 w 10596152"/>
              <a:gd name="connsiteY218" fmla="*/ 893692 h 2590799"/>
              <a:gd name="connsiteX219" fmla="*/ 1974697 w 10596152"/>
              <a:gd name="connsiteY219" fmla="*/ 754898 h 2590799"/>
              <a:gd name="connsiteX220" fmla="*/ 1971312 w 10596152"/>
              <a:gd name="connsiteY220" fmla="*/ 745871 h 2590799"/>
              <a:gd name="connsiteX221" fmla="*/ 1976954 w 10596152"/>
              <a:gd name="connsiteY221" fmla="*/ 742486 h 2590799"/>
              <a:gd name="connsiteX222" fmla="*/ 1976954 w 10596152"/>
              <a:gd name="connsiteY222" fmla="*/ 735715 h 2590799"/>
              <a:gd name="connsiteX223" fmla="*/ 1981467 w 10596152"/>
              <a:gd name="connsiteY223" fmla="*/ 732330 h 2590799"/>
              <a:gd name="connsiteX224" fmla="*/ 1982595 w 10596152"/>
              <a:gd name="connsiteY224" fmla="*/ 587896 h 2590799"/>
              <a:gd name="connsiteX225" fmla="*/ 1974697 w 10596152"/>
              <a:gd name="connsiteY225" fmla="*/ 587896 h 2590799"/>
              <a:gd name="connsiteX226" fmla="*/ 1974697 w 10596152"/>
              <a:gd name="connsiteY226" fmla="*/ 581124 h 2590799"/>
              <a:gd name="connsiteX227" fmla="*/ 1981467 w 10596152"/>
              <a:gd name="connsiteY227" fmla="*/ 581124 h 2590799"/>
              <a:gd name="connsiteX228" fmla="*/ 1981467 w 10596152"/>
              <a:gd name="connsiteY228" fmla="*/ 577739 h 2590799"/>
              <a:gd name="connsiteX229" fmla="*/ 1976954 w 10596152"/>
              <a:gd name="connsiteY229" fmla="*/ 575483 h 2590799"/>
              <a:gd name="connsiteX230" fmla="*/ 1976954 w 10596152"/>
              <a:gd name="connsiteY230" fmla="*/ 573226 h 2590799"/>
              <a:gd name="connsiteX231" fmla="*/ 1975825 w 10596152"/>
              <a:gd name="connsiteY231" fmla="*/ 570970 h 2590799"/>
              <a:gd name="connsiteX232" fmla="*/ 1975825 w 10596152"/>
              <a:gd name="connsiteY232" fmla="*/ 566456 h 2590799"/>
              <a:gd name="connsiteX233" fmla="*/ 1983723 w 10596152"/>
              <a:gd name="connsiteY233" fmla="*/ 565328 h 2590799"/>
              <a:gd name="connsiteX234" fmla="*/ 1983723 w 10596152"/>
              <a:gd name="connsiteY234" fmla="*/ 403966 h 2590799"/>
              <a:gd name="connsiteX235" fmla="*/ 1982595 w 10596152"/>
              <a:gd name="connsiteY235" fmla="*/ 403966 h 2590799"/>
              <a:gd name="connsiteX236" fmla="*/ 1982595 w 10596152"/>
              <a:gd name="connsiteY236" fmla="*/ 400581 h 2590799"/>
              <a:gd name="connsiteX237" fmla="*/ 1985980 w 10596152"/>
              <a:gd name="connsiteY237" fmla="*/ 400581 h 2590799"/>
              <a:gd name="connsiteX238" fmla="*/ 1985980 w 10596152"/>
              <a:gd name="connsiteY238" fmla="*/ 375757 h 2590799"/>
              <a:gd name="connsiteX239" fmla="*/ 1989365 w 10596152"/>
              <a:gd name="connsiteY239" fmla="*/ 373500 h 2590799"/>
              <a:gd name="connsiteX240" fmla="*/ 1992751 w 10596152"/>
              <a:gd name="connsiteY240" fmla="*/ 375757 h 2590799"/>
              <a:gd name="connsiteX241" fmla="*/ 1992751 w 10596152"/>
              <a:gd name="connsiteY241" fmla="*/ 400581 h 2590799"/>
              <a:gd name="connsiteX242" fmla="*/ 1996136 w 10596152"/>
              <a:gd name="connsiteY242" fmla="*/ 400581 h 2590799"/>
              <a:gd name="connsiteX243" fmla="*/ 1996136 w 10596152"/>
              <a:gd name="connsiteY243" fmla="*/ 403966 h 2590799"/>
              <a:gd name="connsiteX244" fmla="*/ 1995008 w 10596152"/>
              <a:gd name="connsiteY244" fmla="*/ 403966 h 2590799"/>
              <a:gd name="connsiteX245" fmla="*/ 1995008 w 10596152"/>
              <a:gd name="connsiteY245" fmla="*/ 564200 h 2590799"/>
              <a:gd name="connsiteX246" fmla="*/ 2001778 w 10596152"/>
              <a:gd name="connsiteY246" fmla="*/ 565328 h 2590799"/>
              <a:gd name="connsiteX247" fmla="*/ 2001778 w 10596152"/>
              <a:gd name="connsiteY247" fmla="*/ 569841 h 2590799"/>
              <a:gd name="connsiteX248" fmla="*/ 2000650 w 10596152"/>
              <a:gd name="connsiteY248" fmla="*/ 572098 h 2590799"/>
              <a:gd name="connsiteX249" fmla="*/ 2000650 w 10596152"/>
              <a:gd name="connsiteY249" fmla="*/ 575483 h 2590799"/>
              <a:gd name="connsiteX250" fmla="*/ 1996136 w 10596152"/>
              <a:gd name="connsiteY250" fmla="*/ 577739 h 2590799"/>
              <a:gd name="connsiteX251" fmla="*/ 1996136 w 10596152"/>
              <a:gd name="connsiteY251" fmla="*/ 581124 h 2590799"/>
              <a:gd name="connsiteX252" fmla="*/ 2005163 w 10596152"/>
              <a:gd name="connsiteY252" fmla="*/ 581124 h 2590799"/>
              <a:gd name="connsiteX253" fmla="*/ 2005163 w 10596152"/>
              <a:gd name="connsiteY253" fmla="*/ 587896 h 2590799"/>
              <a:gd name="connsiteX254" fmla="*/ 1997265 w 10596152"/>
              <a:gd name="connsiteY254" fmla="*/ 587896 h 2590799"/>
              <a:gd name="connsiteX255" fmla="*/ 1998393 w 10596152"/>
              <a:gd name="connsiteY255" fmla="*/ 731202 h 2590799"/>
              <a:gd name="connsiteX256" fmla="*/ 2002907 w 10596152"/>
              <a:gd name="connsiteY256" fmla="*/ 734587 h 2590799"/>
              <a:gd name="connsiteX257" fmla="*/ 2002907 w 10596152"/>
              <a:gd name="connsiteY257" fmla="*/ 741358 h 2590799"/>
              <a:gd name="connsiteX258" fmla="*/ 2008548 w 10596152"/>
              <a:gd name="connsiteY258" fmla="*/ 744743 h 2590799"/>
              <a:gd name="connsiteX259" fmla="*/ 2005163 w 10596152"/>
              <a:gd name="connsiteY259" fmla="*/ 753770 h 2590799"/>
              <a:gd name="connsiteX260" fmla="*/ 2001778 w 10596152"/>
              <a:gd name="connsiteY260" fmla="*/ 892563 h 2590799"/>
              <a:gd name="connsiteX261" fmla="*/ 2007419 w 10596152"/>
              <a:gd name="connsiteY261" fmla="*/ 894820 h 2590799"/>
              <a:gd name="connsiteX262" fmla="*/ 2007419 w 10596152"/>
              <a:gd name="connsiteY262" fmla="*/ 900462 h 2590799"/>
              <a:gd name="connsiteX263" fmla="*/ 2005163 w 10596152"/>
              <a:gd name="connsiteY263" fmla="*/ 903847 h 2590799"/>
              <a:gd name="connsiteX264" fmla="*/ 2007419 w 10596152"/>
              <a:gd name="connsiteY264" fmla="*/ 1076492 h 2590799"/>
              <a:gd name="connsiteX265" fmla="*/ 2019832 w 10596152"/>
              <a:gd name="connsiteY265" fmla="*/ 1078748 h 2590799"/>
              <a:gd name="connsiteX266" fmla="*/ 2019832 w 10596152"/>
              <a:gd name="connsiteY266" fmla="*/ 1086647 h 2590799"/>
              <a:gd name="connsiteX267" fmla="*/ 2026602 w 10596152"/>
              <a:gd name="connsiteY267" fmla="*/ 1086647 h 2590799"/>
              <a:gd name="connsiteX268" fmla="*/ 2026602 w 10596152"/>
              <a:gd name="connsiteY268" fmla="*/ 1114858 h 2590799"/>
              <a:gd name="connsiteX269" fmla="*/ 2058197 w 10596152"/>
              <a:gd name="connsiteY269" fmla="*/ 1134040 h 2590799"/>
              <a:gd name="connsiteX270" fmla="*/ 2058197 w 10596152"/>
              <a:gd name="connsiteY270" fmla="*/ 1130654 h 2590799"/>
              <a:gd name="connsiteX271" fmla="*/ 2061583 w 10596152"/>
              <a:gd name="connsiteY271" fmla="*/ 1130654 h 2590799"/>
              <a:gd name="connsiteX272" fmla="*/ 2061583 w 10596152"/>
              <a:gd name="connsiteY272" fmla="*/ 1136297 h 2590799"/>
              <a:gd name="connsiteX273" fmla="*/ 2052555 w 10596152"/>
              <a:gd name="connsiteY273" fmla="*/ 1171277 h 2590799"/>
              <a:gd name="connsiteX274" fmla="*/ 2049170 w 10596152"/>
              <a:gd name="connsiteY274" fmla="*/ 1175790 h 2590799"/>
              <a:gd name="connsiteX275" fmla="*/ 2089793 w 10596152"/>
              <a:gd name="connsiteY275" fmla="*/ 1184818 h 2590799"/>
              <a:gd name="connsiteX276" fmla="*/ 2089793 w 10596152"/>
              <a:gd name="connsiteY276" fmla="*/ 1190460 h 2590799"/>
              <a:gd name="connsiteX277" fmla="*/ 2093178 w 10596152"/>
              <a:gd name="connsiteY277" fmla="*/ 1192716 h 2590799"/>
              <a:gd name="connsiteX278" fmla="*/ 2093178 w 10596152"/>
              <a:gd name="connsiteY278" fmla="*/ 1196101 h 2590799"/>
              <a:gd name="connsiteX279" fmla="*/ 2096563 w 10596152"/>
              <a:gd name="connsiteY279" fmla="*/ 1198358 h 2590799"/>
              <a:gd name="connsiteX280" fmla="*/ 2096563 w 10596152"/>
              <a:gd name="connsiteY280" fmla="*/ 1207386 h 2590799"/>
              <a:gd name="connsiteX281" fmla="*/ 2102206 w 10596152"/>
              <a:gd name="connsiteY281" fmla="*/ 1209643 h 2590799"/>
              <a:gd name="connsiteX282" fmla="*/ 2102206 w 10596152"/>
              <a:gd name="connsiteY282" fmla="*/ 1244623 h 2590799"/>
              <a:gd name="connsiteX283" fmla="*/ 2083023 w 10596152"/>
              <a:gd name="connsiteY283" fmla="*/ 1287503 h 2590799"/>
              <a:gd name="connsiteX284" fmla="*/ 2071738 w 10596152"/>
              <a:gd name="connsiteY284" fmla="*/ 1296529 h 2590799"/>
              <a:gd name="connsiteX285" fmla="*/ 2050299 w 10596152"/>
              <a:gd name="connsiteY285" fmla="*/ 1308942 h 2590799"/>
              <a:gd name="connsiteX286" fmla="*/ 2050299 w 10596152"/>
              <a:gd name="connsiteY286" fmla="*/ 1346178 h 2590799"/>
              <a:gd name="connsiteX287" fmla="*/ 2042400 w 10596152"/>
              <a:gd name="connsiteY287" fmla="*/ 1356335 h 2590799"/>
              <a:gd name="connsiteX288" fmla="*/ 2042400 w 10596152"/>
              <a:gd name="connsiteY288" fmla="*/ 1417267 h 2590799"/>
              <a:gd name="connsiteX289" fmla="*/ 2022089 w 10596152"/>
              <a:gd name="connsiteY289" fmla="*/ 1424038 h 2590799"/>
              <a:gd name="connsiteX290" fmla="*/ 2054812 w 10596152"/>
              <a:gd name="connsiteY290" fmla="*/ 2151855 h 2590799"/>
              <a:gd name="connsiteX291" fmla="*/ 2103334 w 10596152"/>
              <a:gd name="connsiteY291" fmla="*/ 2151855 h 2590799"/>
              <a:gd name="connsiteX292" fmla="*/ 2103334 w 10596152"/>
              <a:gd name="connsiteY292" fmla="*/ 2053683 h 2590799"/>
              <a:gd name="connsiteX293" fmla="*/ 2145085 w 10596152"/>
              <a:gd name="connsiteY293" fmla="*/ 2053683 h 2590799"/>
              <a:gd name="connsiteX294" fmla="*/ 2145085 w 10596152"/>
              <a:gd name="connsiteY294" fmla="*/ 2029987 h 2590799"/>
              <a:gd name="connsiteX295" fmla="*/ 2138314 w 10596152"/>
              <a:gd name="connsiteY295" fmla="*/ 2029987 h 2590799"/>
              <a:gd name="connsiteX296" fmla="*/ 2138314 w 10596152"/>
              <a:gd name="connsiteY296" fmla="*/ 2000649 h 2590799"/>
              <a:gd name="connsiteX297" fmla="*/ 2174423 w 10596152"/>
              <a:gd name="connsiteY297" fmla="*/ 2000649 h 2590799"/>
              <a:gd name="connsiteX298" fmla="*/ 2174423 w 10596152"/>
              <a:gd name="connsiteY298" fmla="*/ 2014191 h 2590799"/>
              <a:gd name="connsiteX299" fmla="*/ 2178936 w 10596152"/>
              <a:gd name="connsiteY299" fmla="*/ 2014191 h 2590799"/>
              <a:gd name="connsiteX300" fmla="*/ 2178936 w 10596152"/>
              <a:gd name="connsiteY300" fmla="*/ 2009676 h 2590799"/>
              <a:gd name="connsiteX301" fmla="*/ 2192478 w 10596152"/>
              <a:gd name="connsiteY301" fmla="*/ 2009676 h 2590799"/>
              <a:gd name="connsiteX302" fmla="*/ 2192478 w 10596152"/>
              <a:gd name="connsiteY302" fmla="*/ 2001778 h 2590799"/>
              <a:gd name="connsiteX303" fmla="*/ 2229714 w 10596152"/>
              <a:gd name="connsiteY303" fmla="*/ 2001778 h 2590799"/>
              <a:gd name="connsiteX304" fmla="*/ 2229714 w 10596152"/>
              <a:gd name="connsiteY304" fmla="*/ 1995008 h 2590799"/>
              <a:gd name="connsiteX305" fmla="*/ 2239870 w 10596152"/>
              <a:gd name="connsiteY305" fmla="*/ 1995008 h 2590799"/>
              <a:gd name="connsiteX306" fmla="*/ 2239870 w 10596152"/>
              <a:gd name="connsiteY306" fmla="*/ 1981466 h 2590799"/>
              <a:gd name="connsiteX307" fmla="*/ 2314344 w 10596152"/>
              <a:gd name="connsiteY307" fmla="*/ 1981466 h 2590799"/>
              <a:gd name="connsiteX308" fmla="*/ 2314344 w 10596152"/>
              <a:gd name="connsiteY308" fmla="*/ 1875397 h 2590799"/>
              <a:gd name="connsiteX309" fmla="*/ 2321114 w 10596152"/>
              <a:gd name="connsiteY309" fmla="*/ 1875397 h 2590799"/>
              <a:gd name="connsiteX310" fmla="*/ 2321114 w 10596152"/>
              <a:gd name="connsiteY310" fmla="*/ 1755787 h 2590799"/>
              <a:gd name="connsiteX311" fmla="*/ 2350453 w 10596152"/>
              <a:gd name="connsiteY311" fmla="*/ 1728706 h 2590799"/>
              <a:gd name="connsiteX312" fmla="*/ 2392204 w 10596152"/>
              <a:gd name="connsiteY312" fmla="*/ 1700495 h 2590799"/>
              <a:gd name="connsiteX313" fmla="*/ 2400102 w 10596152"/>
              <a:gd name="connsiteY313" fmla="*/ 1700495 h 2590799"/>
              <a:gd name="connsiteX314" fmla="*/ 2400102 w 10596152"/>
              <a:gd name="connsiteY314" fmla="*/ 1694853 h 2590799"/>
              <a:gd name="connsiteX315" fmla="*/ 2424927 w 10596152"/>
              <a:gd name="connsiteY315" fmla="*/ 1694853 h 2590799"/>
              <a:gd name="connsiteX316" fmla="*/ 2424927 w 10596152"/>
              <a:gd name="connsiteY316" fmla="*/ 1700495 h 2590799"/>
              <a:gd name="connsiteX317" fmla="*/ 2436211 w 10596152"/>
              <a:gd name="connsiteY317" fmla="*/ 1700495 h 2590799"/>
              <a:gd name="connsiteX318" fmla="*/ 2436211 w 10596152"/>
              <a:gd name="connsiteY318" fmla="*/ 1680184 h 2590799"/>
              <a:gd name="connsiteX319" fmla="*/ 2446367 w 10596152"/>
              <a:gd name="connsiteY319" fmla="*/ 1680184 h 2590799"/>
              <a:gd name="connsiteX320" fmla="*/ 2527611 w 10596152"/>
              <a:gd name="connsiteY320" fmla="*/ 1649718 h 2590799"/>
              <a:gd name="connsiteX321" fmla="*/ 2629167 w 10596152"/>
              <a:gd name="connsiteY321" fmla="*/ 1630535 h 2590799"/>
              <a:gd name="connsiteX322" fmla="*/ 2629167 w 10596152"/>
              <a:gd name="connsiteY322" fmla="*/ 1620380 h 2590799"/>
              <a:gd name="connsiteX323" fmla="*/ 2730723 w 10596152"/>
              <a:gd name="connsiteY323" fmla="*/ 1620380 h 2590799"/>
              <a:gd name="connsiteX324" fmla="*/ 2730723 w 10596152"/>
              <a:gd name="connsiteY324" fmla="*/ 1613608 h 2590799"/>
              <a:gd name="connsiteX325" fmla="*/ 2723953 w 10596152"/>
              <a:gd name="connsiteY325" fmla="*/ 1609095 h 2590799"/>
              <a:gd name="connsiteX326" fmla="*/ 2723953 w 10596152"/>
              <a:gd name="connsiteY326" fmla="*/ 1597812 h 2590799"/>
              <a:gd name="connsiteX327" fmla="*/ 2751034 w 10596152"/>
              <a:gd name="connsiteY327" fmla="*/ 1597812 h 2590799"/>
              <a:gd name="connsiteX328" fmla="*/ 2751034 w 10596152"/>
              <a:gd name="connsiteY328" fmla="*/ 1562831 h 2590799"/>
              <a:gd name="connsiteX329" fmla="*/ 2755548 w 10596152"/>
              <a:gd name="connsiteY329" fmla="*/ 1562831 h 2590799"/>
              <a:gd name="connsiteX330" fmla="*/ 2772474 w 10596152"/>
              <a:gd name="connsiteY330" fmla="*/ 1579757 h 2590799"/>
              <a:gd name="connsiteX331" fmla="*/ 2780372 w 10596152"/>
              <a:gd name="connsiteY331" fmla="*/ 1579757 h 2590799"/>
              <a:gd name="connsiteX332" fmla="*/ 2780372 w 10596152"/>
              <a:gd name="connsiteY332" fmla="*/ 1630535 h 2590799"/>
              <a:gd name="connsiteX333" fmla="*/ 2804069 w 10596152"/>
              <a:gd name="connsiteY333" fmla="*/ 1630535 h 2590799"/>
              <a:gd name="connsiteX334" fmla="*/ 2804069 w 10596152"/>
              <a:gd name="connsiteY334" fmla="*/ 1569601 h 2590799"/>
              <a:gd name="connsiteX335" fmla="*/ 2809711 w 10596152"/>
              <a:gd name="connsiteY335" fmla="*/ 1569601 h 2590799"/>
              <a:gd name="connsiteX336" fmla="*/ 2809711 w 10596152"/>
              <a:gd name="connsiteY336" fmla="*/ 1630535 h 2590799"/>
              <a:gd name="connsiteX337" fmla="*/ 2823251 w 10596152"/>
              <a:gd name="connsiteY337" fmla="*/ 1630535 h 2590799"/>
              <a:gd name="connsiteX338" fmla="*/ 2828894 w 10596152"/>
              <a:gd name="connsiteY338" fmla="*/ 1621508 h 2590799"/>
              <a:gd name="connsiteX339" fmla="*/ 2936092 w 10596152"/>
              <a:gd name="connsiteY339" fmla="*/ 1633920 h 2590799"/>
              <a:gd name="connsiteX340" fmla="*/ 3046674 w 10596152"/>
              <a:gd name="connsiteY340" fmla="*/ 1683570 h 2590799"/>
              <a:gd name="connsiteX341" fmla="*/ 3046674 w 10596152"/>
              <a:gd name="connsiteY341" fmla="*/ 1705010 h 2590799"/>
              <a:gd name="connsiteX342" fmla="*/ 3063600 w 10596152"/>
              <a:gd name="connsiteY342" fmla="*/ 1705010 h 2590799"/>
              <a:gd name="connsiteX343" fmla="*/ 3074885 w 10596152"/>
              <a:gd name="connsiteY343" fmla="*/ 1741118 h 2590799"/>
              <a:gd name="connsiteX344" fmla="*/ 3074885 w 10596152"/>
              <a:gd name="connsiteY344" fmla="*/ 1767071 h 2590799"/>
              <a:gd name="connsiteX345" fmla="*/ 3069243 w 10596152"/>
              <a:gd name="connsiteY345" fmla="*/ 1767071 h 2590799"/>
              <a:gd name="connsiteX346" fmla="*/ 3069243 w 10596152"/>
              <a:gd name="connsiteY346" fmla="*/ 1881040 h 2590799"/>
              <a:gd name="connsiteX347" fmla="*/ 3072628 w 10596152"/>
              <a:gd name="connsiteY347" fmla="*/ 1881040 h 2590799"/>
              <a:gd name="connsiteX348" fmla="*/ 3072628 w 10596152"/>
              <a:gd name="connsiteY348" fmla="*/ 2025474 h 2590799"/>
              <a:gd name="connsiteX349" fmla="*/ 3138075 w 10596152"/>
              <a:gd name="connsiteY349" fmla="*/ 2025474 h 2590799"/>
              <a:gd name="connsiteX350" fmla="*/ 3138075 w 10596152"/>
              <a:gd name="connsiteY350" fmla="*/ 2013062 h 2590799"/>
              <a:gd name="connsiteX351" fmla="*/ 3152743 w 10596152"/>
              <a:gd name="connsiteY351" fmla="*/ 2013062 h 2590799"/>
              <a:gd name="connsiteX352" fmla="*/ 3152743 w 10596152"/>
              <a:gd name="connsiteY352" fmla="*/ 1983723 h 2590799"/>
              <a:gd name="connsiteX353" fmla="*/ 3191109 w 10596152"/>
              <a:gd name="connsiteY353" fmla="*/ 1983723 h 2590799"/>
              <a:gd name="connsiteX354" fmla="*/ 3191109 w 10596152"/>
              <a:gd name="connsiteY354" fmla="*/ 1936331 h 2590799"/>
              <a:gd name="connsiteX355" fmla="*/ 3245273 w 10596152"/>
              <a:gd name="connsiteY355" fmla="*/ 1936331 h 2590799"/>
              <a:gd name="connsiteX356" fmla="*/ 3245273 w 10596152"/>
              <a:gd name="connsiteY356" fmla="*/ 1928432 h 2590799"/>
              <a:gd name="connsiteX357" fmla="*/ 3257684 w 10596152"/>
              <a:gd name="connsiteY357" fmla="*/ 1928432 h 2590799"/>
              <a:gd name="connsiteX358" fmla="*/ 3257684 w 10596152"/>
              <a:gd name="connsiteY358" fmla="*/ 1936331 h 2590799"/>
              <a:gd name="connsiteX359" fmla="*/ 3297179 w 10596152"/>
              <a:gd name="connsiteY359" fmla="*/ 1936331 h 2590799"/>
              <a:gd name="connsiteX360" fmla="*/ 3297179 w 10596152"/>
              <a:gd name="connsiteY360" fmla="*/ 1949872 h 2590799"/>
              <a:gd name="connsiteX361" fmla="*/ 3308462 w 10596152"/>
              <a:gd name="connsiteY361" fmla="*/ 1960027 h 2590799"/>
              <a:gd name="connsiteX362" fmla="*/ 3329902 w 10596152"/>
              <a:gd name="connsiteY362" fmla="*/ 1960027 h 2590799"/>
              <a:gd name="connsiteX363" fmla="*/ 3329902 w 10596152"/>
              <a:gd name="connsiteY363" fmla="*/ 1970183 h 2590799"/>
              <a:gd name="connsiteX364" fmla="*/ 3355855 w 10596152"/>
              <a:gd name="connsiteY364" fmla="*/ 1970183 h 2590799"/>
              <a:gd name="connsiteX365" fmla="*/ 3355855 w 10596152"/>
              <a:gd name="connsiteY365" fmla="*/ 1982595 h 2590799"/>
              <a:gd name="connsiteX366" fmla="*/ 3386322 w 10596152"/>
              <a:gd name="connsiteY366" fmla="*/ 1982595 h 2590799"/>
              <a:gd name="connsiteX367" fmla="*/ 3395348 w 10596152"/>
              <a:gd name="connsiteY367" fmla="*/ 1995008 h 2590799"/>
              <a:gd name="connsiteX368" fmla="*/ 3399862 w 10596152"/>
              <a:gd name="connsiteY368" fmla="*/ 1999521 h 2590799"/>
              <a:gd name="connsiteX369" fmla="*/ 3399862 w 10596152"/>
              <a:gd name="connsiteY369" fmla="*/ 1958899 h 2590799"/>
              <a:gd name="connsiteX370" fmla="*/ 3456283 w 10596152"/>
              <a:gd name="connsiteY370" fmla="*/ 1958899 h 2590799"/>
              <a:gd name="connsiteX371" fmla="*/ 3456283 w 10596152"/>
              <a:gd name="connsiteY371" fmla="*/ 1887810 h 2590799"/>
              <a:gd name="connsiteX372" fmla="*/ 3448385 w 10596152"/>
              <a:gd name="connsiteY372" fmla="*/ 1887810 h 2590799"/>
              <a:gd name="connsiteX373" fmla="*/ 3448385 w 10596152"/>
              <a:gd name="connsiteY373" fmla="*/ 1862985 h 2590799"/>
              <a:gd name="connsiteX374" fmla="*/ 3486748 w 10596152"/>
              <a:gd name="connsiteY374" fmla="*/ 1862985 h 2590799"/>
              <a:gd name="connsiteX375" fmla="*/ 3486748 w 10596152"/>
              <a:gd name="connsiteY375" fmla="*/ 1840417 h 2590799"/>
              <a:gd name="connsiteX376" fmla="*/ 3516088 w 10596152"/>
              <a:gd name="connsiteY376" fmla="*/ 1808821 h 2590799"/>
              <a:gd name="connsiteX377" fmla="*/ 3516088 w 10596152"/>
              <a:gd name="connsiteY377" fmla="*/ 1790767 h 2590799"/>
              <a:gd name="connsiteX378" fmla="*/ 3526243 w 10596152"/>
              <a:gd name="connsiteY378" fmla="*/ 1790767 h 2590799"/>
              <a:gd name="connsiteX379" fmla="*/ 3526243 w 10596152"/>
              <a:gd name="connsiteY379" fmla="*/ 1584271 h 2590799"/>
              <a:gd name="connsiteX380" fmla="*/ 3543170 w 10596152"/>
              <a:gd name="connsiteY380" fmla="*/ 1584271 h 2590799"/>
              <a:gd name="connsiteX381" fmla="*/ 3543170 w 10596152"/>
              <a:gd name="connsiteY381" fmla="*/ 1396957 h 2590799"/>
              <a:gd name="connsiteX382" fmla="*/ 3586049 w 10596152"/>
              <a:gd name="connsiteY382" fmla="*/ 1396957 h 2590799"/>
              <a:gd name="connsiteX383" fmla="*/ 3586049 w 10596152"/>
              <a:gd name="connsiteY383" fmla="*/ 1378903 h 2590799"/>
              <a:gd name="connsiteX384" fmla="*/ 3602975 w 10596152"/>
              <a:gd name="connsiteY384" fmla="*/ 1364233 h 2590799"/>
              <a:gd name="connsiteX385" fmla="*/ 3602975 w 10596152"/>
              <a:gd name="connsiteY385" fmla="*/ 1354078 h 2590799"/>
              <a:gd name="connsiteX386" fmla="*/ 3734997 w 10596152"/>
              <a:gd name="connsiteY386" fmla="*/ 1229954 h 2590799"/>
              <a:gd name="connsiteX387" fmla="*/ 3746281 w 10596152"/>
              <a:gd name="connsiteY387" fmla="*/ 1229954 h 2590799"/>
              <a:gd name="connsiteX388" fmla="*/ 3746281 w 10596152"/>
              <a:gd name="connsiteY388" fmla="*/ 1258163 h 2590799"/>
              <a:gd name="connsiteX389" fmla="*/ 3765464 w 10596152"/>
              <a:gd name="connsiteY389" fmla="*/ 1280731 h 2590799"/>
              <a:gd name="connsiteX390" fmla="*/ 3765464 w 10596152"/>
              <a:gd name="connsiteY390" fmla="*/ 1322482 h 2590799"/>
              <a:gd name="connsiteX391" fmla="*/ 3801573 w 10596152"/>
              <a:gd name="connsiteY391" fmla="*/ 1346178 h 2590799"/>
              <a:gd name="connsiteX392" fmla="*/ 3801573 w 10596152"/>
              <a:gd name="connsiteY392" fmla="*/ 1272833 h 2590799"/>
              <a:gd name="connsiteX393" fmla="*/ 3806086 w 10596152"/>
              <a:gd name="connsiteY393" fmla="*/ 1272833 h 2590799"/>
              <a:gd name="connsiteX394" fmla="*/ 3806086 w 10596152"/>
              <a:gd name="connsiteY394" fmla="*/ 1394699 h 2590799"/>
              <a:gd name="connsiteX395" fmla="*/ 3841066 w 10596152"/>
              <a:gd name="connsiteY395" fmla="*/ 1394699 h 2590799"/>
              <a:gd name="connsiteX396" fmla="*/ 3841066 w 10596152"/>
              <a:gd name="connsiteY396" fmla="*/ 1636176 h 2590799"/>
              <a:gd name="connsiteX397" fmla="*/ 3879431 w 10596152"/>
              <a:gd name="connsiteY397" fmla="*/ 1636176 h 2590799"/>
              <a:gd name="connsiteX398" fmla="*/ 3879431 w 10596152"/>
              <a:gd name="connsiteY398" fmla="*/ 2004034 h 2590799"/>
              <a:gd name="connsiteX399" fmla="*/ 3921182 w 10596152"/>
              <a:gd name="connsiteY399" fmla="*/ 2004034 h 2590799"/>
              <a:gd name="connsiteX400" fmla="*/ 3921182 w 10596152"/>
              <a:gd name="connsiteY400" fmla="*/ 2045785 h 2590799"/>
              <a:gd name="connsiteX401" fmla="*/ 3952778 w 10596152"/>
              <a:gd name="connsiteY401" fmla="*/ 2045785 h 2590799"/>
              <a:gd name="connsiteX402" fmla="*/ 3952778 w 10596152"/>
              <a:gd name="connsiteY402" fmla="*/ 1796410 h 2590799"/>
              <a:gd name="connsiteX403" fmla="*/ 3987758 w 10596152"/>
              <a:gd name="connsiteY403" fmla="*/ 1796410 h 2590799"/>
              <a:gd name="connsiteX404" fmla="*/ 3987758 w 10596152"/>
              <a:gd name="connsiteY404" fmla="*/ 1570729 h 2590799"/>
              <a:gd name="connsiteX405" fmla="*/ 4001299 w 10596152"/>
              <a:gd name="connsiteY405" fmla="*/ 1570729 h 2590799"/>
              <a:gd name="connsiteX406" fmla="*/ 4001299 w 10596152"/>
              <a:gd name="connsiteY406" fmla="*/ 1653103 h 2590799"/>
              <a:gd name="connsiteX407" fmla="*/ 4058848 w 10596152"/>
              <a:gd name="connsiteY407" fmla="*/ 1653103 h 2590799"/>
              <a:gd name="connsiteX408" fmla="*/ 4058848 w 10596152"/>
              <a:gd name="connsiteY408" fmla="*/ 1595555 h 2590799"/>
              <a:gd name="connsiteX409" fmla="*/ 4075772 w 10596152"/>
              <a:gd name="connsiteY409" fmla="*/ 1595555 h 2590799"/>
              <a:gd name="connsiteX410" fmla="*/ 4075772 w 10596152"/>
              <a:gd name="connsiteY410" fmla="*/ 1069722 h 2590799"/>
              <a:gd name="connsiteX411" fmla="*/ 4468455 w 10596152"/>
              <a:gd name="connsiteY411" fmla="*/ 1069722 h 2590799"/>
              <a:gd name="connsiteX412" fmla="*/ 4468455 w 10596152"/>
              <a:gd name="connsiteY412" fmla="*/ 1578629 h 2590799"/>
              <a:gd name="connsiteX413" fmla="*/ 4519233 w 10596152"/>
              <a:gd name="connsiteY413" fmla="*/ 1578629 h 2590799"/>
              <a:gd name="connsiteX414" fmla="*/ 4519233 w 10596152"/>
              <a:gd name="connsiteY414" fmla="*/ 1101316 h 2590799"/>
              <a:gd name="connsiteX415" fmla="*/ 4621917 w 10596152"/>
              <a:gd name="connsiteY415" fmla="*/ 1101316 h 2590799"/>
              <a:gd name="connsiteX416" fmla="*/ 4621917 w 10596152"/>
              <a:gd name="connsiteY416" fmla="*/ 633032 h 2590799"/>
              <a:gd name="connsiteX417" fmla="*/ 4782150 w 10596152"/>
              <a:gd name="connsiteY417" fmla="*/ 633032 h 2590799"/>
              <a:gd name="connsiteX418" fmla="*/ 4782150 w 10596152"/>
              <a:gd name="connsiteY418" fmla="*/ 616105 h 2590799"/>
              <a:gd name="connsiteX419" fmla="*/ 4793434 w 10596152"/>
              <a:gd name="connsiteY419" fmla="*/ 616105 h 2590799"/>
              <a:gd name="connsiteX420" fmla="*/ 4793434 w 10596152"/>
              <a:gd name="connsiteY420" fmla="*/ 649958 h 2590799"/>
              <a:gd name="connsiteX421" fmla="*/ 4994289 w 10596152"/>
              <a:gd name="connsiteY421" fmla="*/ 649958 h 2590799"/>
              <a:gd name="connsiteX422" fmla="*/ 4994289 w 10596152"/>
              <a:gd name="connsiteY422" fmla="*/ 1426295 h 2590799"/>
              <a:gd name="connsiteX423" fmla="*/ 5063121 w 10596152"/>
              <a:gd name="connsiteY423" fmla="*/ 1426295 h 2590799"/>
              <a:gd name="connsiteX424" fmla="*/ 5063121 w 10596152"/>
              <a:gd name="connsiteY424" fmla="*/ 1439835 h 2590799"/>
              <a:gd name="connsiteX425" fmla="*/ 5074406 w 10596152"/>
              <a:gd name="connsiteY425" fmla="*/ 1439835 h 2590799"/>
              <a:gd name="connsiteX426" fmla="*/ 5074406 w 10596152"/>
              <a:gd name="connsiteY426" fmla="*/ 1413882 h 2590799"/>
              <a:gd name="connsiteX427" fmla="*/ 5152264 w 10596152"/>
              <a:gd name="connsiteY427" fmla="*/ 1390186 h 2590799"/>
              <a:gd name="connsiteX428" fmla="*/ 5194015 w 10596152"/>
              <a:gd name="connsiteY428" fmla="*/ 1390186 h 2590799"/>
              <a:gd name="connsiteX429" fmla="*/ 5194015 w 10596152"/>
              <a:gd name="connsiteY429" fmla="*/ 1361976 h 2590799"/>
              <a:gd name="connsiteX430" fmla="*/ 5232381 w 10596152"/>
              <a:gd name="connsiteY430" fmla="*/ 1361976 h 2590799"/>
              <a:gd name="connsiteX431" fmla="*/ 5232381 w 10596152"/>
              <a:gd name="connsiteY431" fmla="*/ 1286374 h 2590799"/>
              <a:gd name="connsiteX432" fmla="*/ 5236894 w 10596152"/>
              <a:gd name="connsiteY432" fmla="*/ 1286374 h 2590799"/>
              <a:gd name="connsiteX433" fmla="*/ 5236894 w 10596152"/>
              <a:gd name="connsiteY433" fmla="*/ 1360848 h 2590799"/>
              <a:gd name="connsiteX434" fmla="*/ 5312496 w 10596152"/>
              <a:gd name="connsiteY434" fmla="*/ 1360848 h 2590799"/>
              <a:gd name="connsiteX435" fmla="*/ 5312496 w 10596152"/>
              <a:gd name="connsiteY435" fmla="*/ 1341665 h 2590799"/>
              <a:gd name="connsiteX436" fmla="*/ 5383586 w 10596152"/>
              <a:gd name="connsiteY436" fmla="*/ 1341665 h 2590799"/>
              <a:gd name="connsiteX437" fmla="*/ 5383586 w 10596152"/>
              <a:gd name="connsiteY437" fmla="*/ 1337152 h 2590799"/>
              <a:gd name="connsiteX438" fmla="*/ 5408411 w 10596152"/>
              <a:gd name="connsiteY438" fmla="*/ 1337152 h 2590799"/>
              <a:gd name="connsiteX439" fmla="*/ 5408411 w 10596152"/>
              <a:gd name="connsiteY439" fmla="*/ 1342793 h 2590799"/>
              <a:gd name="connsiteX440" fmla="*/ 5432107 w 10596152"/>
              <a:gd name="connsiteY440" fmla="*/ 1342793 h 2590799"/>
              <a:gd name="connsiteX441" fmla="*/ 5432107 w 10596152"/>
              <a:gd name="connsiteY441" fmla="*/ 1331510 h 2590799"/>
              <a:gd name="connsiteX442" fmla="*/ 5456932 w 10596152"/>
              <a:gd name="connsiteY442" fmla="*/ 1331510 h 2590799"/>
              <a:gd name="connsiteX443" fmla="*/ 5456932 w 10596152"/>
              <a:gd name="connsiteY443" fmla="*/ 1504154 h 2590799"/>
              <a:gd name="connsiteX444" fmla="*/ 5488526 w 10596152"/>
              <a:gd name="connsiteY444" fmla="*/ 1504154 h 2590799"/>
              <a:gd name="connsiteX445" fmla="*/ 5488526 w 10596152"/>
              <a:gd name="connsiteY445" fmla="*/ 1490614 h 2590799"/>
              <a:gd name="connsiteX446" fmla="*/ 5498683 w 10596152"/>
              <a:gd name="connsiteY446" fmla="*/ 1490614 h 2590799"/>
              <a:gd name="connsiteX447" fmla="*/ 5498683 w 10596152"/>
              <a:gd name="connsiteY447" fmla="*/ 1679055 h 2590799"/>
              <a:gd name="connsiteX448" fmla="*/ 5540434 w 10596152"/>
              <a:gd name="connsiteY448" fmla="*/ 1679055 h 2590799"/>
              <a:gd name="connsiteX449" fmla="*/ 5540434 w 10596152"/>
              <a:gd name="connsiteY449" fmla="*/ 1653103 h 2590799"/>
              <a:gd name="connsiteX450" fmla="*/ 5585569 w 10596152"/>
              <a:gd name="connsiteY450" fmla="*/ 1653103 h 2590799"/>
              <a:gd name="connsiteX451" fmla="*/ 5585569 w 10596152"/>
              <a:gd name="connsiteY451" fmla="*/ 1675671 h 2590799"/>
              <a:gd name="connsiteX452" fmla="*/ 5608137 w 10596152"/>
              <a:gd name="connsiteY452" fmla="*/ 1675671 h 2590799"/>
              <a:gd name="connsiteX453" fmla="*/ 5608137 w 10596152"/>
              <a:gd name="connsiteY453" fmla="*/ 1664387 h 2590799"/>
              <a:gd name="connsiteX454" fmla="*/ 5705179 w 10596152"/>
              <a:gd name="connsiteY454" fmla="*/ 1664387 h 2590799"/>
              <a:gd name="connsiteX455" fmla="*/ 5705179 w 10596152"/>
              <a:gd name="connsiteY455" fmla="*/ 1689212 h 2590799"/>
              <a:gd name="connsiteX456" fmla="*/ 5774011 w 10596152"/>
              <a:gd name="connsiteY456" fmla="*/ 1689212 h 2590799"/>
              <a:gd name="connsiteX457" fmla="*/ 5774011 w 10596152"/>
              <a:gd name="connsiteY457" fmla="*/ 1404856 h 2590799"/>
              <a:gd name="connsiteX458" fmla="*/ 5857513 w 10596152"/>
              <a:gd name="connsiteY458" fmla="*/ 1404856 h 2590799"/>
              <a:gd name="connsiteX459" fmla="*/ 5857513 w 10596152"/>
              <a:gd name="connsiteY459" fmla="*/ 1385673 h 2590799"/>
              <a:gd name="connsiteX460" fmla="*/ 6051597 w 10596152"/>
              <a:gd name="connsiteY460" fmla="*/ 1385673 h 2590799"/>
              <a:gd name="connsiteX461" fmla="*/ 6051597 w 10596152"/>
              <a:gd name="connsiteY461" fmla="*/ 1368746 h 2590799"/>
              <a:gd name="connsiteX462" fmla="*/ 6122686 w 10596152"/>
              <a:gd name="connsiteY462" fmla="*/ 1368746 h 2590799"/>
              <a:gd name="connsiteX463" fmla="*/ 6122686 w 10596152"/>
              <a:gd name="connsiteY463" fmla="*/ 1328124 h 2590799"/>
              <a:gd name="connsiteX464" fmla="*/ 6144125 w 10596152"/>
              <a:gd name="connsiteY464" fmla="*/ 1328124 h 2590799"/>
              <a:gd name="connsiteX465" fmla="*/ 6144125 w 10596152"/>
              <a:gd name="connsiteY465" fmla="*/ 1343922 h 2590799"/>
              <a:gd name="connsiteX466" fmla="*/ 6152025 w 10596152"/>
              <a:gd name="connsiteY466" fmla="*/ 1343922 h 2590799"/>
              <a:gd name="connsiteX467" fmla="*/ 6152025 w 10596152"/>
              <a:gd name="connsiteY467" fmla="*/ 1338280 h 2590799"/>
              <a:gd name="connsiteX468" fmla="*/ 6297588 w 10596152"/>
              <a:gd name="connsiteY468" fmla="*/ 1338280 h 2590799"/>
              <a:gd name="connsiteX469" fmla="*/ 6297588 w 10596152"/>
              <a:gd name="connsiteY469" fmla="*/ 1363105 h 2590799"/>
              <a:gd name="connsiteX470" fmla="*/ 6361907 w 10596152"/>
              <a:gd name="connsiteY470" fmla="*/ 1363105 h 2590799"/>
              <a:gd name="connsiteX471" fmla="*/ 6361907 w 10596152"/>
              <a:gd name="connsiteY471" fmla="*/ 1380031 h 2590799"/>
              <a:gd name="connsiteX472" fmla="*/ 6384474 w 10596152"/>
              <a:gd name="connsiteY472" fmla="*/ 1380031 h 2590799"/>
              <a:gd name="connsiteX473" fmla="*/ 6391246 w 10596152"/>
              <a:gd name="connsiteY473" fmla="*/ 1390186 h 2590799"/>
              <a:gd name="connsiteX474" fmla="*/ 6391246 w 10596152"/>
              <a:gd name="connsiteY474" fmla="*/ 1770457 h 2590799"/>
              <a:gd name="connsiteX475" fmla="*/ 6439767 w 10596152"/>
              <a:gd name="connsiteY475" fmla="*/ 1773842 h 2590799"/>
              <a:gd name="connsiteX476" fmla="*/ 6439767 w 10596152"/>
              <a:gd name="connsiteY476" fmla="*/ 1615866 h 2590799"/>
              <a:gd name="connsiteX477" fmla="*/ 6449922 w 10596152"/>
              <a:gd name="connsiteY477" fmla="*/ 1615866 h 2590799"/>
              <a:gd name="connsiteX478" fmla="*/ 6449922 w 10596152"/>
              <a:gd name="connsiteY478" fmla="*/ 1700495 h 2590799"/>
              <a:gd name="connsiteX479" fmla="*/ 6589843 w 10596152"/>
              <a:gd name="connsiteY479" fmla="*/ 1700495 h 2590799"/>
              <a:gd name="connsiteX480" fmla="*/ 6589843 w 10596152"/>
              <a:gd name="connsiteY480" fmla="*/ 1732091 h 2590799"/>
              <a:gd name="connsiteX481" fmla="*/ 6612412 w 10596152"/>
              <a:gd name="connsiteY481" fmla="*/ 1732091 h 2590799"/>
              <a:gd name="connsiteX482" fmla="*/ 6612412 w 10596152"/>
              <a:gd name="connsiteY482" fmla="*/ 1760301 h 2590799"/>
              <a:gd name="connsiteX483" fmla="*/ 6628208 w 10596152"/>
              <a:gd name="connsiteY483" fmla="*/ 1760301 h 2590799"/>
              <a:gd name="connsiteX484" fmla="*/ 6628208 w 10596152"/>
              <a:gd name="connsiteY484" fmla="*/ 1270576 h 2590799"/>
              <a:gd name="connsiteX485" fmla="*/ 6681242 w 10596152"/>
              <a:gd name="connsiteY485" fmla="*/ 1270576 h 2590799"/>
              <a:gd name="connsiteX486" fmla="*/ 6681242 w 10596152"/>
              <a:gd name="connsiteY486" fmla="*/ 1254778 h 2590799"/>
              <a:gd name="connsiteX487" fmla="*/ 6900152 w 10596152"/>
              <a:gd name="connsiteY487" fmla="*/ 1254778 h 2590799"/>
              <a:gd name="connsiteX488" fmla="*/ 6900152 w 10596152"/>
              <a:gd name="connsiteY488" fmla="*/ 1273961 h 2590799"/>
              <a:gd name="connsiteX489" fmla="*/ 6978011 w 10596152"/>
              <a:gd name="connsiteY489" fmla="*/ 1273961 h 2590799"/>
              <a:gd name="connsiteX490" fmla="*/ 6978011 w 10596152"/>
              <a:gd name="connsiteY490" fmla="*/ 2209404 h 2590799"/>
              <a:gd name="connsiteX491" fmla="*/ 7007350 w 10596152"/>
              <a:gd name="connsiteY491" fmla="*/ 2209404 h 2590799"/>
              <a:gd name="connsiteX492" fmla="*/ 7007350 w 10596152"/>
              <a:gd name="connsiteY492" fmla="*/ 1851701 h 2590799"/>
              <a:gd name="connsiteX493" fmla="*/ 7042330 w 10596152"/>
              <a:gd name="connsiteY493" fmla="*/ 1851701 h 2590799"/>
              <a:gd name="connsiteX494" fmla="*/ 7042330 w 10596152"/>
              <a:gd name="connsiteY494" fmla="*/ 1778355 h 2590799"/>
              <a:gd name="connsiteX495" fmla="*/ 7150656 w 10596152"/>
              <a:gd name="connsiteY495" fmla="*/ 1778355 h 2590799"/>
              <a:gd name="connsiteX496" fmla="*/ 7150656 w 10596152"/>
              <a:gd name="connsiteY496" fmla="*/ 1693725 h 2590799"/>
              <a:gd name="connsiteX497" fmla="*/ 7168711 w 10596152"/>
              <a:gd name="connsiteY497" fmla="*/ 1693725 h 2590799"/>
              <a:gd name="connsiteX498" fmla="*/ 7168711 w 10596152"/>
              <a:gd name="connsiteY498" fmla="*/ 1624893 h 2590799"/>
              <a:gd name="connsiteX499" fmla="*/ 7196920 w 10596152"/>
              <a:gd name="connsiteY499" fmla="*/ 1597812 h 2590799"/>
              <a:gd name="connsiteX500" fmla="*/ 7196920 w 10596152"/>
              <a:gd name="connsiteY500" fmla="*/ 1354078 h 2590799"/>
              <a:gd name="connsiteX501" fmla="*/ 7245441 w 10596152"/>
              <a:gd name="connsiteY501" fmla="*/ 1354078 h 2590799"/>
              <a:gd name="connsiteX502" fmla="*/ 7245441 w 10596152"/>
              <a:gd name="connsiteY502" fmla="*/ 1322482 h 2590799"/>
              <a:gd name="connsiteX503" fmla="*/ 7384235 w 10596152"/>
              <a:gd name="connsiteY503" fmla="*/ 1322482 h 2590799"/>
              <a:gd name="connsiteX504" fmla="*/ 7389876 w 10596152"/>
              <a:gd name="connsiteY504" fmla="*/ 1310071 h 2590799"/>
              <a:gd name="connsiteX505" fmla="*/ 7440654 w 10596152"/>
              <a:gd name="connsiteY505" fmla="*/ 1310071 h 2590799"/>
              <a:gd name="connsiteX506" fmla="*/ 7440654 w 10596152"/>
              <a:gd name="connsiteY506" fmla="*/ 1336023 h 2590799"/>
              <a:gd name="connsiteX507" fmla="*/ 7562522 w 10596152"/>
              <a:gd name="connsiteY507" fmla="*/ 1336023 h 2590799"/>
              <a:gd name="connsiteX508" fmla="*/ 7562522 w 10596152"/>
              <a:gd name="connsiteY508" fmla="*/ 1794153 h 2590799"/>
              <a:gd name="connsiteX509" fmla="*/ 7712599 w 10596152"/>
              <a:gd name="connsiteY509" fmla="*/ 1794153 h 2590799"/>
              <a:gd name="connsiteX510" fmla="*/ 7712599 w 10596152"/>
              <a:gd name="connsiteY510" fmla="*/ 1770457 h 2590799"/>
              <a:gd name="connsiteX511" fmla="*/ 7743065 w 10596152"/>
              <a:gd name="connsiteY511" fmla="*/ 1770457 h 2590799"/>
              <a:gd name="connsiteX512" fmla="*/ 7743065 w 10596152"/>
              <a:gd name="connsiteY512" fmla="*/ 1821234 h 2590799"/>
              <a:gd name="connsiteX513" fmla="*/ 7808512 w 10596152"/>
              <a:gd name="connsiteY513" fmla="*/ 1821234 h 2590799"/>
              <a:gd name="connsiteX514" fmla="*/ 7808512 w 10596152"/>
              <a:gd name="connsiteY514" fmla="*/ 1793025 h 2590799"/>
              <a:gd name="connsiteX515" fmla="*/ 7828824 w 10596152"/>
              <a:gd name="connsiteY515" fmla="*/ 1793025 h 2590799"/>
              <a:gd name="connsiteX516" fmla="*/ 7828824 w 10596152"/>
              <a:gd name="connsiteY516" fmla="*/ 1674542 h 2590799"/>
              <a:gd name="connsiteX517" fmla="*/ 7860418 w 10596152"/>
              <a:gd name="connsiteY517" fmla="*/ 1674542 h 2590799"/>
              <a:gd name="connsiteX518" fmla="*/ 7860418 w 10596152"/>
              <a:gd name="connsiteY518" fmla="*/ 967037 h 2590799"/>
              <a:gd name="connsiteX519" fmla="*/ 7886372 w 10596152"/>
              <a:gd name="connsiteY519" fmla="*/ 22568 h 2590799"/>
              <a:gd name="connsiteX520" fmla="*/ 7955204 w 10596152"/>
              <a:gd name="connsiteY520" fmla="*/ 22568 h 259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</a:cxnLst>
            <a:rect l="l" t="t" r="r" b="b"/>
            <a:pathLst>
              <a:path w="10596152" h="2590799">
                <a:moveTo>
                  <a:pt x="3398735" y="2000649"/>
                </a:moveTo>
                <a:lnTo>
                  <a:pt x="3398735" y="2018704"/>
                </a:lnTo>
                <a:lnTo>
                  <a:pt x="3402120" y="2018704"/>
                </a:lnTo>
                <a:lnTo>
                  <a:pt x="3402120" y="2000649"/>
                </a:lnTo>
                <a:close/>
                <a:moveTo>
                  <a:pt x="9288970" y="1138554"/>
                </a:moveTo>
                <a:lnTo>
                  <a:pt x="9216752" y="1674542"/>
                </a:lnTo>
                <a:lnTo>
                  <a:pt x="9228036" y="1674542"/>
                </a:lnTo>
                <a:lnTo>
                  <a:pt x="9228036" y="1662131"/>
                </a:lnTo>
                <a:lnTo>
                  <a:pt x="9242705" y="1662131"/>
                </a:lnTo>
                <a:lnTo>
                  <a:pt x="9242705" y="1683570"/>
                </a:lnTo>
                <a:lnTo>
                  <a:pt x="9278815" y="1683570"/>
                </a:lnTo>
                <a:lnTo>
                  <a:pt x="9278815" y="1734348"/>
                </a:lnTo>
                <a:lnTo>
                  <a:pt x="9301382" y="1734348"/>
                </a:lnTo>
                <a:lnTo>
                  <a:pt x="9301382" y="2026602"/>
                </a:lnTo>
                <a:lnTo>
                  <a:pt x="9461615" y="2026602"/>
                </a:lnTo>
                <a:lnTo>
                  <a:pt x="9461615" y="1997264"/>
                </a:lnTo>
                <a:lnTo>
                  <a:pt x="9441303" y="1997264"/>
                </a:lnTo>
                <a:lnTo>
                  <a:pt x="9441303" y="1983723"/>
                </a:lnTo>
                <a:lnTo>
                  <a:pt x="9498852" y="1983723"/>
                </a:lnTo>
                <a:lnTo>
                  <a:pt x="9498852" y="2033372"/>
                </a:lnTo>
                <a:lnTo>
                  <a:pt x="9558656" y="2033372"/>
                </a:lnTo>
                <a:lnTo>
                  <a:pt x="9577839" y="2015319"/>
                </a:lnTo>
                <a:lnTo>
                  <a:pt x="9577839" y="1999521"/>
                </a:lnTo>
                <a:lnTo>
                  <a:pt x="9622975" y="1999521"/>
                </a:lnTo>
                <a:lnTo>
                  <a:pt x="9538345" y="1138554"/>
                </a:lnTo>
                <a:close/>
                <a:moveTo>
                  <a:pt x="7955204" y="0"/>
                </a:moveTo>
                <a:lnTo>
                  <a:pt x="7972129" y="0"/>
                </a:lnTo>
                <a:lnTo>
                  <a:pt x="7972129" y="28210"/>
                </a:lnTo>
                <a:lnTo>
                  <a:pt x="8138004" y="28210"/>
                </a:lnTo>
                <a:lnTo>
                  <a:pt x="8138004" y="22568"/>
                </a:lnTo>
                <a:lnTo>
                  <a:pt x="8145902" y="22568"/>
                </a:lnTo>
                <a:lnTo>
                  <a:pt x="8196682" y="40623"/>
                </a:lnTo>
                <a:cubicBezTo>
                  <a:pt x="8196682" y="40623"/>
                  <a:pt x="8235046" y="564200"/>
                  <a:pt x="8255357" y="874509"/>
                </a:cubicBezTo>
                <a:cubicBezTo>
                  <a:pt x="8275668" y="1184818"/>
                  <a:pt x="8308392" y="1807693"/>
                  <a:pt x="8308392" y="1807693"/>
                </a:cubicBezTo>
                <a:lnTo>
                  <a:pt x="8387380" y="1807693"/>
                </a:lnTo>
                <a:lnTo>
                  <a:pt x="8387380" y="2098819"/>
                </a:lnTo>
                <a:lnTo>
                  <a:pt x="8398664" y="2098819"/>
                </a:lnTo>
                <a:lnTo>
                  <a:pt x="8398664" y="2168781"/>
                </a:lnTo>
                <a:lnTo>
                  <a:pt x="8457340" y="2168781"/>
                </a:lnTo>
                <a:lnTo>
                  <a:pt x="8457340" y="2200376"/>
                </a:lnTo>
                <a:lnTo>
                  <a:pt x="8511504" y="2200376"/>
                </a:lnTo>
                <a:lnTo>
                  <a:pt x="8511504" y="1857344"/>
                </a:lnTo>
                <a:lnTo>
                  <a:pt x="8543098" y="1857344"/>
                </a:lnTo>
                <a:lnTo>
                  <a:pt x="8543098" y="1735476"/>
                </a:lnTo>
                <a:lnTo>
                  <a:pt x="8535200" y="1735476"/>
                </a:lnTo>
                <a:lnTo>
                  <a:pt x="8535200" y="1708395"/>
                </a:lnTo>
                <a:lnTo>
                  <a:pt x="8641270" y="1708395"/>
                </a:lnTo>
                <a:lnTo>
                  <a:pt x="8641270" y="1598940"/>
                </a:lnTo>
                <a:lnTo>
                  <a:pt x="8730413" y="1598940"/>
                </a:lnTo>
                <a:lnTo>
                  <a:pt x="8730413" y="1584271"/>
                </a:lnTo>
                <a:lnTo>
                  <a:pt x="8754109" y="1584271"/>
                </a:lnTo>
                <a:lnTo>
                  <a:pt x="8754109" y="1689212"/>
                </a:lnTo>
                <a:lnTo>
                  <a:pt x="8767649" y="1689212"/>
                </a:lnTo>
                <a:lnTo>
                  <a:pt x="8767649" y="1729834"/>
                </a:lnTo>
                <a:lnTo>
                  <a:pt x="8804887" y="1729834"/>
                </a:lnTo>
                <a:lnTo>
                  <a:pt x="8927883" y="889177"/>
                </a:lnTo>
                <a:lnTo>
                  <a:pt x="9123096" y="740230"/>
                </a:lnTo>
                <a:lnTo>
                  <a:pt x="9949082" y="586767"/>
                </a:lnTo>
                <a:lnTo>
                  <a:pt x="10123984" y="2004034"/>
                </a:lnTo>
                <a:lnTo>
                  <a:pt x="10218769" y="2004034"/>
                </a:lnTo>
                <a:lnTo>
                  <a:pt x="10218769" y="1875397"/>
                </a:lnTo>
                <a:lnTo>
                  <a:pt x="10245851" y="1875397"/>
                </a:lnTo>
                <a:lnTo>
                  <a:pt x="10245851" y="1551548"/>
                </a:lnTo>
                <a:lnTo>
                  <a:pt x="10258263" y="1538006"/>
                </a:lnTo>
                <a:lnTo>
                  <a:pt x="10279703" y="1538006"/>
                </a:lnTo>
                <a:lnTo>
                  <a:pt x="10279703" y="1317969"/>
                </a:lnTo>
                <a:lnTo>
                  <a:pt x="10363204" y="1317969"/>
                </a:lnTo>
                <a:lnTo>
                  <a:pt x="10363204" y="1155480"/>
                </a:lnTo>
                <a:lnTo>
                  <a:pt x="10398185" y="1155480"/>
                </a:lnTo>
                <a:lnTo>
                  <a:pt x="10398185" y="1139682"/>
                </a:lnTo>
                <a:lnTo>
                  <a:pt x="10473787" y="1139682"/>
                </a:lnTo>
                <a:lnTo>
                  <a:pt x="10473787" y="1156608"/>
                </a:lnTo>
                <a:lnTo>
                  <a:pt x="10539234" y="1156608"/>
                </a:lnTo>
                <a:lnTo>
                  <a:pt x="10539234" y="1140810"/>
                </a:lnTo>
                <a:lnTo>
                  <a:pt x="10568572" y="1140810"/>
                </a:lnTo>
                <a:lnTo>
                  <a:pt x="10568572" y="1222056"/>
                </a:lnTo>
                <a:lnTo>
                  <a:pt x="10596152" y="1222056"/>
                </a:lnTo>
                <a:lnTo>
                  <a:pt x="10596152" y="2590799"/>
                </a:lnTo>
                <a:lnTo>
                  <a:pt x="0" y="2590799"/>
                </a:lnTo>
                <a:lnTo>
                  <a:pt x="0" y="2519713"/>
                </a:lnTo>
                <a:lnTo>
                  <a:pt x="18055" y="2519713"/>
                </a:lnTo>
                <a:lnTo>
                  <a:pt x="18055" y="2526483"/>
                </a:lnTo>
                <a:lnTo>
                  <a:pt x="29338" y="2526483"/>
                </a:lnTo>
                <a:lnTo>
                  <a:pt x="29338" y="2503915"/>
                </a:lnTo>
                <a:lnTo>
                  <a:pt x="157976" y="2503915"/>
                </a:lnTo>
                <a:lnTo>
                  <a:pt x="157976" y="2488117"/>
                </a:lnTo>
                <a:lnTo>
                  <a:pt x="150077" y="2488117"/>
                </a:lnTo>
                <a:lnTo>
                  <a:pt x="150077" y="2476834"/>
                </a:lnTo>
                <a:lnTo>
                  <a:pt x="169260" y="2476834"/>
                </a:lnTo>
                <a:lnTo>
                  <a:pt x="169260" y="2462164"/>
                </a:lnTo>
                <a:lnTo>
                  <a:pt x="285485" y="2462164"/>
                </a:lnTo>
                <a:lnTo>
                  <a:pt x="285485" y="2430569"/>
                </a:lnTo>
                <a:lnTo>
                  <a:pt x="354317" y="2430569"/>
                </a:lnTo>
                <a:lnTo>
                  <a:pt x="354317" y="2379791"/>
                </a:lnTo>
                <a:lnTo>
                  <a:pt x="354317" y="2371892"/>
                </a:lnTo>
                <a:lnTo>
                  <a:pt x="366730" y="2371892"/>
                </a:lnTo>
                <a:lnTo>
                  <a:pt x="366730" y="2353838"/>
                </a:lnTo>
                <a:lnTo>
                  <a:pt x="361087" y="2353838"/>
                </a:lnTo>
                <a:lnTo>
                  <a:pt x="361087" y="2341426"/>
                </a:lnTo>
                <a:lnTo>
                  <a:pt x="367858" y="2341426"/>
                </a:lnTo>
                <a:lnTo>
                  <a:pt x="367858" y="2331270"/>
                </a:lnTo>
                <a:lnTo>
                  <a:pt x="375757" y="2331270"/>
                </a:lnTo>
                <a:lnTo>
                  <a:pt x="375757" y="2336911"/>
                </a:lnTo>
                <a:lnTo>
                  <a:pt x="733458" y="2336911"/>
                </a:lnTo>
                <a:lnTo>
                  <a:pt x="739102" y="2331270"/>
                </a:lnTo>
                <a:lnTo>
                  <a:pt x="739102" y="2313215"/>
                </a:lnTo>
                <a:lnTo>
                  <a:pt x="744743" y="2313215"/>
                </a:lnTo>
                <a:lnTo>
                  <a:pt x="744743" y="2295161"/>
                </a:lnTo>
                <a:lnTo>
                  <a:pt x="679296" y="2281621"/>
                </a:lnTo>
                <a:lnTo>
                  <a:pt x="679296" y="2256796"/>
                </a:lnTo>
                <a:cubicBezTo>
                  <a:pt x="767311" y="2246640"/>
                  <a:pt x="795520" y="2226328"/>
                  <a:pt x="795520" y="2226328"/>
                </a:cubicBezTo>
                <a:lnTo>
                  <a:pt x="795520" y="2219559"/>
                </a:lnTo>
                <a:lnTo>
                  <a:pt x="805677" y="2219559"/>
                </a:lnTo>
                <a:lnTo>
                  <a:pt x="805677" y="2191349"/>
                </a:lnTo>
                <a:lnTo>
                  <a:pt x="768439" y="2191349"/>
                </a:lnTo>
                <a:lnTo>
                  <a:pt x="762798" y="2181193"/>
                </a:lnTo>
                <a:lnTo>
                  <a:pt x="744743" y="2181193"/>
                </a:lnTo>
                <a:lnTo>
                  <a:pt x="744743" y="2175551"/>
                </a:lnTo>
                <a:lnTo>
                  <a:pt x="749256" y="2175551"/>
                </a:lnTo>
                <a:lnTo>
                  <a:pt x="749256" y="2155240"/>
                </a:lnTo>
                <a:lnTo>
                  <a:pt x="800034" y="2155240"/>
                </a:lnTo>
                <a:lnTo>
                  <a:pt x="800034" y="2142827"/>
                </a:lnTo>
                <a:lnTo>
                  <a:pt x="804549" y="2136057"/>
                </a:lnTo>
                <a:lnTo>
                  <a:pt x="819217" y="2136057"/>
                </a:lnTo>
                <a:lnTo>
                  <a:pt x="819217" y="2146213"/>
                </a:lnTo>
                <a:cubicBezTo>
                  <a:pt x="819217" y="2146213"/>
                  <a:pt x="871124" y="2136057"/>
                  <a:pt x="924158" y="2107847"/>
                </a:cubicBezTo>
                <a:cubicBezTo>
                  <a:pt x="976064" y="2079638"/>
                  <a:pt x="1011045" y="2028859"/>
                  <a:pt x="1011045" y="2028859"/>
                </a:cubicBezTo>
                <a:lnTo>
                  <a:pt x="1011045" y="2016447"/>
                </a:lnTo>
                <a:lnTo>
                  <a:pt x="1004275" y="2016447"/>
                </a:lnTo>
                <a:lnTo>
                  <a:pt x="1004275" y="2009676"/>
                </a:lnTo>
                <a:lnTo>
                  <a:pt x="1011045" y="2009676"/>
                </a:lnTo>
                <a:lnTo>
                  <a:pt x="1011045" y="1999521"/>
                </a:lnTo>
                <a:lnTo>
                  <a:pt x="1014430" y="1997264"/>
                </a:lnTo>
                <a:lnTo>
                  <a:pt x="1022328" y="1997264"/>
                </a:lnTo>
                <a:lnTo>
                  <a:pt x="1022328" y="1980338"/>
                </a:lnTo>
                <a:lnTo>
                  <a:pt x="1030228" y="1980338"/>
                </a:lnTo>
                <a:lnTo>
                  <a:pt x="1030228" y="1996136"/>
                </a:lnTo>
                <a:lnTo>
                  <a:pt x="1040383" y="1996136"/>
                </a:lnTo>
                <a:lnTo>
                  <a:pt x="1040383" y="1980338"/>
                </a:lnTo>
                <a:lnTo>
                  <a:pt x="1047154" y="1980338"/>
                </a:lnTo>
                <a:lnTo>
                  <a:pt x="1047154" y="2011934"/>
                </a:lnTo>
                <a:lnTo>
                  <a:pt x="1055052" y="2011934"/>
                </a:lnTo>
                <a:lnTo>
                  <a:pt x="1055052" y="2018704"/>
                </a:lnTo>
                <a:lnTo>
                  <a:pt x="1271705" y="2018704"/>
                </a:lnTo>
                <a:lnTo>
                  <a:pt x="1483843" y="2018704"/>
                </a:lnTo>
                <a:lnTo>
                  <a:pt x="1483843" y="2011934"/>
                </a:lnTo>
                <a:lnTo>
                  <a:pt x="1491742" y="2011934"/>
                </a:lnTo>
                <a:lnTo>
                  <a:pt x="1491742" y="1980338"/>
                </a:lnTo>
                <a:lnTo>
                  <a:pt x="1498513" y="1980338"/>
                </a:lnTo>
                <a:lnTo>
                  <a:pt x="1498513" y="1996136"/>
                </a:lnTo>
                <a:lnTo>
                  <a:pt x="1508669" y="1996136"/>
                </a:lnTo>
                <a:lnTo>
                  <a:pt x="1508669" y="1980338"/>
                </a:lnTo>
                <a:lnTo>
                  <a:pt x="1516567" y="1980338"/>
                </a:lnTo>
                <a:lnTo>
                  <a:pt x="1516567" y="1997264"/>
                </a:lnTo>
                <a:lnTo>
                  <a:pt x="1524465" y="1997264"/>
                </a:lnTo>
                <a:lnTo>
                  <a:pt x="1527850" y="1999521"/>
                </a:lnTo>
                <a:lnTo>
                  <a:pt x="1527850" y="2009676"/>
                </a:lnTo>
                <a:lnTo>
                  <a:pt x="1534622" y="2009676"/>
                </a:lnTo>
                <a:lnTo>
                  <a:pt x="1534622" y="2016447"/>
                </a:lnTo>
                <a:lnTo>
                  <a:pt x="1527850" y="2016447"/>
                </a:lnTo>
                <a:lnTo>
                  <a:pt x="1527850" y="2028859"/>
                </a:lnTo>
                <a:cubicBezTo>
                  <a:pt x="1527850" y="2028859"/>
                  <a:pt x="1562831" y="2080766"/>
                  <a:pt x="1614737" y="2107847"/>
                </a:cubicBezTo>
                <a:cubicBezTo>
                  <a:pt x="1666644" y="2136057"/>
                  <a:pt x="1719679" y="2146213"/>
                  <a:pt x="1719679" y="2146213"/>
                </a:cubicBezTo>
                <a:lnTo>
                  <a:pt x="1719679" y="2136057"/>
                </a:lnTo>
                <a:lnTo>
                  <a:pt x="1734348" y="2136057"/>
                </a:lnTo>
                <a:lnTo>
                  <a:pt x="1738861" y="2142827"/>
                </a:lnTo>
                <a:lnTo>
                  <a:pt x="1738861" y="2155240"/>
                </a:lnTo>
                <a:lnTo>
                  <a:pt x="1789639" y="2155240"/>
                </a:lnTo>
                <a:lnTo>
                  <a:pt x="1789639" y="2175551"/>
                </a:lnTo>
                <a:lnTo>
                  <a:pt x="1793024" y="2175551"/>
                </a:lnTo>
                <a:lnTo>
                  <a:pt x="1793024" y="2181193"/>
                </a:lnTo>
                <a:lnTo>
                  <a:pt x="1774970" y="2181193"/>
                </a:lnTo>
                <a:lnTo>
                  <a:pt x="1769327" y="2191349"/>
                </a:lnTo>
                <a:lnTo>
                  <a:pt x="1732091" y="2191349"/>
                </a:lnTo>
                <a:lnTo>
                  <a:pt x="1732091" y="2219559"/>
                </a:lnTo>
                <a:lnTo>
                  <a:pt x="1742246" y="2219559"/>
                </a:lnTo>
                <a:lnTo>
                  <a:pt x="1742246" y="2226328"/>
                </a:lnTo>
                <a:cubicBezTo>
                  <a:pt x="1742246" y="2226328"/>
                  <a:pt x="1770456" y="2246640"/>
                  <a:pt x="1858471" y="2256796"/>
                </a:cubicBezTo>
                <a:lnTo>
                  <a:pt x="1858471" y="2282749"/>
                </a:lnTo>
                <a:lnTo>
                  <a:pt x="1793024" y="2296289"/>
                </a:lnTo>
                <a:lnTo>
                  <a:pt x="1793024" y="2314343"/>
                </a:lnTo>
                <a:lnTo>
                  <a:pt x="1798667" y="2314343"/>
                </a:lnTo>
                <a:lnTo>
                  <a:pt x="1798667" y="2332398"/>
                </a:lnTo>
                <a:lnTo>
                  <a:pt x="1804308" y="2338040"/>
                </a:lnTo>
                <a:lnTo>
                  <a:pt x="1877654" y="2338040"/>
                </a:lnTo>
                <a:lnTo>
                  <a:pt x="1877654" y="2325628"/>
                </a:lnTo>
                <a:lnTo>
                  <a:pt x="1902480" y="2325628"/>
                </a:lnTo>
                <a:lnTo>
                  <a:pt x="1902480" y="2260181"/>
                </a:lnTo>
                <a:lnTo>
                  <a:pt x="1920533" y="2260181"/>
                </a:lnTo>
                <a:lnTo>
                  <a:pt x="1957770" y="1428552"/>
                </a:lnTo>
                <a:lnTo>
                  <a:pt x="1937459" y="1421782"/>
                </a:lnTo>
                <a:lnTo>
                  <a:pt x="1937459" y="1360848"/>
                </a:lnTo>
                <a:lnTo>
                  <a:pt x="1929561" y="1350692"/>
                </a:lnTo>
                <a:lnTo>
                  <a:pt x="1929561" y="1311199"/>
                </a:lnTo>
                <a:lnTo>
                  <a:pt x="1908121" y="1298786"/>
                </a:lnTo>
                <a:lnTo>
                  <a:pt x="1896837" y="1289759"/>
                </a:lnTo>
                <a:lnTo>
                  <a:pt x="1877654" y="1246880"/>
                </a:lnTo>
                <a:lnTo>
                  <a:pt x="1877654" y="1211899"/>
                </a:lnTo>
                <a:lnTo>
                  <a:pt x="1883297" y="1209643"/>
                </a:lnTo>
                <a:lnTo>
                  <a:pt x="1883297" y="1200616"/>
                </a:lnTo>
                <a:lnTo>
                  <a:pt x="1886682" y="1198358"/>
                </a:lnTo>
                <a:lnTo>
                  <a:pt x="1886682" y="1194973"/>
                </a:lnTo>
                <a:lnTo>
                  <a:pt x="1890067" y="1192716"/>
                </a:lnTo>
                <a:lnTo>
                  <a:pt x="1890067" y="1187075"/>
                </a:lnTo>
                <a:lnTo>
                  <a:pt x="1930689" y="1178048"/>
                </a:lnTo>
                <a:lnTo>
                  <a:pt x="1928432" y="1173533"/>
                </a:lnTo>
                <a:lnTo>
                  <a:pt x="1919404" y="1138554"/>
                </a:lnTo>
                <a:lnTo>
                  <a:pt x="1919404" y="1132912"/>
                </a:lnTo>
                <a:lnTo>
                  <a:pt x="1922789" y="1132912"/>
                </a:lnTo>
                <a:lnTo>
                  <a:pt x="1922789" y="1136297"/>
                </a:lnTo>
                <a:lnTo>
                  <a:pt x="1954385" y="1117114"/>
                </a:lnTo>
                <a:lnTo>
                  <a:pt x="1954385" y="1087776"/>
                </a:lnTo>
                <a:lnTo>
                  <a:pt x="1960027" y="1087776"/>
                </a:lnTo>
                <a:lnTo>
                  <a:pt x="1960027" y="1079877"/>
                </a:lnTo>
                <a:lnTo>
                  <a:pt x="1972440" y="1077620"/>
                </a:lnTo>
                <a:lnTo>
                  <a:pt x="1974697" y="904975"/>
                </a:lnTo>
                <a:lnTo>
                  <a:pt x="1972440" y="901590"/>
                </a:lnTo>
                <a:lnTo>
                  <a:pt x="1972440" y="895948"/>
                </a:lnTo>
                <a:lnTo>
                  <a:pt x="1978082" y="893692"/>
                </a:lnTo>
                <a:lnTo>
                  <a:pt x="1974697" y="754898"/>
                </a:lnTo>
                <a:lnTo>
                  <a:pt x="1971312" y="745871"/>
                </a:lnTo>
                <a:lnTo>
                  <a:pt x="1976954" y="742486"/>
                </a:lnTo>
                <a:lnTo>
                  <a:pt x="1976954" y="735715"/>
                </a:lnTo>
                <a:lnTo>
                  <a:pt x="1981467" y="732330"/>
                </a:lnTo>
                <a:lnTo>
                  <a:pt x="1982595" y="587896"/>
                </a:lnTo>
                <a:lnTo>
                  <a:pt x="1974697" y="587896"/>
                </a:lnTo>
                <a:lnTo>
                  <a:pt x="1974697" y="581124"/>
                </a:lnTo>
                <a:lnTo>
                  <a:pt x="1981467" y="581124"/>
                </a:lnTo>
                <a:lnTo>
                  <a:pt x="1981467" y="577739"/>
                </a:lnTo>
                <a:lnTo>
                  <a:pt x="1976954" y="575483"/>
                </a:lnTo>
                <a:lnTo>
                  <a:pt x="1976954" y="573226"/>
                </a:lnTo>
                <a:lnTo>
                  <a:pt x="1975825" y="570970"/>
                </a:lnTo>
                <a:lnTo>
                  <a:pt x="1975825" y="566456"/>
                </a:lnTo>
                <a:lnTo>
                  <a:pt x="1983723" y="565328"/>
                </a:lnTo>
                <a:lnTo>
                  <a:pt x="1983723" y="403966"/>
                </a:lnTo>
                <a:lnTo>
                  <a:pt x="1982595" y="403966"/>
                </a:lnTo>
                <a:lnTo>
                  <a:pt x="1982595" y="400581"/>
                </a:lnTo>
                <a:lnTo>
                  <a:pt x="1985980" y="400581"/>
                </a:lnTo>
                <a:lnTo>
                  <a:pt x="1985980" y="375757"/>
                </a:lnTo>
                <a:lnTo>
                  <a:pt x="1989365" y="373500"/>
                </a:lnTo>
                <a:lnTo>
                  <a:pt x="1992751" y="375757"/>
                </a:lnTo>
                <a:lnTo>
                  <a:pt x="1992751" y="400581"/>
                </a:lnTo>
                <a:lnTo>
                  <a:pt x="1996136" y="400581"/>
                </a:lnTo>
                <a:lnTo>
                  <a:pt x="1996136" y="403966"/>
                </a:lnTo>
                <a:lnTo>
                  <a:pt x="1995008" y="403966"/>
                </a:lnTo>
                <a:lnTo>
                  <a:pt x="1995008" y="564200"/>
                </a:lnTo>
                <a:lnTo>
                  <a:pt x="2001778" y="565328"/>
                </a:lnTo>
                <a:lnTo>
                  <a:pt x="2001778" y="569841"/>
                </a:lnTo>
                <a:lnTo>
                  <a:pt x="2000650" y="572098"/>
                </a:lnTo>
                <a:lnTo>
                  <a:pt x="2000650" y="575483"/>
                </a:lnTo>
                <a:lnTo>
                  <a:pt x="1996136" y="577739"/>
                </a:lnTo>
                <a:lnTo>
                  <a:pt x="1996136" y="581124"/>
                </a:lnTo>
                <a:lnTo>
                  <a:pt x="2005163" y="581124"/>
                </a:lnTo>
                <a:lnTo>
                  <a:pt x="2005163" y="587896"/>
                </a:lnTo>
                <a:lnTo>
                  <a:pt x="1997265" y="587896"/>
                </a:lnTo>
                <a:lnTo>
                  <a:pt x="1998393" y="731202"/>
                </a:lnTo>
                <a:lnTo>
                  <a:pt x="2002907" y="734587"/>
                </a:lnTo>
                <a:lnTo>
                  <a:pt x="2002907" y="741358"/>
                </a:lnTo>
                <a:lnTo>
                  <a:pt x="2008548" y="744743"/>
                </a:lnTo>
                <a:lnTo>
                  <a:pt x="2005163" y="753770"/>
                </a:lnTo>
                <a:lnTo>
                  <a:pt x="2001778" y="892563"/>
                </a:lnTo>
                <a:lnTo>
                  <a:pt x="2007419" y="894820"/>
                </a:lnTo>
                <a:lnTo>
                  <a:pt x="2007419" y="900462"/>
                </a:lnTo>
                <a:lnTo>
                  <a:pt x="2005163" y="903847"/>
                </a:lnTo>
                <a:lnTo>
                  <a:pt x="2007419" y="1076492"/>
                </a:lnTo>
                <a:lnTo>
                  <a:pt x="2019832" y="1078748"/>
                </a:lnTo>
                <a:lnTo>
                  <a:pt x="2019832" y="1086647"/>
                </a:lnTo>
                <a:lnTo>
                  <a:pt x="2026602" y="1086647"/>
                </a:lnTo>
                <a:lnTo>
                  <a:pt x="2026602" y="1114858"/>
                </a:lnTo>
                <a:lnTo>
                  <a:pt x="2058197" y="1134040"/>
                </a:lnTo>
                <a:lnTo>
                  <a:pt x="2058197" y="1130654"/>
                </a:lnTo>
                <a:lnTo>
                  <a:pt x="2061583" y="1130654"/>
                </a:lnTo>
                <a:lnTo>
                  <a:pt x="2061583" y="1136297"/>
                </a:lnTo>
                <a:lnTo>
                  <a:pt x="2052555" y="1171277"/>
                </a:lnTo>
                <a:lnTo>
                  <a:pt x="2049170" y="1175790"/>
                </a:lnTo>
                <a:lnTo>
                  <a:pt x="2089793" y="1184818"/>
                </a:lnTo>
                <a:lnTo>
                  <a:pt x="2089793" y="1190460"/>
                </a:lnTo>
                <a:lnTo>
                  <a:pt x="2093178" y="1192716"/>
                </a:lnTo>
                <a:lnTo>
                  <a:pt x="2093178" y="1196101"/>
                </a:lnTo>
                <a:lnTo>
                  <a:pt x="2096563" y="1198358"/>
                </a:lnTo>
                <a:lnTo>
                  <a:pt x="2096563" y="1207386"/>
                </a:lnTo>
                <a:lnTo>
                  <a:pt x="2102206" y="1209643"/>
                </a:lnTo>
                <a:lnTo>
                  <a:pt x="2102206" y="1244623"/>
                </a:lnTo>
                <a:lnTo>
                  <a:pt x="2083023" y="1287503"/>
                </a:lnTo>
                <a:lnTo>
                  <a:pt x="2071738" y="1296529"/>
                </a:lnTo>
                <a:lnTo>
                  <a:pt x="2050299" y="1308942"/>
                </a:lnTo>
                <a:lnTo>
                  <a:pt x="2050299" y="1346178"/>
                </a:lnTo>
                <a:lnTo>
                  <a:pt x="2042400" y="1356335"/>
                </a:lnTo>
                <a:lnTo>
                  <a:pt x="2042400" y="1417267"/>
                </a:lnTo>
                <a:lnTo>
                  <a:pt x="2022089" y="1424038"/>
                </a:lnTo>
                <a:lnTo>
                  <a:pt x="2054812" y="2151855"/>
                </a:lnTo>
                <a:lnTo>
                  <a:pt x="2103334" y="2151855"/>
                </a:lnTo>
                <a:lnTo>
                  <a:pt x="2103334" y="2053683"/>
                </a:lnTo>
                <a:lnTo>
                  <a:pt x="2145085" y="2053683"/>
                </a:lnTo>
                <a:lnTo>
                  <a:pt x="2145085" y="2029987"/>
                </a:lnTo>
                <a:lnTo>
                  <a:pt x="2138314" y="2029987"/>
                </a:lnTo>
                <a:lnTo>
                  <a:pt x="2138314" y="2000649"/>
                </a:lnTo>
                <a:lnTo>
                  <a:pt x="2174423" y="2000649"/>
                </a:lnTo>
                <a:lnTo>
                  <a:pt x="2174423" y="2014191"/>
                </a:lnTo>
                <a:lnTo>
                  <a:pt x="2178936" y="2014191"/>
                </a:lnTo>
                <a:lnTo>
                  <a:pt x="2178936" y="2009676"/>
                </a:lnTo>
                <a:lnTo>
                  <a:pt x="2192478" y="2009676"/>
                </a:lnTo>
                <a:lnTo>
                  <a:pt x="2192478" y="2001778"/>
                </a:lnTo>
                <a:lnTo>
                  <a:pt x="2229714" y="2001778"/>
                </a:lnTo>
                <a:lnTo>
                  <a:pt x="2229714" y="1995008"/>
                </a:lnTo>
                <a:lnTo>
                  <a:pt x="2239870" y="1995008"/>
                </a:lnTo>
                <a:lnTo>
                  <a:pt x="2239870" y="1981466"/>
                </a:lnTo>
                <a:lnTo>
                  <a:pt x="2314344" y="1981466"/>
                </a:lnTo>
                <a:lnTo>
                  <a:pt x="2314344" y="1875397"/>
                </a:lnTo>
                <a:lnTo>
                  <a:pt x="2321114" y="1875397"/>
                </a:lnTo>
                <a:lnTo>
                  <a:pt x="2321114" y="1755787"/>
                </a:lnTo>
                <a:cubicBezTo>
                  <a:pt x="2321114" y="1755787"/>
                  <a:pt x="2331270" y="1743374"/>
                  <a:pt x="2350453" y="1728706"/>
                </a:cubicBezTo>
                <a:cubicBezTo>
                  <a:pt x="2369636" y="1712908"/>
                  <a:pt x="2392204" y="1700495"/>
                  <a:pt x="2392204" y="1700495"/>
                </a:cubicBezTo>
                <a:lnTo>
                  <a:pt x="2400102" y="1700495"/>
                </a:lnTo>
                <a:lnTo>
                  <a:pt x="2400102" y="1694853"/>
                </a:lnTo>
                <a:lnTo>
                  <a:pt x="2424927" y="1694853"/>
                </a:lnTo>
                <a:lnTo>
                  <a:pt x="2424927" y="1700495"/>
                </a:lnTo>
                <a:lnTo>
                  <a:pt x="2436211" y="1700495"/>
                </a:lnTo>
                <a:lnTo>
                  <a:pt x="2436211" y="1680184"/>
                </a:lnTo>
                <a:lnTo>
                  <a:pt x="2446367" y="1680184"/>
                </a:lnTo>
                <a:cubicBezTo>
                  <a:pt x="2446367" y="1680184"/>
                  <a:pt x="2490374" y="1659874"/>
                  <a:pt x="2527611" y="1649718"/>
                </a:cubicBezTo>
                <a:cubicBezTo>
                  <a:pt x="2564849" y="1640691"/>
                  <a:pt x="2629167" y="1630535"/>
                  <a:pt x="2629167" y="1630535"/>
                </a:cubicBezTo>
                <a:lnTo>
                  <a:pt x="2629167" y="1620380"/>
                </a:lnTo>
                <a:lnTo>
                  <a:pt x="2730723" y="1620380"/>
                </a:lnTo>
                <a:lnTo>
                  <a:pt x="2730723" y="1613608"/>
                </a:lnTo>
                <a:lnTo>
                  <a:pt x="2723953" y="1609095"/>
                </a:lnTo>
                <a:lnTo>
                  <a:pt x="2723953" y="1597812"/>
                </a:lnTo>
                <a:lnTo>
                  <a:pt x="2751034" y="1597812"/>
                </a:lnTo>
                <a:lnTo>
                  <a:pt x="2751034" y="1562831"/>
                </a:lnTo>
                <a:lnTo>
                  <a:pt x="2755548" y="1562831"/>
                </a:lnTo>
                <a:lnTo>
                  <a:pt x="2772474" y="1579757"/>
                </a:lnTo>
                <a:lnTo>
                  <a:pt x="2780372" y="1579757"/>
                </a:lnTo>
                <a:lnTo>
                  <a:pt x="2780372" y="1630535"/>
                </a:lnTo>
                <a:lnTo>
                  <a:pt x="2804069" y="1630535"/>
                </a:lnTo>
                <a:lnTo>
                  <a:pt x="2804069" y="1569601"/>
                </a:lnTo>
                <a:lnTo>
                  <a:pt x="2809711" y="1569601"/>
                </a:lnTo>
                <a:lnTo>
                  <a:pt x="2809711" y="1630535"/>
                </a:lnTo>
                <a:lnTo>
                  <a:pt x="2823251" y="1630535"/>
                </a:lnTo>
                <a:lnTo>
                  <a:pt x="2828894" y="1621508"/>
                </a:lnTo>
                <a:cubicBezTo>
                  <a:pt x="2828894" y="1621508"/>
                  <a:pt x="2868387" y="1620380"/>
                  <a:pt x="2936092" y="1633920"/>
                </a:cubicBezTo>
                <a:cubicBezTo>
                  <a:pt x="3003795" y="1647461"/>
                  <a:pt x="3046674" y="1683570"/>
                  <a:pt x="3046674" y="1683570"/>
                </a:cubicBezTo>
                <a:lnTo>
                  <a:pt x="3046674" y="1705010"/>
                </a:lnTo>
                <a:lnTo>
                  <a:pt x="3063600" y="1705010"/>
                </a:lnTo>
                <a:cubicBezTo>
                  <a:pt x="3076013" y="1705010"/>
                  <a:pt x="3074885" y="1741118"/>
                  <a:pt x="3074885" y="1741118"/>
                </a:cubicBezTo>
                <a:lnTo>
                  <a:pt x="3074885" y="1767071"/>
                </a:lnTo>
                <a:lnTo>
                  <a:pt x="3069243" y="1767071"/>
                </a:lnTo>
                <a:lnTo>
                  <a:pt x="3069243" y="1881040"/>
                </a:lnTo>
                <a:lnTo>
                  <a:pt x="3072628" y="1881040"/>
                </a:lnTo>
                <a:lnTo>
                  <a:pt x="3072628" y="2025474"/>
                </a:lnTo>
                <a:lnTo>
                  <a:pt x="3138075" y="2025474"/>
                </a:lnTo>
                <a:lnTo>
                  <a:pt x="3138075" y="2013062"/>
                </a:lnTo>
                <a:lnTo>
                  <a:pt x="3152743" y="2013062"/>
                </a:lnTo>
                <a:lnTo>
                  <a:pt x="3152743" y="1983723"/>
                </a:lnTo>
                <a:lnTo>
                  <a:pt x="3191109" y="1983723"/>
                </a:lnTo>
                <a:lnTo>
                  <a:pt x="3191109" y="1936331"/>
                </a:lnTo>
                <a:lnTo>
                  <a:pt x="3245273" y="1936331"/>
                </a:lnTo>
                <a:lnTo>
                  <a:pt x="3245273" y="1928432"/>
                </a:lnTo>
                <a:lnTo>
                  <a:pt x="3257684" y="1928432"/>
                </a:lnTo>
                <a:lnTo>
                  <a:pt x="3257684" y="1936331"/>
                </a:lnTo>
                <a:lnTo>
                  <a:pt x="3297179" y="1936331"/>
                </a:lnTo>
                <a:lnTo>
                  <a:pt x="3297179" y="1949872"/>
                </a:lnTo>
                <a:lnTo>
                  <a:pt x="3308462" y="1960027"/>
                </a:lnTo>
                <a:lnTo>
                  <a:pt x="3329902" y="1960027"/>
                </a:lnTo>
                <a:lnTo>
                  <a:pt x="3329902" y="1970183"/>
                </a:lnTo>
                <a:lnTo>
                  <a:pt x="3355855" y="1970183"/>
                </a:lnTo>
                <a:lnTo>
                  <a:pt x="3355855" y="1982595"/>
                </a:lnTo>
                <a:lnTo>
                  <a:pt x="3386322" y="1982595"/>
                </a:lnTo>
                <a:lnTo>
                  <a:pt x="3395348" y="1995008"/>
                </a:lnTo>
                <a:lnTo>
                  <a:pt x="3399862" y="1999521"/>
                </a:lnTo>
                <a:lnTo>
                  <a:pt x="3399862" y="1958899"/>
                </a:lnTo>
                <a:lnTo>
                  <a:pt x="3456283" y="1958899"/>
                </a:lnTo>
                <a:lnTo>
                  <a:pt x="3456283" y="1887810"/>
                </a:lnTo>
                <a:lnTo>
                  <a:pt x="3448385" y="1887810"/>
                </a:lnTo>
                <a:lnTo>
                  <a:pt x="3448385" y="1862985"/>
                </a:lnTo>
                <a:lnTo>
                  <a:pt x="3486748" y="1862985"/>
                </a:lnTo>
                <a:lnTo>
                  <a:pt x="3486748" y="1840417"/>
                </a:lnTo>
                <a:lnTo>
                  <a:pt x="3516088" y="1808821"/>
                </a:lnTo>
                <a:lnTo>
                  <a:pt x="3516088" y="1790767"/>
                </a:lnTo>
                <a:lnTo>
                  <a:pt x="3526243" y="1790767"/>
                </a:lnTo>
                <a:lnTo>
                  <a:pt x="3526243" y="1584271"/>
                </a:lnTo>
                <a:lnTo>
                  <a:pt x="3543170" y="1584271"/>
                </a:lnTo>
                <a:lnTo>
                  <a:pt x="3543170" y="1396957"/>
                </a:lnTo>
                <a:lnTo>
                  <a:pt x="3586049" y="1396957"/>
                </a:lnTo>
                <a:lnTo>
                  <a:pt x="3586049" y="1378903"/>
                </a:lnTo>
                <a:lnTo>
                  <a:pt x="3602975" y="1364233"/>
                </a:lnTo>
                <a:lnTo>
                  <a:pt x="3602975" y="1354078"/>
                </a:lnTo>
                <a:lnTo>
                  <a:pt x="3734997" y="1229954"/>
                </a:lnTo>
                <a:lnTo>
                  <a:pt x="3746281" y="1229954"/>
                </a:lnTo>
                <a:lnTo>
                  <a:pt x="3746281" y="1258163"/>
                </a:lnTo>
                <a:lnTo>
                  <a:pt x="3765464" y="1280731"/>
                </a:lnTo>
                <a:lnTo>
                  <a:pt x="3765464" y="1322482"/>
                </a:lnTo>
                <a:lnTo>
                  <a:pt x="3801573" y="1346178"/>
                </a:lnTo>
                <a:lnTo>
                  <a:pt x="3801573" y="1272833"/>
                </a:lnTo>
                <a:lnTo>
                  <a:pt x="3806086" y="1272833"/>
                </a:lnTo>
                <a:lnTo>
                  <a:pt x="3806086" y="1394699"/>
                </a:lnTo>
                <a:lnTo>
                  <a:pt x="3841066" y="1394699"/>
                </a:lnTo>
                <a:lnTo>
                  <a:pt x="3841066" y="1636176"/>
                </a:lnTo>
                <a:lnTo>
                  <a:pt x="3879431" y="1636176"/>
                </a:lnTo>
                <a:lnTo>
                  <a:pt x="3879431" y="2004034"/>
                </a:lnTo>
                <a:lnTo>
                  <a:pt x="3921182" y="2004034"/>
                </a:lnTo>
                <a:lnTo>
                  <a:pt x="3921182" y="2045785"/>
                </a:lnTo>
                <a:lnTo>
                  <a:pt x="3952778" y="2045785"/>
                </a:lnTo>
                <a:lnTo>
                  <a:pt x="3952778" y="1796410"/>
                </a:lnTo>
                <a:lnTo>
                  <a:pt x="3987758" y="1796410"/>
                </a:lnTo>
                <a:lnTo>
                  <a:pt x="3987758" y="1570729"/>
                </a:lnTo>
                <a:lnTo>
                  <a:pt x="4001299" y="1570729"/>
                </a:lnTo>
                <a:lnTo>
                  <a:pt x="4001299" y="1653103"/>
                </a:lnTo>
                <a:lnTo>
                  <a:pt x="4058848" y="1653103"/>
                </a:lnTo>
                <a:lnTo>
                  <a:pt x="4058848" y="1595555"/>
                </a:lnTo>
                <a:lnTo>
                  <a:pt x="4075772" y="1595555"/>
                </a:lnTo>
                <a:lnTo>
                  <a:pt x="4075772" y="1069722"/>
                </a:lnTo>
                <a:lnTo>
                  <a:pt x="4468455" y="1069722"/>
                </a:lnTo>
                <a:lnTo>
                  <a:pt x="4468455" y="1578629"/>
                </a:lnTo>
                <a:lnTo>
                  <a:pt x="4519233" y="1578629"/>
                </a:lnTo>
                <a:lnTo>
                  <a:pt x="4519233" y="1101316"/>
                </a:lnTo>
                <a:lnTo>
                  <a:pt x="4621917" y="1101316"/>
                </a:lnTo>
                <a:lnTo>
                  <a:pt x="4621917" y="633032"/>
                </a:lnTo>
                <a:lnTo>
                  <a:pt x="4782150" y="633032"/>
                </a:lnTo>
                <a:lnTo>
                  <a:pt x="4782150" y="616105"/>
                </a:lnTo>
                <a:lnTo>
                  <a:pt x="4793434" y="616105"/>
                </a:lnTo>
                <a:lnTo>
                  <a:pt x="4793434" y="649958"/>
                </a:lnTo>
                <a:lnTo>
                  <a:pt x="4994289" y="649958"/>
                </a:lnTo>
                <a:lnTo>
                  <a:pt x="4994289" y="1426295"/>
                </a:lnTo>
                <a:lnTo>
                  <a:pt x="5063121" y="1426295"/>
                </a:lnTo>
                <a:lnTo>
                  <a:pt x="5063121" y="1439835"/>
                </a:lnTo>
                <a:lnTo>
                  <a:pt x="5074406" y="1439835"/>
                </a:lnTo>
                <a:lnTo>
                  <a:pt x="5074406" y="1413882"/>
                </a:lnTo>
                <a:lnTo>
                  <a:pt x="5152264" y="1390186"/>
                </a:lnTo>
                <a:lnTo>
                  <a:pt x="5194015" y="1390186"/>
                </a:lnTo>
                <a:lnTo>
                  <a:pt x="5194015" y="1361976"/>
                </a:lnTo>
                <a:lnTo>
                  <a:pt x="5232381" y="1361976"/>
                </a:lnTo>
                <a:lnTo>
                  <a:pt x="5232381" y="1286374"/>
                </a:lnTo>
                <a:lnTo>
                  <a:pt x="5236894" y="1286374"/>
                </a:lnTo>
                <a:lnTo>
                  <a:pt x="5236894" y="1360848"/>
                </a:lnTo>
                <a:lnTo>
                  <a:pt x="5312496" y="1360848"/>
                </a:lnTo>
                <a:lnTo>
                  <a:pt x="5312496" y="1341665"/>
                </a:lnTo>
                <a:lnTo>
                  <a:pt x="5383586" y="1341665"/>
                </a:lnTo>
                <a:lnTo>
                  <a:pt x="5383586" y="1337152"/>
                </a:lnTo>
                <a:lnTo>
                  <a:pt x="5408411" y="1337152"/>
                </a:lnTo>
                <a:lnTo>
                  <a:pt x="5408411" y="1342793"/>
                </a:lnTo>
                <a:lnTo>
                  <a:pt x="5432107" y="1342793"/>
                </a:lnTo>
                <a:lnTo>
                  <a:pt x="5432107" y="1331510"/>
                </a:lnTo>
                <a:lnTo>
                  <a:pt x="5456932" y="1331510"/>
                </a:lnTo>
                <a:lnTo>
                  <a:pt x="5456932" y="1504154"/>
                </a:lnTo>
                <a:lnTo>
                  <a:pt x="5488526" y="1504154"/>
                </a:lnTo>
                <a:lnTo>
                  <a:pt x="5488526" y="1490614"/>
                </a:lnTo>
                <a:lnTo>
                  <a:pt x="5498683" y="1490614"/>
                </a:lnTo>
                <a:lnTo>
                  <a:pt x="5498683" y="1679055"/>
                </a:lnTo>
                <a:lnTo>
                  <a:pt x="5540434" y="1679055"/>
                </a:lnTo>
                <a:lnTo>
                  <a:pt x="5540434" y="1653103"/>
                </a:lnTo>
                <a:lnTo>
                  <a:pt x="5585569" y="1653103"/>
                </a:lnTo>
                <a:lnTo>
                  <a:pt x="5585569" y="1675671"/>
                </a:lnTo>
                <a:lnTo>
                  <a:pt x="5608137" y="1675671"/>
                </a:lnTo>
                <a:lnTo>
                  <a:pt x="5608137" y="1664387"/>
                </a:lnTo>
                <a:lnTo>
                  <a:pt x="5705179" y="1664387"/>
                </a:lnTo>
                <a:lnTo>
                  <a:pt x="5705179" y="1689212"/>
                </a:lnTo>
                <a:lnTo>
                  <a:pt x="5774011" y="1689212"/>
                </a:lnTo>
                <a:lnTo>
                  <a:pt x="5774011" y="1404856"/>
                </a:lnTo>
                <a:lnTo>
                  <a:pt x="5857513" y="1404856"/>
                </a:lnTo>
                <a:lnTo>
                  <a:pt x="5857513" y="1385673"/>
                </a:lnTo>
                <a:lnTo>
                  <a:pt x="6051597" y="1385673"/>
                </a:lnTo>
                <a:lnTo>
                  <a:pt x="6051597" y="1368746"/>
                </a:lnTo>
                <a:lnTo>
                  <a:pt x="6122686" y="1368746"/>
                </a:lnTo>
                <a:lnTo>
                  <a:pt x="6122686" y="1328124"/>
                </a:lnTo>
                <a:lnTo>
                  <a:pt x="6144125" y="1328124"/>
                </a:lnTo>
                <a:lnTo>
                  <a:pt x="6144125" y="1343922"/>
                </a:lnTo>
                <a:lnTo>
                  <a:pt x="6152025" y="1343922"/>
                </a:lnTo>
                <a:lnTo>
                  <a:pt x="6152025" y="1338280"/>
                </a:lnTo>
                <a:lnTo>
                  <a:pt x="6297588" y="1338280"/>
                </a:lnTo>
                <a:lnTo>
                  <a:pt x="6297588" y="1363105"/>
                </a:lnTo>
                <a:lnTo>
                  <a:pt x="6361907" y="1363105"/>
                </a:lnTo>
                <a:lnTo>
                  <a:pt x="6361907" y="1380031"/>
                </a:lnTo>
                <a:lnTo>
                  <a:pt x="6384474" y="1380031"/>
                </a:lnTo>
                <a:lnTo>
                  <a:pt x="6391246" y="1390186"/>
                </a:lnTo>
                <a:lnTo>
                  <a:pt x="6391246" y="1770457"/>
                </a:lnTo>
                <a:lnTo>
                  <a:pt x="6439767" y="1773842"/>
                </a:lnTo>
                <a:lnTo>
                  <a:pt x="6439767" y="1615866"/>
                </a:lnTo>
                <a:lnTo>
                  <a:pt x="6449922" y="1615866"/>
                </a:lnTo>
                <a:lnTo>
                  <a:pt x="6449922" y="1700495"/>
                </a:lnTo>
                <a:lnTo>
                  <a:pt x="6589843" y="1700495"/>
                </a:lnTo>
                <a:lnTo>
                  <a:pt x="6589843" y="1732091"/>
                </a:lnTo>
                <a:lnTo>
                  <a:pt x="6612412" y="1732091"/>
                </a:lnTo>
                <a:lnTo>
                  <a:pt x="6612412" y="1760301"/>
                </a:lnTo>
                <a:lnTo>
                  <a:pt x="6628208" y="1760301"/>
                </a:lnTo>
                <a:lnTo>
                  <a:pt x="6628208" y="1270576"/>
                </a:lnTo>
                <a:lnTo>
                  <a:pt x="6681242" y="1270576"/>
                </a:lnTo>
                <a:lnTo>
                  <a:pt x="6681242" y="1254778"/>
                </a:lnTo>
                <a:lnTo>
                  <a:pt x="6900152" y="1254778"/>
                </a:lnTo>
                <a:lnTo>
                  <a:pt x="6900152" y="1273961"/>
                </a:lnTo>
                <a:lnTo>
                  <a:pt x="6978011" y="1273961"/>
                </a:lnTo>
                <a:lnTo>
                  <a:pt x="6978011" y="2209404"/>
                </a:lnTo>
                <a:lnTo>
                  <a:pt x="7007350" y="2209404"/>
                </a:lnTo>
                <a:lnTo>
                  <a:pt x="7007350" y="1851701"/>
                </a:lnTo>
                <a:lnTo>
                  <a:pt x="7042330" y="1851701"/>
                </a:lnTo>
                <a:lnTo>
                  <a:pt x="7042330" y="1778355"/>
                </a:lnTo>
                <a:lnTo>
                  <a:pt x="7150656" y="1778355"/>
                </a:lnTo>
                <a:lnTo>
                  <a:pt x="7150656" y="1693725"/>
                </a:lnTo>
                <a:lnTo>
                  <a:pt x="7168711" y="1693725"/>
                </a:lnTo>
                <a:lnTo>
                  <a:pt x="7168711" y="1624893"/>
                </a:lnTo>
                <a:lnTo>
                  <a:pt x="7196920" y="1597812"/>
                </a:lnTo>
                <a:lnTo>
                  <a:pt x="7196920" y="1354078"/>
                </a:lnTo>
                <a:lnTo>
                  <a:pt x="7245441" y="1354078"/>
                </a:lnTo>
                <a:lnTo>
                  <a:pt x="7245441" y="1322482"/>
                </a:lnTo>
                <a:lnTo>
                  <a:pt x="7384235" y="1322482"/>
                </a:lnTo>
                <a:lnTo>
                  <a:pt x="7389876" y="1310071"/>
                </a:lnTo>
                <a:lnTo>
                  <a:pt x="7440654" y="1310071"/>
                </a:lnTo>
                <a:lnTo>
                  <a:pt x="7440654" y="1336023"/>
                </a:lnTo>
                <a:lnTo>
                  <a:pt x="7562522" y="1336023"/>
                </a:lnTo>
                <a:lnTo>
                  <a:pt x="7562522" y="1794153"/>
                </a:lnTo>
                <a:lnTo>
                  <a:pt x="7712599" y="1794153"/>
                </a:lnTo>
                <a:lnTo>
                  <a:pt x="7712599" y="1770457"/>
                </a:lnTo>
                <a:lnTo>
                  <a:pt x="7743065" y="1770457"/>
                </a:lnTo>
                <a:lnTo>
                  <a:pt x="7743065" y="1821234"/>
                </a:lnTo>
                <a:lnTo>
                  <a:pt x="7808512" y="1821234"/>
                </a:lnTo>
                <a:lnTo>
                  <a:pt x="7808512" y="1793025"/>
                </a:lnTo>
                <a:lnTo>
                  <a:pt x="7828824" y="1793025"/>
                </a:lnTo>
                <a:lnTo>
                  <a:pt x="7828824" y="1674542"/>
                </a:lnTo>
                <a:lnTo>
                  <a:pt x="7860418" y="1674542"/>
                </a:lnTo>
                <a:cubicBezTo>
                  <a:pt x="7860418" y="1674542"/>
                  <a:pt x="7857033" y="1158865"/>
                  <a:pt x="7860418" y="967037"/>
                </a:cubicBezTo>
                <a:cubicBezTo>
                  <a:pt x="7863804" y="774081"/>
                  <a:pt x="7886372" y="22568"/>
                  <a:pt x="7886372" y="22568"/>
                </a:cubicBezTo>
                <a:lnTo>
                  <a:pt x="7955204" y="22568"/>
                </a:lnTo>
                <a:close/>
              </a:path>
            </a:pathLst>
          </a:custGeom>
          <a:blipFill dpi="0" rotWithShape="1">
            <a:blip r:embed="rId6"/>
            <a:srcRect/>
            <a:tile tx="-2413000" ty="-1485900" sx="100000" sy="100000" flip="none" algn="tl"/>
          </a:blip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577" name="千图PPT彼岸天：ID 8661124库_Freeform: Shape 53">
            <a:extLst>
              <a:ext uri="{FF2B5EF4-FFF2-40B4-BE49-F238E27FC236}">
                <a16:creationId xmlns:a16="http://schemas.microsoft.com/office/drawing/2014/main" id="{35F17713-34E7-950F-42E1-D45CEAAD8726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1744913" y="541619"/>
            <a:ext cx="2944075" cy="6231962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gradFill>
            <a:gsLst>
              <a:gs pos="0">
                <a:srgbClr val="5B6EFB"/>
              </a:gs>
              <a:gs pos="100000">
                <a:srgbClr val="39A8FA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2" name="椭圆 631">
            <a:extLst>
              <a:ext uri="{FF2B5EF4-FFF2-40B4-BE49-F238E27FC236}">
                <a16:creationId xmlns:a16="http://schemas.microsoft.com/office/drawing/2014/main" id="{37CBE3B1-D7BD-8559-6730-AEBB0C5828DC}"/>
              </a:ext>
            </a:extLst>
          </p:cNvPr>
          <p:cNvSpPr/>
          <p:nvPr/>
        </p:nvSpPr>
        <p:spPr>
          <a:xfrm>
            <a:off x="-449932" y="4582191"/>
            <a:ext cx="980410" cy="980410"/>
          </a:xfrm>
          <a:prstGeom prst="ellipse">
            <a:avLst/>
          </a:prstGeom>
          <a:noFill/>
          <a:ln w="38100">
            <a:gradFill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7" name="椭圆 636">
            <a:extLst>
              <a:ext uri="{FF2B5EF4-FFF2-40B4-BE49-F238E27FC236}">
                <a16:creationId xmlns:a16="http://schemas.microsoft.com/office/drawing/2014/main" id="{6CCA06C7-C7A3-7135-4A4E-4E452557CF48}"/>
              </a:ext>
            </a:extLst>
          </p:cNvPr>
          <p:cNvSpPr/>
          <p:nvPr/>
        </p:nvSpPr>
        <p:spPr>
          <a:xfrm>
            <a:off x="8675502" y="1679798"/>
            <a:ext cx="431098" cy="431098"/>
          </a:xfrm>
          <a:prstGeom prst="ellipse">
            <a:avLst/>
          </a:prstGeom>
          <a:gradFill>
            <a:gsLst>
              <a:gs pos="0">
                <a:srgbClr val="39A8FA"/>
              </a:gs>
              <a:gs pos="100000">
                <a:srgbClr val="5B6EF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FEBE4C4-A1F0-463A-9E7B-FEB499B8EB9B}"/>
              </a:ext>
            </a:extLst>
          </p:cNvPr>
          <p:cNvSpPr/>
          <p:nvPr/>
        </p:nvSpPr>
        <p:spPr>
          <a:xfrm>
            <a:off x="5029040" y="2329198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自我评价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D267906-56C0-26DC-5E9E-CA5064E8A4B1}"/>
              </a:ext>
            </a:extLst>
          </p:cNvPr>
          <p:cNvSpPr txBox="1"/>
          <p:nvPr/>
        </p:nvSpPr>
        <p:spPr>
          <a:xfrm>
            <a:off x="4772525" y="3011087"/>
            <a:ext cx="26469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388579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032E2E-83BE-D4CF-BAE7-47369C2CF160}"/>
              </a:ext>
            </a:extLst>
          </p:cNvPr>
          <p:cNvGrpSpPr/>
          <p:nvPr/>
        </p:nvGrpSpPr>
        <p:grpSpPr>
          <a:xfrm>
            <a:off x="368301" y="378533"/>
            <a:ext cx="762000" cy="508001"/>
            <a:chOff x="0" y="124533"/>
            <a:chExt cx="1470615" cy="980412"/>
          </a:xfrm>
        </p:grpSpPr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37CBE3B1-D7BD-8559-6730-AEBB0C5828DC}"/>
                </a:ext>
              </a:extLst>
            </p:cNvPr>
            <p:cNvSpPr/>
            <p:nvPr/>
          </p:nvSpPr>
          <p:spPr>
            <a:xfrm>
              <a:off x="0" y="124533"/>
              <a:ext cx="980410" cy="980410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39A8FA"/>
                  </a:gs>
                  <a:gs pos="100000">
                    <a:srgbClr val="5B6EF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62CB23D-3F4B-B8A0-7664-EC5685E8F5D3}"/>
                </a:ext>
              </a:extLst>
            </p:cNvPr>
            <p:cNvSpPr/>
            <p:nvPr/>
          </p:nvSpPr>
          <p:spPr>
            <a:xfrm>
              <a:off x="490205" y="124534"/>
              <a:ext cx="980410" cy="980411"/>
            </a:xfrm>
            <a:prstGeom prst="ellipse">
              <a:avLst/>
            </a:prstGeom>
            <a:gradFill flip="none" rotWithShape="1">
              <a:gsLst>
                <a:gs pos="0">
                  <a:srgbClr val="39A8FA"/>
                </a:gs>
                <a:gs pos="100000">
                  <a:srgbClr val="5B6EF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CC81B30-D038-E190-4944-C3E0D14959B1}"/>
              </a:ext>
            </a:extLst>
          </p:cNvPr>
          <p:cNvSpPr/>
          <p:nvPr/>
        </p:nvSpPr>
        <p:spPr>
          <a:xfrm>
            <a:off x="1181101" y="352845"/>
            <a:ext cx="2133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自我评价</a:t>
            </a:r>
          </a:p>
        </p:txBody>
      </p:sp>
      <p:grpSp>
        <p:nvGrpSpPr>
          <p:cNvPr id="34" name="Group 4">
            <a:extLst>
              <a:ext uri="{FF2B5EF4-FFF2-40B4-BE49-F238E27FC236}">
                <a16:creationId xmlns:a16="http://schemas.microsoft.com/office/drawing/2014/main" id="{98EFE1BA-72D6-BA7B-37F3-FECB3618078E}"/>
              </a:ext>
            </a:extLst>
          </p:cNvPr>
          <p:cNvGrpSpPr/>
          <p:nvPr/>
        </p:nvGrpSpPr>
        <p:grpSpPr>
          <a:xfrm>
            <a:off x="4096728" y="1201383"/>
            <a:ext cx="3998543" cy="3850364"/>
            <a:chOff x="4200186" y="2320894"/>
            <a:chExt cx="3791627" cy="3651116"/>
          </a:xfrm>
        </p:grpSpPr>
        <p:sp>
          <p:nvSpPr>
            <p:cNvPr id="35" name="Rounded Rectangle 6">
              <a:extLst>
                <a:ext uri="{FF2B5EF4-FFF2-40B4-BE49-F238E27FC236}">
                  <a16:creationId xmlns:a16="http://schemas.microsoft.com/office/drawing/2014/main" id="{E1AA46CC-527E-99E4-384B-D534A77F48E8}"/>
                </a:ext>
              </a:extLst>
            </p:cNvPr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rgbClr val="5B6E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48" name="Rounded Rectangle 5">
              <a:extLst>
                <a:ext uri="{FF2B5EF4-FFF2-40B4-BE49-F238E27FC236}">
                  <a16:creationId xmlns:a16="http://schemas.microsoft.com/office/drawing/2014/main" id="{9B3662CF-F79E-763A-9BB9-53EE117BBF48}"/>
                </a:ext>
              </a:extLst>
            </p:cNvPr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rgbClr val="314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49" name="Rounded Rectangle 3">
              <a:extLst>
                <a:ext uri="{FF2B5EF4-FFF2-40B4-BE49-F238E27FC236}">
                  <a16:creationId xmlns:a16="http://schemas.microsoft.com/office/drawing/2014/main" id="{1D272B0A-A07B-E69D-D2CE-BA53BBAE050D}"/>
                </a:ext>
              </a:extLst>
            </p:cNvPr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rgbClr val="39A8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0" name="Rounded Rectangle 9">
              <a:extLst>
                <a:ext uri="{FF2B5EF4-FFF2-40B4-BE49-F238E27FC236}">
                  <a16:creationId xmlns:a16="http://schemas.microsoft.com/office/drawing/2014/main" id="{05FF80CE-4A87-D0B6-8265-284588D48BC7}"/>
                </a:ext>
              </a:extLst>
            </p:cNvPr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rgbClr val="5B6E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1" name="Oval 13">
              <a:extLst>
                <a:ext uri="{FF2B5EF4-FFF2-40B4-BE49-F238E27FC236}">
                  <a16:creationId xmlns:a16="http://schemas.microsoft.com/office/drawing/2014/main" id="{7300BD35-F548-9D19-F692-66FDFBD0BDB5}"/>
                </a:ext>
              </a:extLst>
            </p:cNvPr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2" name="Oval 14">
              <a:extLst>
                <a:ext uri="{FF2B5EF4-FFF2-40B4-BE49-F238E27FC236}">
                  <a16:creationId xmlns:a16="http://schemas.microsoft.com/office/drawing/2014/main" id="{160D1233-B4CB-5AF2-0E84-DC8B9C4158CD}"/>
                </a:ext>
              </a:extLst>
            </p:cNvPr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3" name="Oval 15">
              <a:extLst>
                <a:ext uri="{FF2B5EF4-FFF2-40B4-BE49-F238E27FC236}">
                  <a16:creationId xmlns:a16="http://schemas.microsoft.com/office/drawing/2014/main" id="{73994E4C-0E0D-909E-DF91-574C56BF3A40}"/>
                </a:ext>
              </a:extLst>
            </p:cNvPr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54" name="Freeform 17">
              <a:extLst>
                <a:ext uri="{FF2B5EF4-FFF2-40B4-BE49-F238E27FC236}">
                  <a16:creationId xmlns:a16="http://schemas.microsoft.com/office/drawing/2014/main" id="{8523BC81-49DD-4348-7BEA-D37B7FDFBA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121F36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8">
              <a:extLst>
                <a:ext uri="{FF2B5EF4-FFF2-40B4-BE49-F238E27FC236}">
                  <a16:creationId xmlns:a16="http://schemas.microsoft.com/office/drawing/2014/main" id="{C7CCE277-E4B8-2BAE-84E9-866B449F05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121F36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9">
              <a:extLst>
                <a:ext uri="{FF2B5EF4-FFF2-40B4-BE49-F238E27FC236}">
                  <a16:creationId xmlns:a16="http://schemas.microsoft.com/office/drawing/2014/main" id="{0417D939-DD9D-D51A-5922-6C8E4596CF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121F36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F0A055D-6C43-6ED3-C11F-8E67EE894355}"/>
              </a:ext>
            </a:extLst>
          </p:cNvPr>
          <p:cNvGrpSpPr/>
          <p:nvPr/>
        </p:nvGrpSpPr>
        <p:grpSpPr>
          <a:xfrm>
            <a:off x="7222345" y="1697677"/>
            <a:ext cx="3413628" cy="982663"/>
            <a:chOff x="5619117" y="1063409"/>
            <a:chExt cx="3413628" cy="982663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1E52DBD-C1F8-D719-88BB-A81F22C1A12C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E8CFEF5-988D-2FB6-E051-0B120C0F268C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01369A1-D6E2-EE76-BB97-6ABBABBE7A8E}"/>
              </a:ext>
            </a:extLst>
          </p:cNvPr>
          <p:cNvGrpSpPr/>
          <p:nvPr/>
        </p:nvGrpSpPr>
        <p:grpSpPr>
          <a:xfrm>
            <a:off x="4546869" y="5141430"/>
            <a:ext cx="3413628" cy="982663"/>
            <a:chOff x="5619117" y="1063409"/>
            <a:chExt cx="3413628" cy="982663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42070F5-EE04-210B-49A7-48F6B68AA9BE}"/>
                </a:ext>
              </a:extLst>
            </p:cNvPr>
            <p:cNvSpPr txBox="1"/>
            <p:nvPr/>
          </p:nvSpPr>
          <p:spPr>
            <a:xfrm>
              <a:off x="5619117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9BA7075-D5A7-0433-43A1-AE1516BEF28C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68DAC43-671A-DB86-691F-E51287613CAB}"/>
              </a:ext>
            </a:extLst>
          </p:cNvPr>
          <p:cNvGrpSpPr/>
          <p:nvPr/>
        </p:nvGrpSpPr>
        <p:grpSpPr>
          <a:xfrm>
            <a:off x="1193192" y="2291790"/>
            <a:ext cx="3404874" cy="982663"/>
            <a:chOff x="5627871" y="1063409"/>
            <a:chExt cx="3404874" cy="982663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FFAB4D5-A128-CF97-665F-269F590E8DEB}"/>
                </a:ext>
              </a:extLst>
            </p:cNvPr>
            <p:cNvSpPr txBox="1"/>
            <p:nvPr/>
          </p:nvSpPr>
          <p:spPr>
            <a:xfrm>
              <a:off x="7136513" y="1063409"/>
              <a:ext cx="18917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5AA7B92-F524-6082-442F-52F0EAB670B5}"/>
                </a:ext>
              </a:extLst>
            </p:cNvPr>
            <p:cNvSpPr txBox="1"/>
            <p:nvPr/>
          </p:nvSpPr>
          <p:spPr>
            <a:xfrm>
              <a:off x="5627871" y="1425646"/>
              <a:ext cx="340487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8071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灰色极简风述职报告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第一PPT，www.1ppt.com">
  <a:themeElements>
    <a:clrScheme name="自定义 12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7B6CF"/>
      </a:accent1>
      <a:accent2>
        <a:srgbClr val="5B6EFB"/>
      </a:accent2>
      <a:accent3>
        <a:srgbClr val="39A8FA"/>
      </a:accent3>
      <a:accent4>
        <a:srgbClr val="828282"/>
      </a:accent4>
      <a:accent5>
        <a:srgbClr val="A5A5A5"/>
      </a:accent5>
      <a:accent6>
        <a:srgbClr val="C9C9C9"/>
      </a:accent6>
      <a:hlink>
        <a:srgbClr val="17B6CF"/>
      </a:hlink>
      <a:folHlink>
        <a:srgbClr val="BFBFBF"/>
      </a:folHlink>
    </a:clrScheme>
    <a:fontScheme name="20pkbtpt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7B6CF"/>
      </a:accent1>
      <a:accent2>
        <a:srgbClr val="5B6EFB"/>
      </a:accent2>
      <a:accent3>
        <a:srgbClr val="39A8FA"/>
      </a:accent3>
      <a:accent4>
        <a:srgbClr val="828282"/>
      </a:accent4>
      <a:accent5>
        <a:srgbClr val="A5A5A5"/>
      </a:accent5>
      <a:accent6>
        <a:srgbClr val="C9C9C9"/>
      </a:accent6>
      <a:hlink>
        <a:srgbClr val="17B6CF"/>
      </a:hlink>
      <a:folHlink>
        <a:srgbClr val="BFBFBF"/>
      </a:folHlink>
    </a:clrScheme>
    <a:fontScheme name="20pkbtpt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26">
    <a:dk1>
      <a:srgbClr val="000000"/>
    </a:dk1>
    <a:lt1>
      <a:srgbClr val="FFFFFF"/>
    </a:lt1>
    <a:dk2>
      <a:srgbClr val="778495"/>
    </a:dk2>
    <a:lt2>
      <a:srgbClr val="F0F0F0"/>
    </a:lt2>
    <a:accent1>
      <a:srgbClr val="17B6CF"/>
    </a:accent1>
    <a:accent2>
      <a:srgbClr val="5B6EFB"/>
    </a:accent2>
    <a:accent3>
      <a:srgbClr val="39A8FA"/>
    </a:accent3>
    <a:accent4>
      <a:srgbClr val="828282"/>
    </a:accent4>
    <a:accent5>
      <a:srgbClr val="A5A5A5"/>
    </a:accent5>
    <a:accent6>
      <a:srgbClr val="C9C9C9"/>
    </a:accent6>
    <a:hlink>
      <a:srgbClr val="17B6C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2278</Words>
  <Application>Microsoft Office PowerPoint</Application>
  <PresentationFormat>宽屏</PresentationFormat>
  <Paragraphs>234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</vt:lpstr>
      <vt:lpstr>阿里巴巴普惠体 2.0 55 Regular</vt:lpstr>
      <vt:lpstr>等线</vt:lpstr>
      <vt:lpstr>思源宋体 CN Heavy</vt:lpstr>
      <vt:lpstr>Arial</vt:lpstr>
      <vt:lpstr>Helvetica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渐变蓝清新简约述职报告ppt模板</dc:title>
  <dc:creator>51PPT模板网</dc:creator>
  <cp:keywords>www.51pptmoban.com</cp:keywords>
  <dc:description>www.51pptmoban.com</dc:description>
  <cp:lastModifiedBy>Win user</cp:lastModifiedBy>
  <cp:revision>138</cp:revision>
  <dcterms:created xsi:type="dcterms:W3CDTF">2018-04-18T06:17:00Z</dcterms:created>
  <dcterms:modified xsi:type="dcterms:W3CDTF">2022-07-07T15:27:14Z</dcterms:modified>
</cp:coreProperties>
</file>