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1" r:id="rId2"/>
    <p:sldId id="284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824" userDrawn="1">
          <p15:clr>
            <a:srgbClr val="A4A3A4"/>
          </p15:clr>
        </p15:guide>
        <p15:guide id="4" pos="6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AD51"/>
    <a:srgbClr val="377636"/>
    <a:srgbClr val="F69F95"/>
    <a:srgbClr val="EA628D"/>
    <a:srgbClr val="399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1" autoAdjust="0"/>
    <p:restoredTop sz="94558" autoAdjust="0"/>
  </p:normalViewPr>
  <p:slideViewPr>
    <p:cSldViewPr snapToGrid="0">
      <p:cViewPr>
        <p:scale>
          <a:sx n="66" d="100"/>
          <a:sy n="66" d="100"/>
        </p:scale>
        <p:origin x="40830" y="21816"/>
      </p:cViewPr>
      <p:guideLst>
        <p:guide orient="horz" pos="2160"/>
        <p:guide pos="3840"/>
        <p:guide pos="824"/>
        <p:guide pos="68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F19120-4D31-4E8A-9A4F-DA758C6E1751}" type="datetimeFigureOut">
              <a:rPr lang="zh-CN" altLang="en-US" smtClean="0"/>
              <a:t>2022/7/10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AEED6-F3CE-4989-8114-EA4976C9E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992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6330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579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5499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4727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1683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2741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2512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1843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1938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137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18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9450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7418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8248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3727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88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 PT</a:t>
            </a:r>
            <a:r>
              <a:rPr lang="zh-CN" altLang="en-US" dirty="0"/>
              <a:t>模板网   </a:t>
            </a:r>
            <a:r>
              <a:rPr lang="en-US" altLang="zh-CN" dirty="0"/>
              <a:t>www. 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21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149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873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612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610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6149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AEED6-F3CE-4989-8114-EA4976C9EDF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63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2E3AADB-0245-73FB-FC6D-5FB9613CC6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9D20F-BEB0-4012-B897-2C9053B9BB0F}" type="datetimeFigureOut">
              <a:rPr lang="zh-CN" altLang="en-US" smtClean="0"/>
              <a:t>2022/7/10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7DA0-4BCF-49E0-974B-3E2E9EEDCB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96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9D20F-BEB0-4012-B897-2C9053B9BB0F}" type="datetimeFigureOut">
              <a:rPr lang="zh-CN" altLang="en-US" smtClean="0"/>
              <a:t>2022/7/10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07DA0-4BCF-49E0-974B-3E2E9EEDCB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379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2.jpg"/><Relationship Id="rId5" Type="http://schemas.openxmlformats.org/officeDocument/2006/relationships/tags" Target="../tags/tag6.xml"/><Relationship Id="rId10" Type="http://schemas.openxmlformats.org/officeDocument/2006/relationships/image" Target="../media/image8.png"/><Relationship Id="rId4" Type="http://schemas.openxmlformats.org/officeDocument/2006/relationships/tags" Target="../tags/tag5.xml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B305303-BD27-14EB-18A1-28F2CAC03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08" y="2417654"/>
            <a:ext cx="2455592" cy="202269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904866" y="1614631"/>
            <a:ext cx="65128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tx1">
                    <a:lumMod val="95000"/>
                    <a:lumOff val="5000"/>
                  </a:schemeClr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rPr>
              <a:t>道德讲堂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E147CA40-F42D-C08E-481B-C6E228AAC1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800" y="3819704"/>
            <a:ext cx="4640400" cy="290025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D6115B71-614B-DF88-895B-419C9778CB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393" y="829484"/>
            <a:ext cx="2838576" cy="6028516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9E900F9A-0492-F9BC-2B1F-1C53E654FA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2169" y="2545655"/>
            <a:ext cx="2838576" cy="4312345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4A2D2C1-45EC-01A4-D405-4D5542EBAD5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692" y="5879292"/>
            <a:ext cx="889475" cy="840662"/>
          </a:xfrm>
          <a:prstGeom prst="rect">
            <a:avLst/>
          </a:prstGeom>
        </p:spPr>
      </p:pic>
      <p:sp>
        <p:nvSpPr>
          <p:cNvPr id="75" name="Freeform 315">
            <a:extLst>
              <a:ext uri="{FF2B5EF4-FFF2-40B4-BE49-F238E27FC236}">
                <a16:creationId xmlns:a16="http://schemas.microsoft.com/office/drawing/2014/main" id="{CBD65053-62C9-2C1C-E856-A95D98618FA9}"/>
              </a:ext>
            </a:extLst>
          </p:cNvPr>
          <p:cNvSpPr>
            <a:spLocks noEditPoints="1"/>
          </p:cNvSpPr>
          <p:nvPr/>
        </p:nvSpPr>
        <p:spPr bwMode="auto">
          <a:xfrm>
            <a:off x="3164107" y="3357916"/>
            <a:ext cx="7337545" cy="491794"/>
          </a:xfrm>
          <a:custGeom>
            <a:avLst/>
            <a:gdLst>
              <a:gd name="T0" fmla="*/ 376 w 453"/>
              <a:gd name="T1" fmla="*/ 49 h 67"/>
              <a:gd name="T2" fmla="*/ 343 w 453"/>
              <a:gd name="T3" fmla="*/ 47 h 67"/>
              <a:gd name="T4" fmla="*/ 351 w 453"/>
              <a:gd name="T5" fmla="*/ 43 h 67"/>
              <a:gd name="T6" fmla="*/ 368 w 453"/>
              <a:gd name="T7" fmla="*/ 45 h 67"/>
              <a:gd name="T8" fmla="*/ 370 w 453"/>
              <a:gd name="T9" fmla="*/ 36 h 67"/>
              <a:gd name="T10" fmla="*/ 351 w 453"/>
              <a:gd name="T11" fmla="*/ 35 h 67"/>
              <a:gd name="T12" fmla="*/ 360 w 453"/>
              <a:gd name="T13" fmla="*/ 31 h 67"/>
              <a:gd name="T14" fmla="*/ 333 w 453"/>
              <a:gd name="T15" fmla="*/ 15 h 67"/>
              <a:gd name="T16" fmla="*/ 327 w 453"/>
              <a:gd name="T17" fmla="*/ 16 h 67"/>
              <a:gd name="T18" fmla="*/ 305 w 453"/>
              <a:gd name="T19" fmla="*/ 13 h 67"/>
              <a:gd name="T20" fmla="*/ 293 w 453"/>
              <a:gd name="T21" fmla="*/ 9 h 67"/>
              <a:gd name="T22" fmla="*/ 269 w 453"/>
              <a:gd name="T23" fmla="*/ 6 h 67"/>
              <a:gd name="T24" fmla="*/ 262 w 453"/>
              <a:gd name="T25" fmla="*/ 5 h 67"/>
              <a:gd name="T26" fmla="*/ 251 w 453"/>
              <a:gd name="T27" fmla="*/ 7 h 67"/>
              <a:gd name="T28" fmla="*/ 231 w 453"/>
              <a:gd name="T29" fmla="*/ 5 h 67"/>
              <a:gd name="T30" fmla="*/ 195 w 453"/>
              <a:gd name="T31" fmla="*/ 4 h 67"/>
              <a:gd name="T32" fmla="*/ 20 w 453"/>
              <a:gd name="T33" fmla="*/ 19 h 67"/>
              <a:gd name="T34" fmla="*/ 13 w 453"/>
              <a:gd name="T35" fmla="*/ 57 h 67"/>
              <a:gd name="T36" fmla="*/ 189 w 453"/>
              <a:gd name="T37" fmla="*/ 61 h 67"/>
              <a:gd name="T38" fmla="*/ 199 w 453"/>
              <a:gd name="T39" fmla="*/ 61 h 67"/>
              <a:gd name="T40" fmla="*/ 207 w 453"/>
              <a:gd name="T41" fmla="*/ 63 h 67"/>
              <a:gd name="T42" fmla="*/ 221 w 453"/>
              <a:gd name="T43" fmla="*/ 63 h 67"/>
              <a:gd name="T44" fmla="*/ 238 w 453"/>
              <a:gd name="T45" fmla="*/ 62 h 67"/>
              <a:gd name="T46" fmla="*/ 241 w 453"/>
              <a:gd name="T47" fmla="*/ 63 h 67"/>
              <a:gd name="T48" fmla="*/ 257 w 453"/>
              <a:gd name="T49" fmla="*/ 62 h 67"/>
              <a:gd name="T50" fmla="*/ 331 w 453"/>
              <a:gd name="T51" fmla="*/ 63 h 67"/>
              <a:gd name="T52" fmla="*/ 385 w 453"/>
              <a:gd name="T53" fmla="*/ 59 h 67"/>
              <a:gd name="T54" fmla="*/ 349 w 453"/>
              <a:gd name="T55" fmla="*/ 25 h 67"/>
              <a:gd name="T56" fmla="*/ 345 w 453"/>
              <a:gd name="T57" fmla="*/ 28 h 67"/>
              <a:gd name="T58" fmla="*/ 98 w 453"/>
              <a:gd name="T59" fmla="*/ 22 h 67"/>
              <a:gd name="T60" fmla="*/ 113 w 453"/>
              <a:gd name="T61" fmla="*/ 22 h 67"/>
              <a:gd name="T62" fmla="*/ 121 w 453"/>
              <a:gd name="T63" fmla="*/ 22 h 67"/>
              <a:gd name="T64" fmla="*/ 127 w 453"/>
              <a:gd name="T65" fmla="*/ 21 h 67"/>
              <a:gd name="T66" fmla="*/ 149 w 453"/>
              <a:gd name="T67" fmla="*/ 20 h 67"/>
              <a:gd name="T68" fmla="*/ 161 w 453"/>
              <a:gd name="T69" fmla="*/ 22 h 67"/>
              <a:gd name="T70" fmla="*/ 166 w 453"/>
              <a:gd name="T71" fmla="*/ 20 h 67"/>
              <a:gd name="T72" fmla="*/ 173 w 453"/>
              <a:gd name="T73" fmla="*/ 21 h 67"/>
              <a:gd name="T74" fmla="*/ 218 w 453"/>
              <a:gd name="T75" fmla="*/ 63 h 67"/>
              <a:gd name="T76" fmla="*/ 246 w 453"/>
              <a:gd name="T77" fmla="*/ 22 h 67"/>
              <a:gd name="T78" fmla="*/ 246 w 453"/>
              <a:gd name="T79" fmla="*/ 23 h 67"/>
              <a:gd name="T80" fmla="*/ 255 w 453"/>
              <a:gd name="T81" fmla="*/ 22 h 67"/>
              <a:gd name="T82" fmla="*/ 260 w 453"/>
              <a:gd name="T83" fmla="*/ 22 h 67"/>
              <a:gd name="T84" fmla="*/ 270 w 453"/>
              <a:gd name="T85" fmla="*/ 26 h 67"/>
              <a:gd name="T86" fmla="*/ 273 w 453"/>
              <a:gd name="T87" fmla="*/ 24 h 67"/>
              <a:gd name="T88" fmla="*/ 283 w 453"/>
              <a:gd name="T89" fmla="*/ 24 h 67"/>
              <a:gd name="T90" fmla="*/ 297 w 453"/>
              <a:gd name="T91" fmla="*/ 28 h 67"/>
              <a:gd name="T92" fmla="*/ 301 w 453"/>
              <a:gd name="T93" fmla="*/ 25 h 67"/>
              <a:gd name="T94" fmla="*/ 302 w 453"/>
              <a:gd name="T95" fmla="*/ 42 h 67"/>
              <a:gd name="T96" fmla="*/ 306 w 453"/>
              <a:gd name="T97" fmla="*/ 26 h 67"/>
              <a:gd name="T98" fmla="*/ 307 w 453"/>
              <a:gd name="T99" fmla="*/ 29 h 67"/>
              <a:gd name="T100" fmla="*/ 318 w 453"/>
              <a:gd name="T101" fmla="*/ 31 h 67"/>
              <a:gd name="T102" fmla="*/ 329 w 453"/>
              <a:gd name="T103" fmla="*/ 30 h 67"/>
              <a:gd name="T104" fmla="*/ 340 w 453"/>
              <a:gd name="T105" fmla="*/ 31 h 67"/>
              <a:gd name="T106" fmla="*/ 342 w 453"/>
              <a:gd name="T107" fmla="*/ 4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3" h="67">
                <a:moveTo>
                  <a:pt x="411" y="50"/>
                </a:moveTo>
                <a:cubicBezTo>
                  <a:pt x="411" y="49"/>
                  <a:pt x="411" y="49"/>
                  <a:pt x="411" y="49"/>
                </a:cubicBezTo>
                <a:cubicBezTo>
                  <a:pt x="407" y="52"/>
                  <a:pt x="405" y="48"/>
                  <a:pt x="400" y="49"/>
                </a:cubicBezTo>
                <a:cubicBezTo>
                  <a:pt x="399" y="51"/>
                  <a:pt x="399" y="51"/>
                  <a:pt x="399" y="51"/>
                </a:cubicBezTo>
                <a:cubicBezTo>
                  <a:pt x="392" y="49"/>
                  <a:pt x="383" y="51"/>
                  <a:pt x="376" y="49"/>
                </a:cubicBezTo>
                <a:cubicBezTo>
                  <a:pt x="374" y="48"/>
                  <a:pt x="368" y="49"/>
                  <a:pt x="366" y="50"/>
                </a:cubicBezTo>
                <a:cubicBezTo>
                  <a:pt x="364" y="48"/>
                  <a:pt x="360" y="52"/>
                  <a:pt x="359" y="47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53" y="46"/>
                  <a:pt x="348" y="51"/>
                  <a:pt x="343" y="47"/>
                </a:cubicBezTo>
                <a:cubicBezTo>
                  <a:pt x="343" y="47"/>
                  <a:pt x="343" y="47"/>
                  <a:pt x="343" y="47"/>
                </a:cubicBezTo>
                <a:cubicBezTo>
                  <a:pt x="345" y="46"/>
                  <a:pt x="346" y="43"/>
                  <a:pt x="347" y="47"/>
                </a:cubicBezTo>
                <a:cubicBezTo>
                  <a:pt x="348" y="48"/>
                  <a:pt x="349" y="45"/>
                  <a:pt x="350" y="44"/>
                </a:cubicBezTo>
                <a:cubicBezTo>
                  <a:pt x="350" y="45"/>
                  <a:pt x="351" y="45"/>
                  <a:pt x="351" y="46"/>
                </a:cubicBezTo>
                <a:cubicBezTo>
                  <a:pt x="351" y="46"/>
                  <a:pt x="351" y="46"/>
                  <a:pt x="351" y="46"/>
                </a:cubicBezTo>
                <a:cubicBezTo>
                  <a:pt x="351" y="43"/>
                  <a:pt x="351" y="43"/>
                  <a:pt x="351" y="43"/>
                </a:cubicBezTo>
                <a:cubicBezTo>
                  <a:pt x="351" y="43"/>
                  <a:pt x="351" y="43"/>
                  <a:pt x="351" y="43"/>
                </a:cubicBezTo>
                <a:cubicBezTo>
                  <a:pt x="353" y="41"/>
                  <a:pt x="352" y="47"/>
                  <a:pt x="354" y="47"/>
                </a:cubicBezTo>
                <a:cubicBezTo>
                  <a:pt x="355" y="36"/>
                  <a:pt x="358" y="49"/>
                  <a:pt x="362" y="44"/>
                </a:cubicBezTo>
                <a:cubicBezTo>
                  <a:pt x="364" y="47"/>
                  <a:pt x="365" y="43"/>
                  <a:pt x="367" y="42"/>
                </a:cubicBezTo>
                <a:cubicBezTo>
                  <a:pt x="368" y="43"/>
                  <a:pt x="368" y="44"/>
                  <a:pt x="368" y="45"/>
                </a:cubicBezTo>
                <a:cubicBezTo>
                  <a:pt x="369" y="45"/>
                  <a:pt x="370" y="45"/>
                  <a:pt x="370" y="43"/>
                </a:cubicBezTo>
                <a:cubicBezTo>
                  <a:pt x="371" y="45"/>
                  <a:pt x="371" y="45"/>
                  <a:pt x="371" y="45"/>
                </a:cubicBezTo>
                <a:cubicBezTo>
                  <a:pt x="373" y="38"/>
                  <a:pt x="376" y="43"/>
                  <a:pt x="378" y="41"/>
                </a:cubicBezTo>
                <a:cubicBezTo>
                  <a:pt x="378" y="39"/>
                  <a:pt x="380" y="36"/>
                  <a:pt x="378" y="35"/>
                </a:cubicBezTo>
                <a:cubicBezTo>
                  <a:pt x="375" y="38"/>
                  <a:pt x="373" y="31"/>
                  <a:pt x="370" y="36"/>
                </a:cubicBezTo>
                <a:cubicBezTo>
                  <a:pt x="368" y="31"/>
                  <a:pt x="367" y="38"/>
                  <a:pt x="365" y="34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3" y="36"/>
                  <a:pt x="362" y="34"/>
                  <a:pt x="361" y="33"/>
                </a:cubicBezTo>
                <a:cubicBezTo>
                  <a:pt x="359" y="36"/>
                  <a:pt x="358" y="29"/>
                  <a:pt x="356" y="34"/>
                </a:cubicBezTo>
                <a:cubicBezTo>
                  <a:pt x="353" y="32"/>
                  <a:pt x="354" y="35"/>
                  <a:pt x="351" y="35"/>
                </a:cubicBezTo>
                <a:cubicBezTo>
                  <a:pt x="349" y="33"/>
                  <a:pt x="351" y="30"/>
                  <a:pt x="352" y="28"/>
                </a:cubicBezTo>
                <a:cubicBezTo>
                  <a:pt x="354" y="31"/>
                  <a:pt x="354" y="31"/>
                  <a:pt x="354" y="31"/>
                </a:cubicBezTo>
                <a:cubicBezTo>
                  <a:pt x="355" y="32"/>
                  <a:pt x="356" y="26"/>
                  <a:pt x="357" y="29"/>
                </a:cubicBezTo>
                <a:cubicBezTo>
                  <a:pt x="358" y="27"/>
                  <a:pt x="358" y="27"/>
                  <a:pt x="358" y="27"/>
                </a:cubicBezTo>
                <a:cubicBezTo>
                  <a:pt x="360" y="31"/>
                  <a:pt x="360" y="31"/>
                  <a:pt x="360" y="31"/>
                </a:cubicBezTo>
                <a:cubicBezTo>
                  <a:pt x="361" y="31"/>
                  <a:pt x="360" y="23"/>
                  <a:pt x="357" y="25"/>
                </a:cubicBezTo>
                <a:cubicBezTo>
                  <a:pt x="358" y="24"/>
                  <a:pt x="359" y="22"/>
                  <a:pt x="360" y="24"/>
                </a:cubicBezTo>
                <a:cubicBezTo>
                  <a:pt x="360" y="22"/>
                  <a:pt x="360" y="22"/>
                  <a:pt x="360" y="22"/>
                </a:cubicBezTo>
                <a:cubicBezTo>
                  <a:pt x="354" y="17"/>
                  <a:pt x="345" y="23"/>
                  <a:pt x="339" y="17"/>
                </a:cubicBezTo>
                <a:cubicBezTo>
                  <a:pt x="337" y="20"/>
                  <a:pt x="335" y="16"/>
                  <a:pt x="333" y="15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34" y="18"/>
                  <a:pt x="333" y="17"/>
                  <a:pt x="333" y="17"/>
                </a:cubicBezTo>
                <a:cubicBezTo>
                  <a:pt x="332" y="17"/>
                  <a:pt x="330" y="18"/>
                  <a:pt x="331" y="16"/>
                </a:cubicBezTo>
                <a:cubicBezTo>
                  <a:pt x="331" y="15"/>
                  <a:pt x="331" y="15"/>
                  <a:pt x="332" y="15"/>
                </a:cubicBezTo>
                <a:cubicBezTo>
                  <a:pt x="328" y="11"/>
                  <a:pt x="331" y="19"/>
                  <a:pt x="327" y="16"/>
                </a:cubicBezTo>
                <a:cubicBezTo>
                  <a:pt x="323" y="19"/>
                  <a:pt x="321" y="12"/>
                  <a:pt x="318" y="12"/>
                </a:cubicBezTo>
                <a:cubicBezTo>
                  <a:pt x="317" y="16"/>
                  <a:pt x="317" y="16"/>
                  <a:pt x="317" y="16"/>
                </a:cubicBezTo>
                <a:cubicBezTo>
                  <a:pt x="316" y="17"/>
                  <a:pt x="315" y="15"/>
                  <a:pt x="315" y="14"/>
                </a:cubicBezTo>
                <a:cubicBezTo>
                  <a:pt x="314" y="15"/>
                  <a:pt x="314" y="15"/>
                  <a:pt x="314" y="15"/>
                </a:cubicBezTo>
                <a:cubicBezTo>
                  <a:pt x="311" y="13"/>
                  <a:pt x="308" y="15"/>
                  <a:pt x="305" y="13"/>
                </a:cubicBezTo>
                <a:cubicBezTo>
                  <a:pt x="303" y="11"/>
                  <a:pt x="299" y="14"/>
                  <a:pt x="297" y="11"/>
                </a:cubicBezTo>
                <a:cubicBezTo>
                  <a:pt x="297" y="10"/>
                  <a:pt x="298" y="10"/>
                  <a:pt x="298" y="10"/>
                </a:cubicBezTo>
                <a:cubicBezTo>
                  <a:pt x="297" y="10"/>
                  <a:pt x="296" y="10"/>
                  <a:pt x="297" y="11"/>
                </a:cubicBezTo>
                <a:cubicBezTo>
                  <a:pt x="296" y="12"/>
                  <a:pt x="295" y="11"/>
                  <a:pt x="295" y="11"/>
                </a:cubicBezTo>
                <a:cubicBezTo>
                  <a:pt x="294" y="12"/>
                  <a:pt x="293" y="11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1" y="15"/>
                  <a:pt x="290" y="7"/>
                  <a:pt x="289" y="8"/>
                </a:cubicBezTo>
                <a:cubicBezTo>
                  <a:pt x="290" y="11"/>
                  <a:pt x="290" y="11"/>
                  <a:pt x="290" y="11"/>
                </a:cubicBezTo>
                <a:cubicBezTo>
                  <a:pt x="282" y="11"/>
                  <a:pt x="276" y="10"/>
                  <a:pt x="269" y="8"/>
                </a:cubicBezTo>
                <a:cubicBezTo>
                  <a:pt x="269" y="6"/>
                  <a:pt x="269" y="6"/>
                  <a:pt x="269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7"/>
                  <a:pt x="267" y="6"/>
                  <a:pt x="267" y="7"/>
                </a:cubicBezTo>
                <a:cubicBezTo>
                  <a:pt x="267" y="9"/>
                  <a:pt x="266" y="8"/>
                  <a:pt x="265" y="8"/>
                </a:cubicBezTo>
                <a:cubicBezTo>
                  <a:pt x="265" y="7"/>
                  <a:pt x="264" y="7"/>
                  <a:pt x="264" y="5"/>
                </a:cubicBezTo>
                <a:cubicBezTo>
                  <a:pt x="262" y="5"/>
                  <a:pt x="262" y="5"/>
                  <a:pt x="262" y="5"/>
                </a:cubicBezTo>
                <a:cubicBezTo>
                  <a:pt x="264" y="7"/>
                  <a:pt x="264" y="7"/>
                  <a:pt x="264" y="7"/>
                </a:cubicBezTo>
                <a:cubicBezTo>
                  <a:pt x="263" y="8"/>
                  <a:pt x="262" y="9"/>
                  <a:pt x="262" y="9"/>
                </a:cubicBezTo>
                <a:cubicBezTo>
                  <a:pt x="261" y="8"/>
                  <a:pt x="260" y="7"/>
                  <a:pt x="260" y="5"/>
                </a:cubicBezTo>
                <a:cubicBezTo>
                  <a:pt x="251" y="5"/>
                  <a:pt x="251" y="5"/>
                  <a:pt x="251" y="5"/>
                </a:cubicBezTo>
                <a:cubicBezTo>
                  <a:pt x="251" y="6"/>
                  <a:pt x="251" y="7"/>
                  <a:pt x="251" y="7"/>
                </a:cubicBezTo>
                <a:cubicBezTo>
                  <a:pt x="250" y="7"/>
                  <a:pt x="249" y="8"/>
                  <a:pt x="249" y="6"/>
                </a:cubicBezTo>
                <a:cubicBezTo>
                  <a:pt x="249" y="6"/>
                  <a:pt x="249" y="5"/>
                  <a:pt x="249" y="5"/>
                </a:cubicBezTo>
                <a:cubicBezTo>
                  <a:pt x="233" y="4"/>
                  <a:pt x="233" y="4"/>
                  <a:pt x="233" y="4"/>
                </a:cubicBezTo>
                <a:cubicBezTo>
                  <a:pt x="232" y="6"/>
                  <a:pt x="232" y="6"/>
                  <a:pt x="232" y="6"/>
                </a:cubicBezTo>
                <a:cubicBezTo>
                  <a:pt x="232" y="6"/>
                  <a:pt x="231" y="7"/>
                  <a:pt x="231" y="5"/>
                </a:cubicBezTo>
                <a:cubicBezTo>
                  <a:pt x="231" y="5"/>
                  <a:pt x="231" y="5"/>
                  <a:pt x="231" y="5"/>
                </a:cubicBezTo>
                <a:cubicBezTo>
                  <a:pt x="196" y="3"/>
                  <a:pt x="196" y="3"/>
                  <a:pt x="196" y="3"/>
                </a:cubicBezTo>
                <a:cubicBezTo>
                  <a:pt x="196" y="4"/>
                  <a:pt x="196" y="5"/>
                  <a:pt x="195" y="5"/>
                </a:cubicBezTo>
                <a:cubicBezTo>
                  <a:pt x="194" y="5"/>
                  <a:pt x="193" y="6"/>
                  <a:pt x="193" y="5"/>
                </a:cubicBezTo>
                <a:cubicBezTo>
                  <a:pt x="193" y="4"/>
                  <a:pt x="194" y="4"/>
                  <a:pt x="195" y="4"/>
                </a:cubicBezTo>
                <a:cubicBezTo>
                  <a:pt x="193" y="3"/>
                  <a:pt x="186" y="1"/>
                  <a:pt x="185" y="5"/>
                </a:cubicBezTo>
                <a:cubicBezTo>
                  <a:pt x="184" y="5"/>
                  <a:pt x="184" y="4"/>
                  <a:pt x="184" y="3"/>
                </a:cubicBezTo>
                <a:cubicBezTo>
                  <a:pt x="180" y="4"/>
                  <a:pt x="174" y="1"/>
                  <a:pt x="173" y="5"/>
                </a:cubicBezTo>
                <a:cubicBezTo>
                  <a:pt x="173" y="4"/>
                  <a:pt x="172" y="4"/>
                  <a:pt x="172" y="3"/>
                </a:cubicBezTo>
                <a:cubicBezTo>
                  <a:pt x="121" y="0"/>
                  <a:pt x="71" y="7"/>
                  <a:pt x="20" y="19"/>
                </a:cubicBezTo>
                <a:cubicBezTo>
                  <a:pt x="19" y="22"/>
                  <a:pt x="17" y="23"/>
                  <a:pt x="15" y="22"/>
                </a:cubicBezTo>
                <a:cubicBezTo>
                  <a:pt x="10" y="28"/>
                  <a:pt x="5" y="32"/>
                  <a:pt x="0" y="37"/>
                </a:cubicBezTo>
                <a:cubicBezTo>
                  <a:pt x="0" y="39"/>
                  <a:pt x="0" y="42"/>
                  <a:pt x="1" y="43"/>
                </a:cubicBezTo>
                <a:cubicBezTo>
                  <a:pt x="1" y="51"/>
                  <a:pt x="7" y="55"/>
                  <a:pt x="10" y="59"/>
                </a:cubicBezTo>
                <a:cubicBezTo>
                  <a:pt x="12" y="61"/>
                  <a:pt x="12" y="59"/>
                  <a:pt x="13" y="57"/>
                </a:cubicBezTo>
                <a:cubicBezTo>
                  <a:pt x="37" y="66"/>
                  <a:pt x="67" y="59"/>
                  <a:pt x="91" y="60"/>
                </a:cubicBezTo>
                <a:cubicBezTo>
                  <a:pt x="184" y="63"/>
                  <a:pt x="184" y="63"/>
                  <a:pt x="184" y="63"/>
                </a:cubicBezTo>
                <a:cubicBezTo>
                  <a:pt x="185" y="59"/>
                  <a:pt x="187" y="61"/>
                  <a:pt x="189" y="61"/>
                </a:cubicBezTo>
                <a:cubicBezTo>
                  <a:pt x="188" y="63"/>
                  <a:pt x="188" y="63"/>
                  <a:pt x="188" y="63"/>
                </a:cubicBezTo>
                <a:cubicBezTo>
                  <a:pt x="190" y="64"/>
                  <a:pt x="189" y="62"/>
                  <a:pt x="189" y="61"/>
                </a:cubicBezTo>
                <a:cubicBezTo>
                  <a:pt x="190" y="61"/>
                  <a:pt x="191" y="60"/>
                  <a:pt x="191" y="62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0" y="63"/>
                  <a:pt x="193" y="64"/>
                  <a:pt x="193" y="62"/>
                </a:cubicBezTo>
                <a:cubicBezTo>
                  <a:pt x="193" y="62"/>
                  <a:pt x="193" y="63"/>
                  <a:pt x="193" y="63"/>
                </a:cubicBezTo>
                <a:cubicBezTo>
                  <a:pt x="195" y="63"/>
                  <a:pt x="198" y="65"/>
                  <a:pt x="199" y="61"/>
                </a:cubicBezTo>
                <a:cubicBezTo>
                  <a:pt x="199" y="62"/>
                  <a:pt x="200" y="62"/>
                  <a:pt x="200" y="63"/>
                </a:cubicBezTo>
                <a:cubicBezTo>
                  <a:pt x="201" y="63"/>
                  <a:pt x="201" y="63"/>
                  <a:pt x="201" y="63"/>
                </a:cubicBezTo>
                <a:cubicBezTo>
                  <a:pt x="203" y="64"/>
                  <a:pt x="202" y="62"/>
                  <a:pt x="203" y="62"/>
                </a:cubicBezTo>
                <a:cubicBezTo>
                  <a:pt x="203" y="62"/>
                  <a:pt x="203" y="63"/>
                  <a:pt x="203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13" y="61"/>
                  <a:pt x="213" y="61"/>
                  <a:pt x="213" y="61"/>
                </a:cubicBezTo>
                <a:cubicBezTo>
                  <a:pt x="213" y="62"/>
                  <a:pt x="214" y="62"/>
                  <a:pt x="214" y="63"/>
                </a:cubicBezTo>
                <a:cubicBezTo>
                  <a:pt x="216" y="64"/>
                  <a:pt x="219" y="66"/>
                  <a:pt x="219" y="62"/>
                </a:cubicBezTo>
                <a:cubicBezTo>
                  <a:pt x="220" y="62"/>
                  <a:pt x="221" y="61"/>
                  <a:pt x="221" y="63"/>
                </a:cubicBezTo>
                <a:cubicBezTo>
                  <a:pt x="221" y="63"/>
                  <a:pt x="221" y="63"/>
                  <a:pt x="221" y="63"/>
                </a:cubicBezTo>
                <a:cubicBezTo>
                  <a:pt x="224" y="63"/>
                  <a:pt x="224" y="63"/>
                  <a:pt x="224" y="63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6" y="57"/>
                  <a:pt x="226" y="66"/>
                  <a:pt x="228" y="64"/>
                </a:cubicBezTo>
                <a:cubicBezTo>
                  <a:pt x="230" y="60"/>
                  <a:pt x="235" y="63"/>
                  <a:pt x="238" y="62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9" y="64"/>
                  <a:pt x="239" y="63"/>
                  <a:pt x="240" y="62"/>
                </a:cubicBezTo>
                <a:cubicBezTo>
                  <a:pt x="240" y="62"/>
                  <a:pt x="241" y="63"/>
                  <a:pt x="240" y="63"/>
                </a:cubicBezTo>
                <a:cubicBezTo>
                  <a:pt x="242" y="63"/>
                  <a:pt x="242" y="63"/>
                  <a:pt x="242" y="63"/>
                </a:cubicBezTo>
                <a:cubicBezTo>
                  <a:pt x="241" y="63"/>
                  <a:pt x="241" y="63"/>
                  <a:pt x="241" y="63"/>
                </a:cubicBezTo>
                <a:cubicBezTo>
                  <a:pt x="242" y="61"/>
                  <a:pt x="243" y="61"/>
                  <a:pt x="244" y="61"/>
                </a:cubicBezTo>
                <a:cubicBezTo>
                  <a:pt x="245" y="62"/>
                  <a:pt x="244" y="64"/>
                  <a:pt x="244" y="64"/>
                </a:cubicBezTo>
                <a:cubicBezTo>
                  <a:pt x="245" y="64"/>
                  <a:pt x="246" y="64"/>
                  <a:pt x="247" y="62"/>
                </a:cubicBezTo>
                <a:cubicBezTo>
                  <a:pt x="249" y="60"/>
                  <a:pt x="257" y="60"/>
                  <a:pt x="256" y="63"/>
                </a:cubicBezTo>
                <a:cubicBezTo>
                  <a:pt x="257" y="62"/>
                  <a:pt x="257" y="62"/>
                  <a:pt x="257" y="62"/>
                </a:cubicBezTo>
                <a:cubicBezTo>
                  <a:pt x="263" y="62"/>
                  <a:pt x="269" y="60"/>
                  <a:pt x="271" y="64"/>
                </a:cubicBezTo>
                <a:cubicBezTo>
                  <a:pt x="273" y="60"/>
                  <a:pt x="274" y="65"/>
                  <a:pt x="276" y="64"/>
                </a:cubicBezTo>
                <a:cubicBezTo>
                  <a:pt x="280" y="60"/>
                  <a:pt x="282" y="62"/>
                  <a:pt x="287" y="62"/>
                </a:cubicBezTo>
                <a:cubicBezTo>
                  <a:pt x="289" y="61"/>
                  <a:pt x="290" y="67"/>
                  <a:pt x="292" y="63"/>
                </a:cubicBezTo>
                <a:cubicBezTo>
                  <a:pt x="331" y="63"/>
                  <a:pt x="331" y="63"/>
                  <a:pt x="331" y="63"/>
                </a:cubicBezTo>
                <a:cubicBezTo>
                  <a:pt x="336" y="64"/>
                  <a:pt x="341" y="63"/>
                  <a:pt x="345" y="64"/>
                </a:cubicBezTo>
                <a:cubicBezTo>
                  <a:pt x="352" y="61"/>
                  <a:pt x="360" y="63"/>
                  <a:pt x="367" y="60"/>
                </a:cubicBezTo>
                <a:cubicBezTo>
                  <a:pt x="369" y="62"/>
                  <a:pt x="374" y="62"/>
                  <a:pt x="377" y="61"/>
                </a:cubicBezTo>
                <a:cubicBezTo>
                  <a:pt x="380" y="60"/>
                  <a:pt x="382" y="60"/>
                  <a:pt x="384" y="57"/>
                </a:cubicBezTo>
                <a:cubicBezTo>
                  <a:pt x="385" y="59"/>
                  <a:pt x="385" y="59"/>
                  <a:pt x="385" y="59"/>
                </a:cubicBezTo>
                <a:cubicBezTo>
                  <a:pt x="386" y="59"/>
                  <a:pt x="387" y="59"/>
                  <a:pt x="388" y="57"/>
                </a:cubicBezTo>
                <a:cubicBezTo>
                  <a:pt x="408" y="53"/>
                  <a:pt x="432" y="53"/>
                  <a:pt x="453" y="48"/>
                </a:cubicBezTo>
                <a:cubicBezTo>
                  <a:pt x="439" y="48"/>
                  <a:pt x="424" y="49"/>
                  <a:pt x="411" y="50"/>
                </a:cubicBezTo>
                <a:close/>
                <a:moveTo>
                  <a:pt x="349" y="24"/>
                </a:moveTo>
                <a:cubicBezTo>
                  <a:pt x="349" y="25"/>
                  <a:pt x="349" y="25"/>
                  <a:pt x="349" y="25"/>
                </a:cubicBezTo>
                <a:cubicBezTo>
                  <a:pt x="349" y="27"/>
                  <a:pt x="348" y="23"/>
                  <a:pt x="347" y="26"/>
                </a:cubicBezTo>
                <a:cubicBezTo>
                  <a:pt x="346" y="26"/>
                  <a:pt x="346" y="27"/>
                  <a:pt x="345" y="26"/>
                </a:cubicBezTo>
                <a:cubicBezTo>
                  <a:pt x="347" y="27"/>
                  <a:pt x="347" y="23"/>
                  <a:pt x="349" y="24"/>
                </a:cubicBezTo>
                <a:close/>
                <a:moveTo>
                  <a:pt x="344" y="28"/>
                </a:moveTo>
                <a:cubicBezTo>
                  <a:pt x="345" y="28"/>
                  <a:pt x="345" y="28"/>
                  <a:pt x="345" y="28"/>
                </a:cubicBezTo>
                <a:cubicBezTo>
                  <a:pt x="345" y="31"/>
                  <a:pt x="345" y="31"/>
                  <a:pt x="345" y="31"/>
                </a:cubicBezTo>
                <a:cubicBezTo>
                  <a:pt x="344" y="31"/>
                  <a:pt x="344" y="31"/>
                  <a:pt x="344" y="31"/>
                </a:cubicBezTo>
                <a:lnTo>
                  <a:pt x="344" y="28"/>
                </a:lnTo>
                <a:close/>
                <a:moveTo>
                  <a:pt x="98" y="24"/>
                </a:moveTo>
                <a:cubicBezTo>
                  <a:pt x="98" y="22"/>
                  <a:pt x="98" y="22"/>
                  <a:pt x="98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23"/>
                  <a:pt x="98" y="24"/>
                  <a:pt x="98" y="24"/>
                </a:cubicBezTo>
                <a:close/>
                <a:moveTo>
                  <a:pt x="110" y="22"/>
                </a:moveTo>
                <a:cubicBezTo>
                  <a:pt x="110" y="21"/>
                  <a:pt x="110" y="21"/>
                  <a:pt x="110" y="21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2" y="23"/>
                  <a:pt x="111" y="22"/>
                  <a:pt x="110" y="22"/>
                </a:cubicBezTo>
                <a:close/>
                <a:moveTo>
                  <a:pt x="115" y="22"/>
                </a:moveTo>
                <a:cubicBezTo>
                  <a:pt x="115" y="20"/>
                  <a:pt x="117" y="20"/>
                  <a:pt x="118" y="22"/>
                </a:cubicBezTo>
                <a:lnTo>
                  <a:pt x="115" y="22"/>
                </a:lnTo>
                <a:close/>
                <a:moveTo>
                  <a:pt x="121" y="22"/>
                </a:moveTo>
                <a:cubicBezTo>
                  <a:pt x="119" y="22"/>
                  <a:pt x="119" y="22"/>
                  <a:pt x="119" y="22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21" y="20"/>
                  <a:pt x="121" y="20"/>
                  <a:pt x="121" y="20"/>
                </a:cubicBezTo>
                <a:lnTo>
                  <a:pt x="121" y="22"/>
                </a:lnTo>
                <a:close/>
                <a:moveTo>
                  <a:pt x="127" y="21"/>
                </a:moveTo>
                <a:cubicBezTo>
                  <a:pt x="133" y="20"/>
                  <a:pt x="133" y="20"/>
                  <a:pt x="133" y="20"/>
                </a:cubicBezTo>
                <a:cubicBezTo>
                  <a:pt x="133" y="19"/>
                  <a:pt x="133" y="19"/>
                  <a:pt x="133" y="19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133" y="21"/>
                  <a:pt x="130" y="20"/>
                  <a:pt x="127" y="21"/>
                </a:cubicBezTo>
                <a:close/>
                <a:moveTo>
                  <a:pt x="149" y="20"/>
                </a:moveTo>
                <a:cubicBezTo>
                  <a:pt x="147" y="20"/>
                  <a:pt x="145" y="20"/>
                  <a:pt x="144" y="21"/>
                </a:cubicBezTo>
                <a:cubicBezTo>
                  <a:pt x="146" y="19"/>
                  <a:pt x="147" y="19"/>
                  <a:pt x="149" y="20"/>
                </a:cubicBezTo>
                <a:cubicBezTo>
                  <a:pt x="152" y="20"/>
                  <a:pt x="155" y="20"/>
                  <a:pt x="159" y="20"/>
                </a:cubicBezTo>
                <a:cubicBezTo>
                  <a:pt x="155" y="23"/>
                  <a:pt x="152" y="21"/>
                  <a:pt x="149" y="20"/>
                </a:cubicBezTo>
                <a:close/>
                <a:moveTo>
                  <a:pt x="161" y="22"/>
                </a:moveTo>
                <a:cubicBezTo>
                  <a:pt x="161" y="20"/>
                  <a:pt x="161" y="20"/>
                  <a:pt x="161" y="20"/>
                </a:cubicBezTo>
                <a:cubicBezTo>
                  <a:pt x="165" y="20"/>
                  <a:pt x="165" y="20"/>
                  <a:pt x="165" y="20"/>
                </a:cubicBezTo>
                <a:cubicBezTo>
                  <a:pt x="163" y="20"/>
                  <a:pt x="162" y="22"/>
                  <a:pt x="161" y="22"/>
                </a:cubicBezTo>
                <a:close/>
                <a:moveTo>
                  <a:pt x="166" y="21"/>
                </a:moveTo>
                <a:cubicBezTo>
                  <a:pt x="166" y="20"/>
                  <a:pt x="166" y="20"/>
                  <a:pt x="166" y="20"/>
                </a:cubicBezTo>
                <a:cubicBezTo>
                  <a:pt x="171" y="21"/>
                  <a:pt x="171" y="21"/>
                  <a:pt x="171" y="21"/>
                </a:cubicBezTo>
                <a:lnTo>
                  <a:pt x="166" y="21"/>
                </a:lnTo>
                <a:close/>
                <a:moveTo>
                  <a:pt x="173" y="21"/>
                </a:moveTo>
                <a:cubicBezTo>
                  <a:pt x="175" y="21"/>
                  <a:pt x="176" y="17"/>
                  <a:pt x="178" y="21"/>
                </a:cubicBezTo>
                <a:cubicBezTo>
                  <a:pt x="175" y="22"/>
                  <a:pt x="175" y="24"/>
                  <a:pt x="173" y="21"/>
                </a:cubicBezTo>
                <a:close/>
                <a:moveTo>
                  <a:pt x="206" y="23"/>
                </a:moveTo>
                <a:cubicBezTo>
                  <a:pt x="204" y="23"/>
                  <a:pt x="204" y="23"/>
                  <a:pt x="204" y="23"/>
                </a:cubicBezTo>
                <a:cubicBezTo>
                  <a:pt x="204" y="21"/>
                  <a:pt x="206" y="21"/>
                  <a:pt x="206" y="18"/>
                </a:cubicBezTo>
                <a:cubicBezTo>
                  <a:pt x="207" y="19"/>
                  <a:pt x="206" y="22"/>
                  <a:pt x="206" y="23"/>
                </a:cubicBezTo>
                <a:close/>
                <a:moveTo>
                  <a:pt x="218" y="63"/>
                </a:moveTo>
                <a:cubicBezTo>
                  <a:pt x="216" y="63"/>
                  <a:pt x="216" y="63"/>
                  <a:pt x="216" y="63"/>
                </a:cubicBezTo>
                <a:cubicBezTo>
                  <a:pt x="218" y="62"/>
                  <a:pt x="218" y="62"/>
                  <a:pt x="218" y="62"/>
                </a:cubicBezTo>
                <a:lnTo>
                  <a:pt x="218" y="63"/>
                </a:lnTo>
                <a:close/>
                <a:moveTo>
                  <a:pt x="246" y="23"/>
                </a:moveTo>
                <a:cubicBezTo>
                  <a:pt x="246" y="22"/>
                  <a:pt x="246" y="22"/>
                  <a:pt x="246" y="22"/>
                </a:cubicBezTo>
                <a:cubicBezTo>
                  <a:pt x="245" y="21"/>
                  <a:pt x="245" y="22"/>
                  <a:pt x="244" y="22"/>
                </a:cubicBezTo>
                <a:cubicBezTo>
                  <a:pt x="244" y="25"/>
                  <a:pt x="244" y="25"/>
                  <a:pt x="244" y="25"/>
                </a:cubicBezTo>
                <a:cubicBezTo>
                  <a:pt x="242" y="26"/>
                  <a:pt x="242" y="22"/>
                  <a:pt x="242" y="21"/>
                </a:cubicBezTo>
                <a:cubicBezTo>
                  <a:pt x="247" y="22"/>
                  <a:pt x="247" y="22"/>
                  <a:pt x="247" y="22"/>
                </a:cubicBezTo>
                <a:cubicBezTo>
                  <a:pt x="247" y="22"/>
                  <a:pt x="246" y="23"/>
                  <a:pt x="246" y="23"/>
                </a:cubicBezTo>
                <a:close/>
                <a:moveTo>
                  <a:pt x="256" y="26"/>
                </a:moveTo>
                <a:cubicBezTo>
                  <a:pt x="255" y="26"/>
                  <a:pt x="255" y="26"/>
                  <a:pt x="255" y="26"/>
                </a:cubicBezTo>
                <a:cubicBezTo>
                  <a:pt x="256" y="24"/>
                  <a:pt x="256" y="24"/>
                  <a:pt x="256" y="24"/>
                </a:cubicBezTo>
                <a:cubicBezTo>
                  <a:pt x="256" y="23"/>
                  <a:pt x="255" y="23"/>
                  <a:pt x="255" y="23"/>
                </a:cubicBezTo>
                <a:cubicBezTo>
                  <a:pt x="255" y="22"/>
                  <a:pt x="255" y="22"/>
                  <a:pt x="255" y="22"/>
                </a:cubicBezTo>
                <a:cubicBezTo>
                  <a:pt x="257" y="23"/>
                  <a:pt x="257" y="23"/>
                  <a:pt x="257" y="23"/>
                </a:cubicBezTo>
                <a:cubicBezTo>
                  <a:pt x="256" y="24"/>
                  <a:pt x="256" y="25"/>
                  <a:pt x="256" y="26"/>
                </a:cubicBezTo>
                <a:close/>
                <a:moveTo>
                  <a:pt x="260" y="23"/>
                </a:moveTo>
                <a:cubicBezTo>
                  <a:pt x="260" y="25"/>
                  <a:pt x="259" y="24"/>
                  <a:pt x="258" y="24"/>
                </a:cubicBezTo>
                <a:cubicBezTo>
                  <a:pt x="260" y="22"/>
                  <a:pt x="260" y="22"/>
                  <a:pt x="260" y="22"/>
                </a:cubicBezTo>
                <a:cubicBezTo>
                  <a:pt x="260" y="22"/>
                  <a:pt x="261" y="22"/>
                  <a:pt x="260" y="23"/>
                </a:cubicBezTo>
                <a:close/>
                <a:moveTo>
                  <a:pt x="272" y="24"/>
                </a:moveTo>
                <a:cubicBezTo>
                  <a:pt x="272" y="24"/>
                  <a:pt x="270" y="24"/>
                  <a:pt x="270" y="26"/>
                </a:cubicBezTo>
                <a:cubicBezTo>
                  <a:pt x="270" y="26"/>
                  <a:pt x="270" y="27"/>
                  <a:pt x="270" y="27"/>
                </a:cubicBezTo>
                <a:cubicBezTo>
                  <a:pt x="270" y="27"/>
                  <a:pt x="270" y="26"/>
                  <a:pt x="270" y="26"/>
                </a:cubicBezTo>
                <a:cubicBezTo>
                  <a:pt x="270" y="25"/>
                  <a:pt x="270" y="24"/>
                  <a:pt x="269" y="23"/>
                </a:cubicBezTo>
                <a:cubicBezTo>
                  <a:pt x="268" y="24"/>
                  <a:pt x="268" y="24"/>
                  <a:pt x="268" y="24"/>
                </a:cubicBezTo>
                <a:cubicBezTo>
                  <a:pt x="268" y="22"/>
                  <a:pt x="268" y="22"/>
                  <a:pt x="268" y="22"/>
                </a:cubicBezTo>
                <a:cubicBezTo>
                  <a:pt x="269" y="22"/>
                  <a:pt x="271" y="24"/>
                  <a:pt x="272" y="24"/>
                </a:cubicBezTo>
                <a:cubicBezTo>
                  <a:pt x="273" y="24"/>
                  <a:pt x="273" y="24"/>
                  <a:pt x="273" y="24"/>
                </a:cubicBezTo>
                <a:cubicBezTo>
                  <a:pt x="273" y="24"/>
                  <a:pt x="273" y="24"/>
                  <a:pt x="272" y="24"/>
                </a:cubicBezTo>
                <a:close/>
                <a:moveTo>
                  <a:pt x="283" y="24"/>
                </a:moveTo>
                <a:cubicBezTo>
                  <a:pt x="284" y="24"/>
                  <a:pt x="284" y="24"/>
                  <a:pt x="284" y="24"/>
                </a:cubicBezTo>
                <a:cubicBezTo>
                  <a:pt x="285" y="27"/>
                  <a:pt x="285" y="27"/>
                  <a:pt x="285" y="27"/>
                </a:cubicBezTo>
                <a:lnTo>
                  <a:pt x="283" y="24"/>
                </a:lnTo>
                <a:close/>
                <a:moveTo>
                  <a:pt x="291" y="28"/>
                </a:moveTo>
                <a:cubicBezTo>
                  <a:pt x="291" y="27"/>
                  <a:pt x="289" y="26"/>
                  <a:pt x="290" y="24"/>
                </a:cubicBezTo>
                <a:cubicBezTo>
                  <a:pt x="291" y="25"/>
                  <a:pt x="291" y="27"/>
                  <a:pt x="291" y="28"/>
                </a:cubicBezTo>
                <a:close/>
                <a:moveTo>
                  <a:pt x="299" y="26"/>
                </a:moveTo>
                <a:cubicBezTo>
                  <a:pt x="297" y="28"/>
                  <a:pt x="297" y="28"/>
                  <a:pt x="297" y="28"/>
                </a:cubicBezTo>
                <a:cubicBezTo>
                  <a:pt x="298" y="26"/>
                  <a:pt x="298" y="26"/>
                  <a:pt x="298" y="26"/>
                </a:cubicBezTo>
                <a:cubicBezTo>
                  <a:pt x="298" y="25"/>
                  <a:pt x="299" y="26"/>
                  <a:pt x="299" y="26"/>
                </a:cubicBezTo>
                <a:cubicBezTo>
                  <a:pt x="300" y="25"/>
                  <a:pt x="300" y="25"/>
                  <a:pt x="300" y="25"/>
                </a:cubicBezTo>
                <a:cubicBezTo>
                  <a:pt x="300" y="25"/>
                  <a:pt x="300" y="25"/>
                  <a:pt x="300" y="25"/>
                </a:cubicBezTo>
                <a:cubicBezTo>
                  <a:pt x="301" y="25"/>
                  <a:pt x="301" y="25"/>
                  <a:pt x="301" y="25"/>
                </a:cubicBezTo>
                <a:cubicBezTo>
                  <a:pt x="300" y="25"/>
                  <a:pt x="300" y="25"/>
                  <a:pt x="300" y="25"/>
                </a:cubicBezTo>
                <a:cubicBezTo>
                  <a:pt x="300" y="27"/>
                  <a:pt x="300" y="27"/>
                  <a:pt x="299" y="26"/>
                </a:cubicBezTo>
                <a:close/>
                <a:moveTo>
                  <a:pt x="304" y="44"/>
                </a:moveTo>
                <a:cubicBezTo>
                  <a:pt x="302" y="44"/>
                  <a:pt x="302" y="44"/>
                  <a:pt x="302" y="44"/>
                </a:cubicBezTo>
                <a:cubicBezTo>
                  <a:pt x="302" y="42"/>
                  <a:pt x="302" y="42"/>
                  <a:pt x="302" y="42"/>
                </a:cubicBezTo>
                <a:cubicBezTo>
                  <a:pt x="304" y="42"/>
                  <a:pt x="304" y="42"/>
                  <a:pt x="304" y="42"/>
                </a:cubicBezTo>
                <a:lnTo>
                  <a:pt x="304" y="44"/>
                </a:lnTo>
                <a:close/>
                <a:moveTo>
                  <a:pt x="303" y="26"/>
                </a:moveTo>
                <a:cubicBezTo>
                  <a:pt x="304" y="28"/>
                  <a:pt x="305" y="27"/>
                  <a:pt x="306" y="26"/>
                </a:cubicBezTo>
                <a:cubicBezTo>
                  <a:pt x="306" y="26"/>
                  <a:pt x="306" y="26"/>
                  <a:pt x="306" y="26"/>
                </a:cubicBezTo>
                <a:cubicBezTo>
                  <a:pt x="306" y="26"/>
                  <a:pt x="306" y="26"/>
                  <a:pt x="306" y="26"/>
                </a:cubicBezTo>
                <a:cubicBezTo>
                  <a:pt x="305" y="27"/>
                  <a:pt x="304" y="28"/>
                  <a:pt x="303" y="26"/>
                </a:cubicBezTo>
                <a:close/>
                <a:moveTo>
                  <a:pt x="307" y="29"/>
                </a:moveTo>
                <a:cubicBezTo>
                  <a:pt x="307" y="29"/>
                  <a:pt x="307" y="30"/>
                  <a:pt x="307" y="30"/>
                </a:cubicBezTo>
                <a:cubicBezTo>
                  <a:pt x="307" y="30"/>
                  <a:pt x="307" y="29"/>
                  <a:pt x="307" y="29"/>
                </a:cubicBezTo>
                <a:cubicBezTo>
                  <a:pt x="308" y="28"/>
                  <a:pt x="307" y="26"/>
                  <a:pt x="308" y="26"/>
                </a:cubicBezTo>
                <a:cubicBezTo>
                  <a:pt x="308" y="28"/>
                  <a:pt x="308" y="28"/>
                  <a:pt x="307" y="29"/>
                </a:cubicBezTo>
                <a:close/>
                <a:moveTo>
                  <a:pt x="318" y="31"/>
                </a:moveTo>
                <a:cubicBezTo>
                  <a:pt x="315" y="32"/>
                  <a:pt x="316" y="27"/>
                  <a:pt x="316" y="25"/>
                </a:cubicBezTo>
                <a:cubicBezTo>
                  <a:pt x="316" y="28"/>
                  <a:pt x="320" y="27"/>
                  <a:pt x="318" y="31"/>
                </a:cubicBezTo>
                <a:close/>
                <a:moveTo>
                  <a:pt x="326" y="30"/>
                </a:moveTo>
                <a:cubicBezTo>
                  <a:pt x="326" y="30"/>
                  <a:pt x="325" y="30"/>
                  <a:pt x="325" y="31"/>
                </a:cubicBezTo>
                <a:cubicBezTo>
                  <a:pt x="323" y="29"/>
                  <a:pt x="325" y="28"/>
                  <a:pt x="325" y="26"/>
                </a:cubicBezTo>
                <a:cubicBezTo>
                  <a:pt x="326" y="27"/>
                  <a:pt x="327" y="28"/>
                  <a:pt x="326" y="30"/>
                </a:cubicBezTo>
                <a:close/>
                <a:moveTo>
                  <a:pt x="329" y="30"/>
                </a:moveTo>
                <a:cubicBezTo>
                  <a:pt x="329" y="27"/>
                  <a:pt x="329" y="27"/>
                  <a:pt x="329" y="27"/>
                </a:cubicBezTo>
                <a:cubicBezTo>
                  <a:pt x="330" y="30"/>
                  <a:pt x="330" y="30"/>
                  <a:pt x="330" y="30"/>
                </a:cubicBezTo>
                <a:lnTo>
                  <a:pt x="329" y="30"/>
                </a:lnTo>
                <a:close/>
                <a:moveTo>
                  <a:pt x="339" y="28"/>
                </a:moveTo>
                <a:cubicBezTo>
                  <a:pt x="340" y="31"/>
                  <a:pt x="340" y="31"/>
                  <a:pt x="340" y="31"/>
                </a:cubicBezTo>
                <a:cubicBezTo>
                  <a:pt x="339" y="33"/>
                  <a:pt x="339" y="33"/>
                  <a:pt x="339" y="33"/>
                </a:cubicBezTo>
                <a:lnTo>
                  <a:pt x="339" y="28"/>
                </a:lnTo>
                <a:close/>
                <a:moveTo>
                  <a:pt x="342" y="47"/>
                </a:moveTo>
                <a:cubicBezTo>
                  <a:pt x="340" y="47"/>
                  <a:pt x="340" y="47"/>
                  <a:pt x="340" y="47"/>
                </a:cubicBezTo>
                <a:cubicBezTo>
                  <a:pt x="339" y="43"/>
                  <a:pt x="343" y="43"/>
                  <a:pt x="342" y="47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76000">
                <a:srgbClr val="0D0D0D"/>
              </a:gs>
              <a:gs pos="83000">
                <a:schemeClr val="tx1">
                  <a:lumMod val="95000"/>
                  <a:lumOff val="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87755" y="3429000"/>
            <a:ext cx="46164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国学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传统文化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道德讲堂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文化交流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1FF87AE3-3863-8C40-AC03-F90CDA4FE092}"/>
              </a:ext>
            </a:extLst>
          </p:cNvPr>
          <p:cNvSpPr txBox="1"/>
          <p:nvPr/>
        </p:nvSpPr>
        <p:spPr>
          <a:xfrm>
            <a:off x="3773452" y="4380463"/>
            <a:ext cx="4645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模板网   时间：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2022.07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648F1086-6969-ABFA-7C08-310B2D6EB0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7749" y="245240"/>
            <a:ext cx="2596640" cy="116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508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7D5326E-007E-A171-A321-99F329CAF8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000" y="1536227"/>
            <a:ext cx="3115894" cy="532177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D595FE01-181A-275E-9811-1EF65FC5BEEF}"/>
              </a:ext>
            </a:extLst>
          </p:cNvPr>
          <p:cNvGrpSpPr/>
          <p:nvPr/>
        </p:nvGrpSpPr>
        <p:grpSpPr>
          <a:xfrm>
            <a:off x="7089720" y="3396462"/>
            <a:ext cx="3683804" cy="875458"/>
            <a:chOff x="4699001" y="3620375"/>
            <a:chExt cx="3683804" cy="87545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B80E97E-912B-4DD8-671F-6ED5F07630B5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CA15C01-A80F-48FB-4AA7-773D63D2F860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76085B2-2173-A564-A2F3-CF7E6C7D1B85}"/>
              </a:ext>
            </a:extLst>
          </p:cNvPr>
          <p:cNvGrpSpPr/>
          <p:nvPr/>
        </p:nvGrpSpPr>
        <p:grpSpPr>
          <a:xfrm>
            <a:off x="1740370" y="1876427"/>
            <a:ext cx="3683804" cy="875458"/>
            <a:chOff x="4699001" y="3620375"/>
            <a:chExt cx="3683804" cy="87545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579E2E1-E41E-C997-BED7-608F65CCD05F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D3AB345-4BAA-1E7A-108D-8AA660ABC995}"/>
                </a:ext>
              </a:extLst>
            </p:cNvPr>
            <p:cNvSpPr txBox="1"/>
            <p:nvPr/>
          </p:nvSpPr>
          <p:spPr>
            <a:xfrm>
              <a:off x="6550513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6B37221-ABC7-8998-9E87-186AE20D485A}"/>
              </a:ext>
            </a:extLst>
          </p:cNvPr>
          <p:cNvGrpSpPr/>
          <p:nvPr/>
        </p:nvGrpSpPr>
        <p:grpSpPr>
          <a:xfrm>
            <a:off x="8015476" y="5052300"/>
            <a:ext cx="3683804" cy="875458"/>
            <a:chOff x="4699001" y="3620375"/>
            <a:chExt cx="3683804" cy="87545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5CE060A-311B-A492-8D33-B35102D92E10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D188DB9-F533-EF07-1656-FBB090880B18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CA02E77-8552-0785-A49A-B1FC9F555267}"/>
              </a:ext>
            </a:extLst>
          </p:cNvPr>
          <p:cNvGrpSpPr/>
          <p:nvPr/>
        </p:nvGrpSpPr>
        <p:grpSpPr>
          <a:xfrm>
            <a:off x="814614" y="3651494"/>
            <a:ext cx="3683804" cy="875458"/>
            <a:chOff x="4699001" y="3620375"/>
            <a:chExt cx="3683804" cy="87545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E7CC0E8-3910-63B4-5201-2BF3FCEA6B72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4AE0507-A6A3-918B-BF42-8FCA2CF82A98}"/>
                </a:ext>
              </a:extLst>
            </p:cNvPr>
            <p:cNvSpPr txBox="1"/>
            <p:nvPr/>
          </p:nvSpPr>
          <p:spPr>
            <a:xfrm>
              <a:off x="6550513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24" name="Freeform 4091">
            <a:extLst>
              <a:ext uri="{FF2B5EF4-FFF2-40B4-BE49-F238E27FC236}">
                <a16:creationId xmlns:a16="http://schemas.microsoft.com/office/drawing/2014/main" id="{EF86F438-7722-5EDE-E9CB-9F536E5E4D57}"/>
              </a:ext>
            </a:extLst>
          </p:cNvPr>
          <p:cNvSpPr>
            <a:spLocks/>
          </p:cNvSpPr>
          <p:nvPr/>
        </p:nvSpPr>
        <p:spPr bwMode="auto">
          <a:xfrm>
            <a:off x="5282163" y="1595875"/>
            <a:ext cx="484605" cy="462746"/>
          </a:xfrm>
          <a:custGeom>
            <a:avLst/>
            <a:gdLst>
              <a:gd name="T0" fmla="*/ 258 w 432"/>
              <a:gd name="T1" fmla="*/ 12 h 428"/>
              <a:gd name="T2" fmla="*/ 274 w 432"/>
              <a:gd name="T3" fmla="*/ 5 h 428"/>
              <a:gd name="T4" fmla="*/ 287 w 432"/>
              <a:gd name="T5" fmla="*/ 5 h 428"/>
              <a:gd name="T6" fmla="*/ 301 w 432"/>
              <a:gd name="T7" fmla="*/ 13 h 428"/>
              <a:gd name="T8" fmla="*/ 281 w 432"/>
              <a:gd name="T9" fmla="*/ 5 h 428"/>
              <a:gd name="T10" fmla="*/ 272 w 432"/>
              <a:gd name="T11" fmla="*/ 16 h 428"/>
              <a:gd name="T12" fmla="*/ 268 w 432"/>
              <a:gd name="T13" fmla="*/ 23 h 428"/>
              <a:gd name="T14" fmla="*/ 301 w 432"/>
              <a:gd name="T15" fmla="*/ 29 h 428"/>
              <a:gd name="T16" fmla="*/ 325 w 432"/>
              <a:gd name="T17" fmla="*/ 53 h 428"/>
              <a:gd name="T18" fmla="*/ 329 w 432"/>
              <a:gd name="T19" fmla="*/ 66 h 428"/>
              <a:gd name="T20" fmla="*/ 345 w 432"/>
              <a:gd name="T21" fmla="*/ 64 h 428"/>
              <a:gd name="T22" fmla="*/ 392 w 432"/>
              <a:gd name="T23" fmla="*/ 94 h 428"/>
              <a:gd name="T24" fmla="*/ 418 w 432"/>
              <a:gd name="T25" fmla="*/ 130 h 428"/>
              <a:gd name="T26" fmla="*/ 426 w 432"/>
              <a:gd name="T27" fmla="*/ 178 h 428"/>
              <a:gd name="T28" fmla="*/ 426 w 432"/>
              <a:gd name="T29" fmla="*/ 194 h 428"/>
              <a:gd name="T30" fmla="*/ 428 w 432"/>
              <a:gd name="T31" fmla="*/ 237 h 428"/>
              <a:gd name="T32" fmla="*/ 428 w 432"/>
              <a:gd name="T33" fmla="*/ 221 h 428"/>
              <a:gd name="T34" fmla="*/ 403 w 432"/>
              <a:gd name="T35" fmla="*/ 245 h 428"/>
              <a:gd name="T36" fmla="*/ 396 w 432"/>
              <a:gd name="T37" fmla="*/ 275 h 428"/>
              <a:gd name="T38" fmla="*/ 391 w 432"/>
              <a:gd name="T39" fmla="*/ 301 h 428"/>
              <a:gd name="T40" fmla="*/ 362 w 432"/>
              <a:gd name="T41" fmla="*/ 309 h 428"/>
              <a:gd name="T42" fmla="*/ 361 w 432"/>
              <a:gd name="T43" fmla="*/ 319 h 428"/>
              <a:gd name="T44" fmla="*/ 336 w 432"/>
              <a:gd name="T45" fmla="*/ 346 h 428"/>
              <a:gd name="T46" fmla="*/ 282 w 432"/>
              <a:gd name="T47" fmla="*/ 395 h 428"/>
              <a:gd name="T48" fmla="*/ 245 w 432"/>
              <a:gd name="T49" fmla="*/ 423 h 428"/>
              <a:gd name="T50" fmla="*/ 268 w 432"/>
              <a:gd name="T51" fmla="*/ 396 h 428"/>
              <a:gd name="T52" fmla="*/ 227 w 432"/>
              <a:gd name="T53" fmla="*/ 416 h 428"/>
              <a:gd name="T54" fmla="*/ 170 w 432"/>
              <a:gd name="T55" fmla="*/ 413 h 428"/>
              <a:gd name="T56" fmla="*/ 158 w 432"/>
              <a:gd name="T57" fmla="*/ 393 h 428"/>
              <a:gd name="T58" fmla="*/ 146 w 432"/>
              <a:gd name="T59" fmla="*/ 383 h 428"/>
              <a:gd name="T60" fmla="*/ 126 w 432"/>
              <a:gd name="T61" fmla="*/ 388 h 428"/>
              <a:gd name="T62" fmla="*/ 107 w 432"/>
              <a:gd name="T63" fmla="*/ 379 h 428"/>
              <a:gd name="T64" fmla="*/ 103 w 432"/>
              <a:gd name="T65" fmla="*/ 369 h 428"/>
              <a:gd name="T66" fmla="*/ 54 w 432"/>
              <a:gd name="T67" fmla="*/ 324 h 428"/>
              <a:gd name="T68" fmla="*/ 16 w 432"/>
              <a:gd name="T69" fmla="*/ 275 h 428"/>
              <a:gd name="T70" fmla="*/ 3 w 432"/>
              <a:gd name="T71" fmla="*/ 220 h 428"/>
              <a:gd name="T72" fmla="*/ 9 w 432"/>
              <a:gd name="T73" fmla="*/ 205 h 428"/>
              <a:gd name="T74" fmla="*/ 39 w 432"/>
              <a:gd name="T75" fmla="*/ 153 h 428"/>
              <a:gd name="T76" fmla="*/ 54 w 432"/>
              <a:gd name="T77" fmla="*/ 83 h 428"/>
              <a:gd name="T78" fmla="*/ 111 w 432"/>
              <a:gd name="T79" fmla="*/ 30 h 428"/>
              <a:gd name="T80" fmla="*/ 93 w 432"/>
              <a:gd name="T81" fmla="*/ 53 h 428"/>
              <a:gd name="T82" fmla="*/ 96 w 432"/>
              <a:gd name="T83" fmla="*/ 46 h 428"/>
              <a:gd name="T84" fmla="*/ 111 w 432"/>
              <a:gd name="T85" fmla="*/ 37 h 428"/>
              <a:gd name="T86" fmla="*/ 123 w 432"/>
              <a:gd name="T87" fmla="*/ 36 h 428"/>
              <a:gd name="T88" fmla="*/ 136 w 432"/>
              <a:gd name="T89" fmla="*/ 33 h 428"/>
              <a:gd name="T90" fmla="*/ 141 w 432"/>
              <a:gd name="T91" fmla="*/ 36 h 428"/>
              <a:gd name="T92" fmla="*/ 164 w 432"/>
              <a:gd name="T93" fmla="*/ 42 h 428"/>
              <a:gd name="T94" fmla="*/ 171 w 432"/>
              <a:gd name="T95" fmla="*/ 36 h 428"/>
              <a:gd name="T96" fmla="*/ 171 w 432"/>
              <a:gd name="T97" fmla="*/ 53 h 428"/>
              <a:gd name="T98" fmla="*/ 180 w 432"/>
              <a:gd name="T99" fmla="*/ 63 h 428"/>
              <a:gd name="T100" fmla="*/ 187 w 432"/>
              <a:gd name="T101" fmla="*/ 54 h 428"/>
              <a:gd name="T102" fmla="*/ 178 w 432"/>
              <a:gd name="T103" fmla="*/ 49 h 428"/>
              <a:gd name="T104" fmla="*/ 185 w 432"/>
              <a:gd name="T105" fmla="*/ 46 h 428"/>
              <a:gd name="T106" fmla="*/ 218 w 432"/>
              <a:gd name="T107" fmla="*/ 32 h 428"/>
              <a:gd name="T108" fmla="*/ 237 w 432"/>
              <a:gd name="T109" fmla="*/ 24 h 428"/>
              <a:gd name="T110" fmla="*/ 227 w 432"/>
              <a:gd name="T111" fmla="*/ 13 h 428"/>
              <a:gd name="T112" fmla="*/ 217 w 432"/>
              <a:gd name="T113" fmla="*/ 12 h 428"/>
              <a:gd name="T114" fmla="*/ 241 w 432"/>
              <a:gd name="T115" fmla="*/ 13 h 428"/>
              <a:gd name="T116" fmla="*/ 235 w 432"/>
              <a:gd name="T117" fmla="*/ 0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2" h="428">
                <a:moveTo>
                  <a:pt x="232" y="0"/>
                </a:moveTo>
                <a:lnTo>
                  <a:pt x="232" y="0"/>
                </a:lnTo>
                <a:lnTo>
                  <a:pt x="241" y="6"/>
                </a:lnTo>
                <a:lnTo>
                  <a:pt x="247" y="7"/>
                </a:lnTo>
                <a:lnTo>
                  <a:pt x="252" y="9"/>
                </a:lnTo>
                <a:lnTo>
                  <a:pt x="250" y="12"/>
                </a:lnTo>
                <a:lnTo>
                  <a:pt x="250" y="12"/>
                </a:lnTo>
                <a:lnTo>
                  <a:pt x="254" y="12"/>
                </a:lnTo>
                <a:lnTo>
                  <a:pt x="255" y="12"/>
                </a:lnTo>
                <a:lnTo>
                  <a:pt x="258" y="12"/>
                </a:lnTo>
                <a:lnTo>
                  <a:pt x="261" y="10"/>
                </a:lnTo>
                <a:lnTo>
                  <a:pt x="265" y="5"/>
                </a:lnTo>
                <a:lnTo>
                  <a:pt x="268" y="3"/>
                </a:lnTo>
                <a:lnTo>
                  <a:pt x="272" y="3"/>
                </a:lnTo>
                <a:lnTo>
                  <a:pt x="269" y="3"/>
                </a:lnTo>
                <a:lnTo>
                  <a:pt x="269" y="0"/>
                </a:lnTo>
                <a:lnTo>
                  <a:pt x="272" y="0"/>
                </a:lnTo>
                <a:lnTo>
                  <a:pt x="272" y="0"/>
                </a:lnTo>
                <a:lnTo>
                  <a:pt x="272" y="3"/>
                </a:lnTo>
                <a:lnTo>
                  <a:pt x="274" y="5"/>
                </a:lnTo>
                <a:lnTo>
                  <a:pt x="274" y="5"/>
                </a:lnTo>
                <a:lnTo>
                  <a:pt x="277" y="5"/>
                </a:lnTo>
                <a:lnTo>
                  <a:pt x="277" y="3"/>
                </a:lnTo>
                <a:lnTo>
                  <a:pt x="279" y="5"/>
                </a:lnTo>
                <a:lnTo>
                  <a:pt x="279" y="5"/>
                </a:lnTo>
                <a:lnTo>
                  <a:pt x="281" y="3"/>
                </a:lnTo>
                <a:lnTo>
                  <a:pt x="282" y="3"/>
                </a:lnTo>
                <a:lnTo>
                  <a:pt x="285" y="5"/>
                </a:lnTo>
                <a:lnTo>
                  <a:pt x="287" y="5"/>
                </a:lnTo>
                <a:lnTo>
                  <a:pt x="287" y="5"/>
                </a:lnTo>
                <a:lnTo>
                  <a:pt x="288" y="7"/>
                </a:lnTo>
                <a:lnTo>
                  <a:pt x="289" y="9"/>
                </a:lnTo>
                <a:lnTo>
                  <a:pt x="289" y="9"/>
                </a:lnTo>
                <a:lnTo>
                  <a:pt x="289" y="7"/>
                </a:lnTo>
                <a:lnTo>
                  <a:pt x="292" y="6"/>
                </a:lnTo>
                <a:lnTo>
                  <a:pt x="294" y="9"/>
                </a:lnTo>
                <a:lnTo>
                  <a:pt x="292" y="12"/>
                </a:lnTo>
                <a:lnTo>
                  <a:pt x="292" y="12"/>
                </a:lnTo>
                <a:lnTo>
                  <a:pt x="297" y="12"/>
                </a:lnTo>
                <a:lnTo>
                  <a:pt x="301" y="13"/>
                </a:lnTo>
                <a:lnTo>
                  <a:pt x="309" y="22"/>
                </a:lnTo>
                <a:lnTo>
                  <a:pt x="309" y="22"/>
                </a:lnTo>
                <a:lnTo>
                  <a:pt x="298" y="16"/>
                </a:lnTo>
                <a:lnTo>
                  <a:pt x="292" y="13"/>
                </a:lnTo>
                <a:lnTo>
                  <a:pt x="287" y="12"/>
                </a:lnTo>
                <a:lnTo>
                  <a:pt x="287" y="12"/>
                </a:lnTo>
                <a:lnTo>
                  <a:pt x="287" y="7"/>
                </a:lnTo>
                <a:lnTo>
                  <a:pt x="282" y="3"/>
                </a:lnTo>
                <a:lnTo>
                  <a:pt x="282" y="3"/>
                </a:lnTo>
                <a:lnTo>
                  <a:pt x="281" y="5"/>
                </a:lnTo>
                <a:lnTo>
                  <a:pt x="281" y="6"/>
                </a:lnTo>
                <a:lnTo>
                  <a:pt x="281" y="12"/>
                </a:lnTo>
                <a:lnTo>
                  <a:pt x="281" y="12"/>
                </a:lnTo>
                <a:lnTo>
                  <a:pt x="278" y="12"/>
                </a:lnTo>
                <a:lnTo>
                  <a:pt x="277" y="12"/>
                </a:lnTo>
                <a:lnTo>
                  <a:pt x="277" y="15"/>
                </a:lnTo>
                <a:lnTo>
                  <a:pt x="275" y="17"/>
                </a:lnTo>
                <a:lnTo>
                  <a:pt x="274" y="17"/>
                </a:lnTo>
                <a:lnTo>
                  <a:pt x="272" y="16"/>
                </a:lnTo>
                <a:lnTo>
                  <a:pt x="272" y="16"/>
                </a:lnTo>
                <a:lnTo>
                  <a:pt x="271" y="17"/>
                </a:lnTo>
                <a:lnTo>
                  <a:pt x="269" y="17"/>
                </a:lnTo>
                <a:lnTo>
                  <a:pt x="265" y="17"/>
                </a:lnTo>
                <a:lnTo>
                  <a:pt x="264" y="19"/>
                </a:lnTo>
                <a:lnTo>
                  <a:pt x="264" y="19"/>
                </a:lnTo>
                <a:lnTo>
                  <a:pt x="262" y="22"/>
                </a:lnTo>
                <a:lnTo>
                  <a:pt x="262" y="22"/>
                </a:lnTo>
                <a:lnTo>
                  <a:pt x="264" y="23"/>
                </a:lnTo>
                <a:lnTo>
                  <a:pt x="265" y="23"/>
                </a:lnTo>
                <a:lnTo>
                  <a:pt x="268" y="23"/>
                </a:lnTo>
                <a:lnTo>
                  <a:pt x="268" y="23"/>
                </a:lnTo>
                <a:lnTo>
                  <a:pt x="278" y="23"/>
                </a:lnTo>
                <a:lnTo>
                  <a:pt x="284" y="23"/>
                </a:lnTo>
                <a:lnTo>
                  <a:pt x="289" y="22"/>
                </a:lnTo>
                <a:lnTo>
                  <a:pt x="289" y="22"/>
                </a:lnTo>
                <a:lnTo>
                  <a:pt x="294" y="26"/>
                </a:lnTo>
                <a:lnTo>
                  <a:pt x="297" y="27"/>
                </a:lnTo>
                <a:lnTo>
                  <a:pt x="299" y="26"/>
                </a:lnTo>
                <a:lnTo>
                  <a:pt x="299" y="26"/>
                </a:lnTo>
                <a:lnTo>
                  <a:pt x="301" y="29"/>
                </a:lnTo>
                <a:lnTo>
                  <a:pt x="301" y="30"/>
                </a:lnTo>
                <a:lnTo>
                  <a:pt x="301" y="30"/>
                </a:lnTo>
                <a:lnTo>
                  <a:pt x="304" y="30"/>
                </a:lnTo>
                <a:lnTo>
                  <a:pt x="306" y="32"/>
                </a:lnTo>
                <a:lnTo>
                  <a:pt x="309" y="36"/>
                </a:lnTo>
                <a:lnTo>
                  <a:pt x="309" y="36"/>
                </a:lnTo>
                <a:lnTo>
                  <a:pt x="316" y="44"/>
                </a:lnTo>
                <a:lnTo>
                  <a:pt x="322" y="47"/>
                </a:lnTo>
                <a:lnTo>
                  <a:pt x="326" y="50"/>
                </a:lnTo>
                <a:lnTo>
                  <a:pt x="325" y="53"/>
                </a:lnTo>
                <a:lnTo>
                  <a:pt x="328" y="57"/>
                </a:lnTo>
                <a:lnTo>
                  <a:pt x="326" y="59"/>
                </a:lnTo>
                <a:lnTo>
                  <a:pt x="334" y="62"/>
                </a:lnTo>
                <a:lnTo>
                  <a:pt x="334" y="62"/>
                </a:lnTo>
                <a:lnTo>
                  <a:pt x="329" y="62"/>
                </a:lnTo>
                <a:lnTo>
                  <a:pt x="328" y="62"/>
                </a:lnTo>
                <a:lnTo>
                  <a:pt x="326" y="63"/>
                </a:lnTo>
                <a:lnTo>
                  <a:pt x="326" y="63"/>
                </a:lnTo>
                <a:lnTo>
                  <a:pt x="328" y="64"/>
                </a:lnTo>
                <a:lnTo>
                  <a:pt x="329" y="66"/>
                </a:lnTo>
                <a:lnTo>
                  <a:pt x="334" y="66"/>
                </a:lnTo>
                <a:lnTo>
                  <a:pt x="334" y="66"/>
                </a:lnTo>
                <a:lnTo>
                  <a:pt x="334" y="69"/>
                </a:lnTo>
                <a:lnTo>
                  <a:pt x="334" y="70"/>
                </a:lnTo>
                <a:lnTo>
                  <a:pt x="335" y="71"/>
                </a:lnTo>
                <a:lnTo>
                  <a:pt x="339" y="63"/>
                </a:lnTo>
                <a:lnTo>
                  <a:pt x="338" y="62"/>
                </a:lnTo>
                <a:lnTo>
                  <a:pt x="338" y="62"/>
                </a:lnTo>
                <a:lnTo>
                  <a:pt x="342" y="63"/>
                </a:lnTo>
                <a:lnTo>
                  <a:pt x="345" y="64"/>
                </a:lnTo>
                <a:lnTo>
                  <a:pt x="348" y="70"/>
                </a:lnTo>
                <a:lnTo>
                  <a:pt x="349" y="71"/>
                </a:lnTo>
                <a:lnTo>
                  <a:pt x="352" y="71"/>
                </a:lnTo>
                <a:lnTo>
                  <a:pt x="355" y="71"/>
                </a:lnTo>
                <a:lnTo>
                  <a:pt x="361" y="71"/>
                </a:lnTo>
                <a:lnTo>
                  <a:pt x="361" y="71"/>
                </a:lnTo>
                <a:lnTo>
                  <a:pt x="368" y="79"/>
                </a:lnTo>
                <a:lnTo>
                  <a:pt x="375" y="84"/>
                </a:lnTo>
                <a:lnTo>
                  <a:pt x="383" y="91"/>
                </a:lnTo>
                <a:lnTo>
                  <a:pt x="392" y="94"/>
                </a:lnTo>
                <a:lnTo>
                  <a:pt x="389" y="97"/>
                </a:lnTo>
                <a:lnTo>
                  <a:pt x="389" y="97"/>
                </a:lnTo>
                <a:lnTo>
                  <a:pt x="395" y="99"/>
                </a:lnTo>
                <a:lnTo>
                  <a:pt x="396" y="101"/>
                </a:lnTo>
                <a:lnTo>
                  <a:pt x="402" y="107"/>
                </a:lnTo>
                <a:lnTo>
                  <a:pt x="406" y="114"/>
                </a:lnTo>
                <a:lnTo>
                  <a:pt x="408" y="117"/>
                </a:lnTo>
                <a:lnTo>
                  <a:pt x="412" y="118"/>
                </a:lnTo>
                <a:lnTo>
                  <a:pt x="412" y="118"/>
                </a:lnTo>
                <a:lnTo>
                  <a:pt x="418" y="130"/>
                </a:lnTo>
                <a:lnTo>
                  <a:pt x="423" y="143"/>
                </a:lnTo>
                <a:lnTo>
                  <a:pt x="426" y="150"/>
                </a:lnTo>
                <a:lnTo>
                  <a:pt x="428" y="154"/>
                </a:lnTo>
                <a:lnTo>
                  <a:pt x="428" y="163"/>
                </a:lnTo>
                <a:lnTo>
                  <a:pt x="426" y="168"/>
                </a:lnTo>
                <a:lnTo>
                  <a:pt x="426" y="168"/>
                </a:lnTo>
                <a:lnTo>
                  <a:pt x="429" y="171"/>
                </a:lnTo>
                <a:lnTo>
                  <a:pt x="428" y="174"/>
                </a:lnTo>
                <a:lnTo>
                  <a:pt x="426" y="177"/>
                </a:lnTo>
                <a:lnTo>
                  <a:pt x="426" y="178"/>
                </a:lnTo>
                <a:lnTo>
                  <a:pt x="426" y="178"/>
                </a:lnTo>
                <a:lnTo>
                  <a:pt x="426" y="183"/>
                </a:lnTo>
                <a:lnTo>
                  <a:pt x="428" y="187"/>
                </a:lnTo>
                <a:lnTo>
                  <a:pt x="430" y="193"/>
                </a:lnTo>
                <a:lnTo>
                  <a:pt x="432" y="201"/>
                </a:lnTo>
                <a:lnTo>
                  <a:pt x="430" y="203"/>
                </a:lnTo>
                <a:lnTo>
                  <a:pt x="430" y="207"/>
                </a:lnTo>
                <a:lnTo>
                  <a:pt x="430" y="207"/>
                </a:lnTo>
                <a:lnTo>
                  <a:pt x="429" y="201"/>
                </a:lnTo>
                <a:lnTo>
                  <a:pt x="426" y="194"/>
                </a:lnTo>
                <a:lnTo>
                  <a:pt x="426" y="194"/>
                </a:lnTo>
                <a:lnTo>
                  <a:pt x="423" y="195"/>
                </a:lnTo>
                <a:lnTo>
                  <a:pt x="422" y="197"/>
                </a:lnTo>
                <a:lnTo>
                  <a:pt x="423" y="201"/>
                </a:lnTo>
                <a:lnTo>
                  <a:pt x="425" y="204"/>
                </a:lnTo>
                <a:lnTo>
                  <a:pt x="426" y="207"/>
                </a:lnTo>
                <a:lnTo>
                  <a:pt x="426" y="207"/>
                </a:lnTo>
                <a:lnTo>
                  <a:pt x="429" y="217"/>
                </a:lnTo>
                <a:lnTo>
                  <a:pt x="429" y="227"/>
                </a:lnTo>
                <a:lnTo>
                  <a:pt x="428" y="237"/>
                </a:lnTo>
                <a:lnTo>
                  <a:pt x="425" y="247"/>
                </a:lnTo>
                <a:lnTo>
                  <a:pt x="425" y="247"/>
                </a:lnTo>
                <a:lnTo>
                  <a:pt x="423" y="242"/>
                </a:lnTo>
                <a:lnTo>
                  <a:pt x="423" y="240"/>
                </a:lnTo>
                <a:lnTo>
                  <a:pt x="426" y="237"/>
                </a:lnTo>
                <a:lnTo>
                  <a:pt x="429" y="232"/>
                </a:lnTo>
                <a:lnTo>
                  <a:pt x="428" y="230"/>
                </a:lnTo>
                <a:lnTo>
                  <a:pt x="426" y="227"/>
                </a:lnTo>
                <a:lnTo>
                  <a:pt x="426" y="227"/>
                </a:lnTo>
                <a:lnTo>
                  <a:pt x="428" y="221"/>
                </a:lnTo>
                <a:lnTo>
                  <a:pt x="426" y="215"/>
                </a:lnTo>
                <a:lnTo>
                  <a:pt x="425" y="210"/>
                </a:lnTo>
                <a:lnTo>
                  <a:pt x="422" y="203"/>
                </a:lnTo>
                <a:lnTo>
                  <a:pt x="422" y="203"/>
                </a:lnTo>
                <a:lnTo>
                  <a:pt x="418" y="212"/>
                </a:lnTo>
                <a:lnTo>
                  <a:pt x="412" y="221"/>
                </a:lnTo>
                <a:lnTo>
                  <a:pt x="402" y="238"/>
                </a:lnTo>
                <a:lnTo>
                  <a:pt x="402" y="238"/>
                </a:lnTo>
                <a:lnTo>
                  <a:pt x="402" y="242"/>
                </a:lnTo>
                <a:lnTo>
                  <a:pt x="403" y="245"/>
                </a:lnTo>
                <a:lnTo>
                  <a:pt x="406" y="250"/>
                </a:lnTo>
                <a:lnTo>
                  <a:pt x="409" y="254"/>
                </a:lnTo>
                <a:lnTo>
                  <a:pt x="412" y="259"/>
                </a:lnTo>
                <a:lnTo>
                  <a:pt x="419" y="251"/>
                </a:lnTo>
                <a:lnTo>
                  <a:pt x="420" y="252"/>
                </a:lnTo>
                <a:lnTo>
                  <a:pt x="413" y="262"/>
                </a:lnTo>
                <a:lnTo>
                  <a:pt x="415" y="264"/>
                </a:lnTo>
                <a:lnTo>
                  <a:pt x="415" y="264"/>
                </a:lnTo>
                <a:lnTo>
                  <a:pt x="406" y="269"/>
                </a:lnTo>
                <a:lnTo>
                  <a:pt x="396" y="275"/>
                </a:lnTo>
                <a:lnTo>
                  <a:pt x="393" y="279"/>
                </a:lnTo>
                <a:lnTo>
                  <a:pt x="389" y="284"/>
                </a:lnTo>
                <a:lnTo>
                  <a:pt x="388" y="289"/>
                </a:lnTo>
                <a:lnTo>
                  <a:pt x="388" y="297"/>
                </a:lnTo>
                <a:lnTo>
                  <a:pt x="388" y="297"/>
                </a:lnTo>
                <a:lnTo>
                  <a:pt x="391" y="298"/>
                </a:lnTo>
                <a:lnTo>
                  <a:pt x="392" y="299"/>
                </a:lnTo>
                <a:lnTo>
                  <a:pt x="393" y="299"/>
                </a:lnTo>
                <a:lnTo>
                  <a:pt x="393" y="299"/>
                </a:lnTo>
                <a:lnTo>
                  <a:pt x="391" y="301"/>
                </a:lnTo>
                <a:lnTo>
                  <a:pt x="391" y="304"/>
                </a:lnTo>
                <a:lnTo>
                  <a:pt x="393" y="308"/>
                </a:lnTo>
                <a:lnTo>
                  <a:pt x="396" y="308"/>
                </a:lnTo>
                <a:lnTo>
                  <a:pt x="396" y="308"/>
                </a:lnTo>
                <a:lnTo>
                  <a:pt x="396" y="311"/>
                </a:lnTo>
                <a:lnTo>
                  <a:pt x="395" y="312"/>
                </a:lnTo>
                <a:lnTo>
                  <a:pt x="392" y="308"/>
                </a:lnTo>
                <a:lnTo>
                  <a:pt x="389" y="309"/>
                </a:lnTo>
                <a:lnTo>
                  <a:pt x="389" y="309"/>
                </a:lnTo>
                <a:lnTo>
                  <a:pt x="362" y="309"/>
                </a:lnTo>
                <a:lnTo>
                  <a:pt x="362" y="309"/>
                </a:lnTo>
                <a:lnTo>
                  <a:pt x="361" y="314"/>
                </a:lnTo>
                <a:lnTo>
                  <a:pt x="356" y="315"/>
                </a:lnTo>
                <a:lnTo>
                  <a:pt x="354" y="318"/>
                </a:lnTo>
                <a:lnTo>
                  <a:pt x="352" y="319"/>
                </a:lnTo>
                <a:lnTo>
                  <a:pt x="352" y="321"/>
                </a:lnTo>
                <a:lnTo>
                  <a:pt x="352" y="321"/>
                </a:lnTo>
                <a:lnTo>
                  <a:pt x="356" y="322"/>
                </a:lnTo>
                <a:lnTo>
                  <a:pt x="359" y="321"/>
                </a:lnTo>
                <a:lnTo>
                  <a:pt x="361" y="319"/>
                </a:lnTo>
                <a:lnTo>
                  <a:pt x="363" y="316"/>
                </a:lnTo>
                <a:lnTo>
                  <a:pt x="363" y="316"/>
                </a:lnTo>
                <a:lnTo>
                  <a:pt x="359" y="322"/>
                </a:lnTo>
                <a:lnTo>
                  <a:pt x="354" y="329"/>
                </a:lnTo>
                <a:lnTo>
                  <a:pt x="349" y="336"/>
                </a:lnTo>
                <a:lnTo>
                  <a:pt x="348" y="345"/>
                </a:lnTo>
                <a:lnTo>
                  <a:pt x="344" y="339"/>
                </a:lnTo>
                <a:lnTo>
                  <a:pt x="344" y="339"/>
                </a:lnTo>
                <a:lnTo>
                  <a:pt x="339" y="344"/>
                </a:lnTo>
                <a:lnTo>
                  <a:pt x="336" y="346"/>
                </a:lnTo>
                <a:lnTo>
                  <a:pt x="331" y="356"/>
                </a:lnTo>
                <a:lnTo>
                  <a:pt x="325" y="366"/>
                </a:lnTo>
                <a:lnTo>
                  <a:pt x="322" y="368"/>
                </a:lnTo>
                <a:lnTo>
                  <a:pt x="318" y="371"/>
                </a:lnTo>
                <a:lnTo>
                  <a:pt x="318" y="379"/>
                </a:lnTo>
                <a:lnTo>
                  <a:pt x="318" y="379"/>
                </a:lnTo>
                <a:lnTo>
                  <a:pt x="308" y="383"/>
                </a:lnTo>
                <a:lnTo>
                  <a:pt x="298" y="391"/>
                </a:lnTo>
                <a:lnTo>
                  <a:pt x="288" y="393"/>
                </a:lnTo>
                <a:lnTo>
                  <a:pt x="282" y="395"/>
                </a:lnTo>
                <a:lnTo>
                  <a:pt x="277" y="395"/>
                </a:lnTo>
                <a:lnTo>
                  <a:pt x="277" y="396"/>
                </a:lnTo>
                <a:lnTo>
                  <a:pt x="277" y="396"/>
                </a:lnTo>
                <a:lnTo>
                  <a:pt x="274" y="396"/>
                </a:lnTo>
                <a:lnTo>
                  <a:pt x="271" y="398"/>
                </a:lnTo>
                <a:lnTo>
                  <a:pt x="265" y="402"/>
                </a:lnTo>
                <a:lnTo>
                  <a:pt x="261" y="410"/>
                </a:lnTo>
                <a:lnTo>
                  <a:pt x="255" y="416"/>
                </a:lnTo>
                <a:lnTo>
                  <a:pt x="255" y="416"/>
                </a:lnTo>
                <a:lnTo>
                  <a:pt x="245" y="423"/>
                </a:lnTo>
                <a:lnTo>
                  <a:pt x="241" y="426"/>
                </a:lnTo>
                <a:lnTo>
                  <a:pt x="235" y="428"/>
                </a:lnTo>
                <a:lnTo>
                  <a:pt x="235" y="428"/>
                </a:lnTo>
                <a:lnTo>
                  <a:pt x="241" y="425"/>
                </a:lnTo>
                <a:lnTo>
                  <a:pt x="250" y="418"/>
                </a:lnTo>
                <a:lnTo>
                  <a:pt x="257" y="412"/>
                </a:lnTo>
                <a:lnTo>
                  <a:pt x="259" y="408"/>
                </a:lnTo>
                <a:lnTo>
                  <a:pt x="261" y="403"/>
                </a:lnTo>
                <a:lnTo>
                  <a:pt x="268" y="396"/>
                </a:lnTo>
                <a:lnTo>
                  <a:pt x="268" y="396"/>
                </a:lnTo>
                <a:lnTo>
                  <a:pt x="265" y="395"/>
                </a:lnTo>
                <a:lnTo>
                  <a:pt x="259" y="395"/>
                </a:lnTo>
                <a:lnTo>
                  <a:pt x="250" y="395"/>
                </a:lnTo>
                <a:lnTo>
                  <a:pt x="250" y="395"/>
                </a:lnTo>
                <a:lnTo>
                  <a:pt x="247" y="398"/>
                </a:lnTo>
                <a:lnTo>
                  <a:pt x="242" y="402"/>
                </a:lnTo>
                <a:lnTo>
                  <a:pt x="238" y="409"/>
                </a:lnTo>
                <a:lnTo>
                  <a:pt x="234" y="413"/>
                </a:lnTo>
                <a:lnTo>
                  <a:pt x="230" y="415"/>
                </a:lnTo>
                <a:lnTo>
                  <a:pt x="227" y="416"/>
                </a:lnTo>
                <a:lnTo>
                  <a:pt x="220" y="416"/>
                </a:lnTo>
                <a:lnTo>
                  <a:pt x="220" y="416"/>
                </a:lnTo>
                <a:lnTo>
                  <a:pt x="217" y="418"/>
                </a:lnTo>
                <a:lnTo>
                  <a:pt x="212" y="418"/>
                </a:lnTo>
                <a:lnTo>
                  <a:pt x="205" y="415"/>
                </a:lnTo>
                <a:lnTo>
                  <a:pt x="197" y="415"/>
                </a:lnTo>
                <a:lnTo>
                  <a:pt x="194" y="415"/>
                </a:lnTo>
                <a:lnTo>
                  <a:pt x="191" y="416"/>
                </a:lnTo>
                <a:lnTo>
                  <a:pt x="170" y="413"/>
                </a:lnTo>
                <a:lnTo>
                  <a:pt x="170" y="413"/>
                </a:lnTo>
                <a:lnTo>
                  <a:pt x="171" y="412"/>
                </a:lnTo>
                <a:lnTo>
                  <a:pt x="175" y="412"/>
                </a:lnTo>
                <a:lnTo>
                  <a:pt x="178" y="409"/>
                </a:lnTo>
                <a:lnTo>
                  <a:pt x="178" y="408"/>
                </a:lnTo>
                <a:lnTo>
                  <a:pt x="178" y="405"/>
                </a:lnTo>
                <a:lnTo>
                  <a:pt x="178" y="405"/>
                </a:lnTo>
                <a:lnTo>
                  <a:pt x="175" y="402"/>
                </a:lnTo>
                <a:lnTo>
                  <a:pt x="173" y="400"/>
                </a:lnTo>
                <a:lnTo>
                  <a:pt x="165" y="396"/>
                </a:lnTo>
                <a:lnTo>
                  <a:pt x="158" y="393"/>
                </a:lnTo>
                <a:lnTo>
                  <a:pt x="155" y="391"/>
                </a:lnTo>
                <a:lnTo>
                  <a:pt x="154" y="388"/>
                </a:lnTo>
                <a:lnTo>
                  <a:pt x="153" y="391"/>
                </a:lnTo>
                <a:lnTo>
                  <a:pt x="150" y="388"/>
                </a:lnTo>
                <a:lnTo>
                  <a:pt x="150" y="388"/>
                </a:lnTo>
                <a:lnTo>
                  <a:pt x="147" y="389"/>
                </a:lnTo>
                <a:lnTo>
                  <a:pt x="144" y="389"/>
                </a:lnTo>
                <a:lnTo>
                  <a:pt x="141" y="388"/>
                </a:lnTo>
                <a:lnTo>
                  <a:pt x="137" y="388"/>
                </a:lnTo>
                <a:lnTo>
                  <a:pt x="146" y="383"/>
                </a:lnTo>
                <a:lnTo>
                  <a:pt x="146" y="383"/>
                </a:lnTo>
                <a:lnTo>
                  <a:pt x="136" y="372"/>
                </a:lnTo>
                <a:lnTo>
                  <a:pt x="130" y="379"/>
                </a:lnTo>
                <a:lnTo>
                  <a:pt x="130" y="379"/>
                </a:lnTo>
                <a:lnTo>
                  <a:pt x="133" y="379"/>
                </a:lnTo>
                <a:lnTo>
                  <a:pt x="134" y="382"/>
                </a:lnTo>
                <a:lnTo>
                  <a:pt x="134" y="385"/>
                </a:lnTo>
                <a:lnTo>
                  <a:pt x="133" y="388"/>
                </a:lnTo>
                <a:lnTo>
                  <a:pt x="133" y="388"/>
                </a:lnTo>
                <a:lnTo>
                  <a:pt x="126" y="388"/>
                </a:lnTo>
                <a:lnTo>
                  <a:pt x="123" y="383"/>
                </a:lnTo>
                <a:lnTo>
                  <a:pt x="120" y="381"/>
                </a:lnTo>
                <a:lnTo>
                  <a:pt x="116" y="378"/>
                </a:lnTo>
                <a:lnTo>
                  <a:pt x="116" y="378"/>
                </a:lnTo>
                <a:lnTo>
                  <a:pt x="114" y="379"/>
                </a:lnTo>
                <a:lnTo>
                  <a:pt x="113" y="379"/>
                </a:lnTo>
                <a:lnTo>
                  <a:pt x="116" y="382"/>
                </a:lnTo>
                <a:lnTo>
                  <a:pt x="116" y="382"/>
                </a:lnTo>
                <a:lnTo>
                  <a:pt x="111" y="381"/>
                </a:lnTo>
                <a:lnTo>
                  <a:pt x="107" y="379"/>
                </a:lnTo>
                <a:lnTo>
                  <a:pt x="107" y="379"/>
                </a:lnTo>
                <a:lnTo>
                  <a:pt x="107" y="375"/>
                </a:lnTo>
                <a:lnTo>
                  <a:pt x="106" y="372"/>
                </a:lnTo>
                <a:lnTo>
                  <a:pt x="104" y="369"/>
                </a:lnTo>
                <a:lnTo>
                  <a:pt x="104" y="369"/>
                </a:lnTo>
                <a:lnTo>
                  <a:pt x="103" y="371"/>
                </a:lnTo>
                <a:lnTo>
                  <a:pt x="101" y="372"/>
                </a:lnTo>
                <a:lnTo>
                  <a:pt x="100" y="372"/>
                </a:lnTo>
                <a:lnTo>
                  <a:pt x="100" y="372"/>
                </a:lnTo>
                <a:lnTo>
                  <a:pt x="103" y="369"/>
                </a:lnTo>
                <a:lnTo>
                  <a:pt x="104" y="366"/>
                </a:lnTo>
                <a:lnTo>
                  <a:pt x="101" y="366"/>
                </a:lnTo>
                <a:lnTo>
                  <a:pt x="101" y="366"/>
                </a:lnTo>
                <a:lnTo>
                  <a:pt x="83" y="356"/>
                </a:lnTo>
                <a:lnTo>
                  <a:pt x="74" y="351"/>
                </a:lnTo>
                <a:lnTo>
                  <a:pt x="66" y="344"/>
                </a:lnTo>
                <a:lnTo>
                  <a:pt x="66" y="344"/>
                </a:lnTo>
                <a:lnTo>
                  <a:pt x="60" y="332"/>
                </a:lnTo>
                <a:lnTo>
                  <a:pt x="54" y="324"/>
                </a:lnTo>
                <a:lnTo>
                  <a:pt x="54" y="324"/>
                </a:lnTo>
                <a:lnTo>
                  <a:pt x="56" y="321"/>
                </a:lnTo>
                <a:lnTo>
                  <a:pt x="56" y="319"/>
                </a:lnTo>
                <a:lnTo>
                  <a:pt x="54" y="316"/>
                </a:lnTo>
                <a:lnTo>
                  <a:pt x="51" y="309"/>
                </a:lnTo>
                <a:lnTo>
                  <a:pt x="39" y="297"/>
                </a:lnTo>
                <a:lnTo>
                  <a:pt x="36" y="297"/>
                </a:lnTo>
                <a:lnTo>
                  <a:pt x="36" y="297"/>
                </a:lnTo>
                <a:lnTo>
                  <a:pt x="29" y="291"/>
                </a:lnTo>
                <a:lnTo>
                  <a:pt x="22" y="284"/>
                </a:lnTo>
                <a:lnTo>
                  <a:pt x="16" y="275"/>
                </a:lnTo>
                <a:lnTo>
                  <a:pt x="10" y="265"/>
                </a:lnTo>
                <a:lnTo>
                  <a:pt x="4" y="255"/>
                </a:lnTo>
                <a:lnTo>
                  <a:pt x="3" y="245"/>
                </a:lnTo>
                <a:lnTo>
                  <a:pt x="0" y="235"/>
                </a:lnTo>
                <a:lnTo>
                  <a:pt x="0" y="224"/>
                </a:lnTo>
                <a:lnTo>
                  <a:pt x="0" y="224"/>
                </a:lnTo>
                <a:lnTo>
                  <a:pt x="2" y="224"/>
                </a:lnTo>
                <a:lnTo>
                  <a:pt x="3" y="224"/>
                </a:lnTo>
                <a:lnTo>
                  <a:pt x="3" y="222"/>
                </a:lnTo>
                <a:lnTo>
                  <a:pt x="3" y="220"/>
                </a:lnTo>
                <a:lnTo>
                  <a:pt x="3" y="214"/>
                </a:lnTo>
                <a:lnTo>
                  <a:pt x="3" y="214"/>
                </a:lnTo>
                <a:lnTo>
                  <a:pt x="4" y="214"/>
                </a:lnTo>
                <a:lnTo>
                  <a:pt x="6" y="212"/>
                </a:lnTo>
                <a:lnTo>
                  <a:pt x="9" y="211"/>
                </a:lnTo>
                <a:lnTo>
                  <a:pt x="9" y="211"/>
                </a:lnTo>
                <a:lnTo>
                  <a:pt x="7" y="208"/>
                </a:lnTo>
                <a:lnTo>
                  <a:pt x="6" y="207"/>
                </a:lnTo>
                <a:lnTo>
                  <a:pt x="6" y="207"/>
                </a:lnTo>
                <a:lnTo>
                  <a:pt x="9" y="205"/>
                </a:lnTo>
                <a:lnTo>
                  <a:pt x="10" y="203"/>
                </a:lnTo>
                <a:lnTo>
                  <a:pt x="13" y="197"/>
                </a:lnTo>
                <a:lnTo>
                  <a:pt x="16" y="190"/>
                </a:lnTo>
                <a:lnTo>
                  <a:pt x="17" y="185"/>
                </a:lnTo>
                <a:lnTo>
                  <a:pt x="20" y="187"/>
                </a:lnTo>
                <a:lnTo>
                  <a:pt x="20" y="187"/>
                </a:lnTo>
                <a:lnTo>
                  <a:pt x="30" y="170"/>
                </a:lnTo>
                <a:lnTo>
                  <a:pt x="34" y="161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3" y="151"/>
                </a:lnTo>
                <a:lnTo>
                  <a:pt x="43" y="151"/>
                </a:lnTo>
                <a:lnTo>
                  <a:pt x="43" y="151"/>
                </a:lnTo>
                <a:lnTo>
                  <a:pt x="40" y="143"/>
                </a:lnTo>
                <a:lnTo>
                  <a:pt x="40" y="143"/>
                </a:lnTo>
                <a:lnTo>
                  <a:pt x="44" y="123"/>
                </a:lnTo>
                <a:lnTo>
                  <a:pt x="49" y="101"/>
                </a:lnTo>
                <a:lnTo>
                  <a:pt x="51" y="93"/>
                </a:lnTo>
                <a:lnTo>
                  <a:pt x="54" y="83"/>
                </a:lnTo>
                <a:lnTo>
                  <a:pt x="60" y="73"/>
                </a:lnTo>
                <a:lnTo>
                  <a:pt x="66" y="66"/>
                </a:lnTo>
                <a:lnTo>
                  <a:pt x="64" y="63"/>
                </a:lnTo>
                <a:lnTo>
                  <a:pt x="64" y="63"/>
                </a:lnTo>
                <a:lnTo>
                  <a:pt x="66" y="59"/>
                </a:lnTo>
                <a:lnTo>
                  <a:pt x="70" y="54"/>
                </a:lnTo>
                <a:lnTo>
                  <a:pt x="79" y="47"/>
                </a:lnTo>
                <a:lnTo>
                  <a:pt x="89" y="39"/>
                </a:lnTo>
                <a:lnTo>
                  <a:pt x="100" y="34"/>
                </a:lnTo>
                <a:lnTo>
                  <a:pt x="111" y="30"/>
                </a:lnTo>
                <a:lnTo>
                  <a:pt x="111" y="30"/>
                </a:lnTo>
                <a:lnTo>
                  <a:pt x="100" y="36"/>
                </a:lnTo>
                <a:lnTo>
                  <a:pt x="86" y="43"/>
                </a:lnTo>
                <a:lnTo>
                  <a:pt x="79" y="47"/>
                </a:lnTo>
                <a:lnTo>
                  <a:pt x="74" y="52"/>
                </a:lnTo>
                <a:lnTo>
                  <a:pt x="70" y="57"/>
                </a:lnTo>
                <a:lnTo>
                  <a:pt x="69" y="63"/>
                </a:lnTo>
                <a:lnTo>
                  <a:pt x="69" y="63"/>
                </a:lnTo>
                <a:lnTo>
                  <a:pt x="81" y="59"/>
                </a:lnTo>
                <a:lnTo>
                  <a:pt x="93" y="53"/>
                </a:lnTo>
                <a:lnTo>
                  <a:pt x="93" y="53"/>
                </a:lnTo>
                <a:lnTo>
                  <a:pt x="97" y="53"/>
                </a:lnTo>
                <a:lnTo>
                  <a:pt x="100" y="52"/>
                </a:lnTo>
                <a:lnTo>
                  <a:pt x="103" y="49"/>
                </a:lnTo>
                <a:lnTo>
                  <a:pt x="104" y="46"/>
                </a:lnTo>
                <a:lnTo>
                  <a:pt x="104" y="46"/>
                </a:lnTo>
                <a:lnTo>
                  <a:pt x="103" y="44"/>
                </a:lnTo>
                <a:lnTo>
                  <a:pt x="101" y="43"/>
                </a:lnTo>
                <a:lnTo>
                  <a:pt x="100" y="44"/>
                </a:lnTo>
                <a:lnTo>
                  <a:pt x="96" y="46"/>
                </a:lnTo>
                <a:lnTo>
                  <a:pt x="93" y="47"/>
                </a:lnTo>
                <a:lnTo>
                  <a:pt x="93" y="47"/>
                </a:lnTo>
                <a:lnTo>
                  <a:pt x="94" y="46"/>
                </a:lnTo>
                <a:lnTo>
                  <a:pt x="97" y="44"/>
                </a:lnTo>
                <a:lnTo>
                  <a:pt x="100" y="43"/>
                </a:lnTo>
                <a:lnTo>
                  <a:pt x="106" y="42"/>
                </a:lnTo>
                <a:lnTo>
                  <a:pt x="107" y="40"/>
                </a:lnTo>
                <a:lnTo>
                  <a:pt x="108" y="37"/>
                </a:lnTo>
                <a:lnTo>
                  <a:pt x="108" y="37"/>
                </a:lnTo>
                <a:lnTo>
                  <a:pt x="111" y="37"/>
                </a:lnTo>
                <a:lnTo>
                  <a:pt x="111" y="39"/>
                </a:lnTo>
                <a:lnTo>
                  <a:pt x="114" y="39"/>
                </a:lnTo>
                <a:lnTo>
                  <a:pt x="116" y="37"/>
                </a:lnTo>
                <a:lnTo>
                  <a:pt x="116" y="36"/>
                </a:lnTo>
                <a:lnTo>
                  <a:pt x="116" y="36"/>
                </a:lnTo>
                <a:lnTo>
                  <a:pt x="117" y="39"/>
                </a:lnTo>
                <a:lnTo>
                  <a:pt x="118" y="40"/>
                </a:lnTo>
                <a:lnTo>
                  <a:pt x="120" y="39"/>
                </a:lnTo>
                <a:lnTo>
                  <a:pt x="121" y="39"/>
                </a:lnTo>
                <a:lnTo>
                  <a:pt x="123" y="36"/>
                </a:lnTo>
                <a:lnTo>
                  <a:pt x="124" y="36"/>
                </a:lnTo>
                <a:lnTo>
                  <a:pt x="126" y="37"/>
                </a:lnTo>
                <a:lnTo>
                  <a:pt x="126" y="37"/>
                </a:lnTo>
                <a:lnTo>
                  <a:pt x="127" y="36"/>
                </a:lnTo>
                <a:lnTo>
                  <a:pt x="128" y="36"/>
                </a:lnTo>
                <a:lnTo>
                  <a:pt x="131" y="36"/>
                </a:lnTo>
                <a:lnTo>
                  <a:pt x="136" y="36"/>
                </a:lnTo>
                <a:lnTo>
                  <a:pt x="136" y="36"/>
                </a:lnTo>
                <a:lnTo>
                  <a:pt x="137" y="34"/>
                </a:lnTo>
                <a:lnTo>
                  <a:pt x="136" y="33"/>
                </a:lnTo>
                <a:lnTo>
                  <a:pt x="136" y="33"/>
                </a:lnTo>
                <a:lnTo>
                  <a:pt x="137" y="33"/>
                </a:lnTo>
                <a:lnTo>
                  <a:pt x="140" y="34"/>
                </a:lnTo>
                <a:lnTo>
                  <a:pt x="140" y="34"/>
                </a:lnTo>
                <a:lnTo>
                  <a:pt x="141" y="33"/>
                </a:lnTo>
                <a:lnTo>
                  <a:pt x="141" y="30"/>
                </a:lnTo>
                <a:lnTo>
                  <a:pt x="143" y="30"/>
                </a:lnTo>
                <a:lnTo>
                  <a:pt x="143" y="30"/>
                </a:lnTo>
                <a:lnTo>
                  <a:pt x="141" y="34"/>
                </a:lnTo>
                <a:lnTo>
                  <a:pt x="141" y="36"/>
                </a:lnTo>
                <a:lnTo>
                  <a:pt x="141" y="39"/>
                </a:lnTo>
                <a:lnTo>
                  <a:pt x="144" y="42"/>
                </a:lnTo>
                <a:lnTo>
                  <a:pt x="148" y="46"/>
                </a:lnTo>
                <a:lnTo>
                  <a:pt x="151" y="47"/>
                </a:lnTo>
                <a:lnTo>
                  <a:pt x="153" y="49"/>
                </a:lnTo>
                <a:lnTo>
                  <a:pt x="160" y="44"/>
                </a:lnTo>
                <a:lnTo>
                  <a:pt x="158" y="42"/>
                </a:lnTo>
                <a:lnTo>
                  <a:pt x="158" y="42"/>
                </a:lnTo>
                <a:lnTo>
                  <a:pt x="160" y="40"/>
                </a:lnTo>
                <a:lnTo>
                  <a:pt x="164" y="42"/>
                </a:lnTo>
                <a:lnTo>
                  <a:pt x="170" y="44"/>
                </a:lnTo>
                <a:lnTo>
                  <a:pt x="173" y="46"/>
                </a:lnTo>
                <a:lnTo>
                  <a:pt x="174" y="46"/>
                </a:lnTo>
                <a:lnTo>
                  <a:pt x="175" y="43"/>
                </a:lnTo>
                <a:lnTo>
                  <a:pt x="174" y="37"/>
                </a:lnTo>
                <a:lnTo>
                  <a:pt x="170" y="34"/>
                </a:lnTo>
                <a:lnTo>
                  <a:pt x="170" y="34"/>
                </a:lnTo>
                <a:lnTo>
                  <a:pt x="170" y="36"/>
                </a:lnTo>
                <a:lnTo>
                  <a:pt x="170" y="36"/>
                </a:lnTo>
                <a:lnTo>
                  <a:pt x="171" y="36"/>
                </a:lnTo>
                <a:lnTo>
                  <a:pt x="175" y="39"/>
                </a:lnTo>
                <a:lnTo>
                  <a:pt x="178" y="42"/>
                </a:lnTo>
                <a:lnTo>
                  <a:pt x="180" y="39"/>
                </a:lnTo>
                <a:lnTo>
                  <a:pt x="180" y="39"/>
                </a:lnTo>
                <a:lnTo>
                  <a:pt x="180" y="42"/>
                </a:lnTo>
                <a:lnTo>
                  <a:pt x="177" y="44"/>
                </a:lnTo>
                <a:lnTo>
                  <a:pt x="173" y="47"/>
                </a:lnTo>
                <a:lnTo>
                  <a:pt x="171" y="49"/>
                </a:lnTo>
                <a:lnTo>
                  <a:pt x="170" y="50"/>
                </a:lnTo>
                <a:lnTo>
                  <a:pt x="171" y="53"/>
                </a:lnTo>
                <a:lnTo>
                  <a:pt x="174" y="57"/>
                </a:lnTo>
                <a:lnTo>
                  <a:pt x="174" y="57"/>
                </a:lnTo>
                <a:lnTo>
                  <a:pt x="177" y="57"/>
                </a:lnTo>
                <a:lnTo>
                  <a:pt x="178" y="59"/>
                </a:lnTo>
                <a:lnTo>
                  <a:pt x="180" y="57"/>
                </a:lnTo>
                <a:lnTo>
                  <a:pt x="178" y="59"/>
                </a:lnTo>
                <a:lnTo>
                  <a:pt x="180" y="59"/>
                </a:lnTo>
                <a:lnTo>
                  <a:pt x="178" y="62"/>
                </a:lnTo>
                <a:lnTo>
                  <a:pt x="178" y="62"/>
                </a:lnTo>
                <a:lnTo>
                  <a:pt x="180" y="63"/>
                </a:lnTo>
                <a:lnTo>
                  <a:pt x="183" y="63"/>
                </a:lnTo>
                <a:lnTo>
                  <a:pt x="183" y="62"/>
                </a:lnTo>
                <a:lnTo>
                  <a:pt x="187" y="66"/>
                </a:lnTo>
                <a:lnTo>
                  <a:pt x="187" y="66"/>
                </a:lnTo>
                <a:lnTo>
                  <a:pt x="190" y="63"/>
                </a:lnTo>
                <a:lnTo>
                  <a:pt x="188" y="60"/>
                </a:lnTo>
                <a:lnTo>
                  <a:pt x="187" y="59"/>
                </a:lnTo>
                <a:lnTo>
                  <a:pt x="185" y="57"/>
                </a:lnTo>
                <a:lnTo>
                  <a:pt x="185" y="57"/>
                </a:lnTo>
                <a:lnTo>
                  <a:pt x="187" y="54"/>
                </a:lnTo>
                <a:lnTo>
                  <a:pt x="185" y="53"/>
                </a:lnTo>
                <a:lnTo>
                  <a:pt x="183" y="49"/>
                </a:lnTo>
                <a:lnTo>
                  <a:pt x="183" y="47"/>
                </a:lnTo>
                <a:lnTo>
                  <a:pt x="183" y="47"/>
                </a:lnTo>
                <a:lnTo>
                  <a:pt x="181" y="47"/>
                </a:lnTo>
                <a:lnTo>
                  <a:pt x="180" y="49"/>
                </a:lnTo>
                <a:lnTo>
                  <a:pt x="180" y="53"/>
                </a:lnTo>
                <a:lnTo>
                  <a:pt x="178" y="53"/>
                </a:lnTo>
                <a:lnTo>
                  <a:pt x="178" y="49"/>
                </a:lnTo>
                <a:lnTo>
                  <a:pt x="178" y="49"/>
                </a:lnTo>
                <a:lnTo>
                  <a:pt x="181" y="47"/>
                </a:lnTo>
                <a:lnTo>
                  <a:pt x="183" y="47"/>
                </a:lnTo>
                <a:lnTo>
                  <a:pt x="187" y="53"/>
                </a:lnTo>
                <a:lnTo>
                  <a:pt x="187" y="53"/>
                </a:lnTo>
                <a:lnTo>
                  <a:pt x="190" y="50"/>
                </a:lnTo>
                <a:lnTo>
                  <a:pt x="191" y="49"/>
                </a:lnTo>
                <a:lnTo>
                  <a:pt x="191" y="47"/>
                </a:lnTo>
                <a:lnTo>
                  <a:pt x="187" y="44"/>
                </a:lnTo>
                <a:lnTo>
                  <a:pt x="185" y="46"/>
                </a:lnTo>
                <a:lnTo>
                  <a:pt x="185" y="46"/>
                </a:lnTo>
                <a:lnTo>
                  <a:pt x="185" y="42"/>
                </a:lnTo>
                <a:lnTo>
                  <a:pt x="187" y="39"/>
                </a:lnTo>
                <a:lnTo>
                  <a:pt x="187" y="36"/>
                </a:lnTo>
                <a:lnTo>
                  <a:pt x="185" y="34"/>
                </a:lnTo>
                <a:lnTo>
                  <a:pt x="185" y="34"/>
                </a:lnTo>
                <a:lnTo>
                  <a:pt x="190" y="33"/>
                </a:lnTo>
                <a:lnTo>
                  <a:pt x="194" y="30"/>
                </a:lnTo>
                <a:lnTo>
                  <a:pt x="194" y="30"/>
                </a:lnTo>
                <a:lnTo>
                  <a:pt x="208" y="30"/>
                </a:lnTo>
                <a:lnTo>
                  <a:pt x="218" y="32"/>
                </a:lnTo>
                <a:lnTo>
                  <a:pt x="227" y="33"/>
                </a:lnTo>
                <a:lnTo>
                  <a:pt x="227" y="33"/>
                </a:lnTo>
                <a:lnTo>
                  <a:pt x="230" y="30"/>
                </a:lnTo>
                <a:lnTo>
                  <a:pt x="230" y="29"/>
                </a:lnTo>
                <a:lnTo>
                  <a:pt x="230" y="26"/>
                </a:lnTo>
                <a:lnTo>
                  <a:pt x="230" y="26"/>
                </a:lnTo>
                <a:lnTo>
                  <a:pt x="231" y="27"/>
                </a:lnTo>
                <a:lnTo>
                  <a:pt x="232" y="29"/>
                </a:lnTo>
                <a:lnTo>
                  <a:pt x="237" y="24"/>
                </a:lnTo>
                <a:lnTo>
                  <a:pt x="237" y="24"/>
                </a:lnTo>
                <a:lnTo>
                  <a:pt x="235" y="23"/>
                </a:lnTo>
                <a:lnTo>
                  <a:pt x="235" y="23"/>
                </a:lnTo>
                <a:lnTo>
                  <a:pt x="238" y="20"/>
                </a:lnTo>
                <a:lnTo>
                  <a:pt x="240" y="19"/>
                </a:lnTo>
                <a:lnTo>
                  <a:pt x="240" y="17"/>
                </a:lnTo>
                <a:lnTo>
                  <a:pt x="238" y="16"/>
                </a:lnTo>
                <a:lnTo>
                  <a:pt x="235" y="13"/>
                </a:lnTo>
                <a:lnTo>
                  <a:pt x="235" y="13"/>
                </a:lnTo>
                <a:lnTo>
                  <a:pt x="231" y="15"/>
                </a:lnTo>
                <a:lnTo>
                  <a:pt x="227" y="13"/>
                </a:lnTo>
                <a:lnTo>
                  <a:pt x="222" y="15"/>
                </a:lnTo>
                <a:lnTo>
                  <a:pt x="221" y="16"/>
                </a:lnTo>
                <a:lnTo>
                  <a:pt x="220" y="17"/>
                </a:lnTo>
                <a:lnTo>
                  <a:pt x="218" y="16"/>
                </a:lnTo>
                <a:lnTo>
                  <a:pt x="217" y="17"/>
                </a:lnTo>
                <a:lnTo>
                  <a:pt x="217" y="17"/>
                </a:lnTo>
                <a:lnTo>
                  <a:pt x="217" y="15"/>
                </a:lnTo>
                <a:lnTo>
                  <a:pt x="215" y="13"/>
                </a:lnTo>
                <a:lnTo>
                  <a:pt x="217" y="12"/>
                </a:lnTo>
                <a:lnTo>
                  <a:pt x="217" y="12"/>
                </a:lnTo>
                <a:lnTo>
                  <a:pt x="217" y="12"/>
                </a:lnTo>
                <a:lnTo>
                  <a:pt x="214" y="12"/>
                </a:lnTo>
                <a:lnTo>
                  <a:pt x="211" y="12"/>
                </a:lnTo>
                <a:lnTo>
                  <a:pt x="211" y="12"/>
                </a:lnTo>
                <a:lnTo>
                  <a:pt x="217" y="9"/>
                </a:lnTo>
                <a:lnTo>
                  <a:pt x="220" y="9"/>
                </a:lnTo>
                <a:lnTo>
                  <a:pt x="225" y="9"/>
                </a:lnTo>
                <a:lnTo>
                  <a:pt x="230" y="10"/>
                </a:lnTo>
                <a:lnTo>
                  <a:pt x="238" y="13"/>
                </a:lnTo>
                <a:lnTo>
                  <a:pt x="241" y="13"/>
                </a:lnTo>
                <a:lnTo>
                  <a:pt x="247" y="13"/>
                </a:lnTo>
                <a:lnTo>
                  <a:pt x="247" y="13"/>
                </a:lnTo>
                <a:lnTo>
                  <a:pt x="247" y="12"/>
                </a:lnTo>
                <a:lnTo>
                  <a:pt x="245" y="10"/>
                </a:lnTo>
                <a:lnTo>
                  <a:pt x="241" y="7"/>
                </a:lnTo>
                <a:lnTo>
                  <a:pt x="238" y="6"/>
                </a:lnTo>
                <a:lnTo>
                  <a:pt x="237" y="5"/>
                </a:lnTo>
                <a:lnTo>
                  <a:pt x="235" y="3"/>
                </a:lnTo>
                <a:lnTo>
                  <a:pt x="230" y="3"/>
                </a:lnTo>
                <a:lnTo>
                  <a:pt x="235" y="0"/>
                </a:lnTo>
                <a:lnTo>
                  <a:pt x="232" y="0"/>
                </a:lnTo>
                <a:lnTo>
                  <a:pt x="232" y="0"/>
                </a:lnTo>
                <a:close/>
              </a:path>
            </a:pathLst>
          </a:custGeom>
          <a:gradFill>
            <a:gsLst>
              <a:gs pos="0">
                <a:srgbClr val="377636"/>
              </a:gs>
              <a:gs pos="100000">
                <a:srgbClr val="377636">
                  <a:alpha val="0"/>
                </a:srgb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091">
            <a:extLst>
              <a:ext uri="{FF2B5EF4-FFF2-40B4-BE49-F238E27FC236}">
                <a16:creationId xmlns:a16="http://schemas.microsoft.com/office/drawing/2014/main" id="{D8300E2C-B36E-784A-2C2E-1261F64BBFDD}"/>
              </a:ext>
            </a:extLst>
          </p:cNvPr>
          <p:cNvSpPr>
            <a:spLocks/>
          </p:cNvSpPr>
          <p:nvPr/>
        </p:nvSpPr>
        <p:spPr bwMode="auto">
          <a:xfrm>
            <a:off x="7572591" y="2829859"/>
            <a:ext cx="484605" cy="462746"/>
          </a:xfrm>
          <a:custGeom>
            <a:avLst/>
            <a:gdLst>
              <a:gd name="T0" fmla="*/ 258 w 432"/>
              <a:gd name="T1" fmla="*/ 12 h 428"/>
              <a:gd name="T2" fmla="*/ 274 w 432"/>
              <a:gd name="T3" fmla="*/ 5 h 428"/>
              <a:gd name="T4" fmla="*/ 287 w 432"/>
              <a:gd name="T5" fmla="*/ 5 h 428"/>
              <a:gd name="T6" fmla="*/ 301 w 432"/>
              <a:gd name="T7" fmla="*/ 13 h 428"/>
              <a:gd name="T8" fmla="*/ 281 w 432"/>
              <a:gd name="T9" fmla="*/ 5 h 428"/>
              <a:gd name="T10" fmla="*/ 272 w 432"/>
              <a:gd name="T11" fmla="*/ 16 h 428"/>
              <a:gd name="T12" fmla="*/ 268 w 432"/>
              <a:gd name="T13" fmla="*/ 23 h 428"/>
              <a:gd name="T14" fmla="*/ 301 w 432"/>
              <a:gd name="T15" fmla="*/ 29 h 428"/>
              <a:gd name="T16" fmla="*/ 325 w 432"/>
              <a:gd name="T17" fmla="*/ 53 h 428"/>
              <a:gd name="T18" fmla="*/ 329 w 432"/>
              <a:gd name="T19" fmla="*/ 66 h 428"/>
              <a:gd name="T20" fmla="*/ 345 w 432"/>
              <a:gd name="T21" fmla="*/ 64 h 428"/>
              <a:gd name="T22" fmla="*/ 392 w 432"/>
              <a:gd name="T23" fmla="*/ 94 h 428"/>
              <a:gd name="T24" fmla="*/ 418 w 432"/>
              <a:gd name="T25" fmla="*/ 130 h 428"/>
              <a:gd name="T26" fmla="*/ 426 w 432"/>
              <a:gd name="T27" fmla="*/ 178 h 428"/>
              <a:gd name="T28" fmla="*/ 426 w 432"/>
              <a:gd name="T29" fmla="*/ 194 h 428"/>
              <a:gd name="T30" fmla="*/ 428 w 432"/>
              <a:gd name="T31" fmla="*/ 237 h 428"/>
              <a:gd name="T32" fmla="*/ 428 w 432"/>
              <a:gd name="T33" fmla="*/ 221 h 428"/>
              <a:gd name="T34" fmla="*/ 403 w 432"/>
              <a:gd name="T35" fmla="*/ 245 h 428"/>
              <a:gd name="T36" fmla="*/ 396 w 432"/>
              <a:gd name="T37" fmla="*/ 275 h 428"/>
              <a:gd name="T38" fmla="*/ 391 w 432"/>
              <a:gd name="T39" fmla="*/ 301 h 428"/>
              <a:gd name="T40" fmla="*/ 362 w 432"/>
              <a:gd name="T41" fmla="*/ 309 h 428"/>
              <a:gd name="T42" fmla="*/ 361 w 432"/>
              <a:gd name="T43" fmla="*/ 319 h 428"/>
              <a:gd name="T44" fmla="*/ 336 w 432"/>
              <a:gd name="T45" fmla="*/ 346 h 428"/>
              <a:gd name="T46" fmla="*/ 282 w 432"/>
              <a:gd name="T47" fmla="*/ 395 h 428"/>
              <a:gd name="T48" fmla="*/ 245 w 432"/>
              <a:gd name="T49" fmla="*/ 423 h 428"/>
              <a:gd name="T50" fmla="*/ 268 w 432"/>
              <a:gd name="T51" fmla="*/ 396 h 428"/>
              <a:gd name="T52" fmla="*/ 227 w 432"/>
              <a:gd name="T53" fmla="*/ 416 h 428"/>
              <a:gd name="T54" fmla="*/ 170 w 432"/>
              <a:gd name="T55" fmla="*/ 413 h 428"/>
              <a:gd name="T56" fmla="*/ 158 w 432"/>
              <a:gd name="T57" fmla="*/ 393 h 428"/>
              <a:gd name="T58" fmla="*/ 146 w 432"/>
              <a:gd name="T59" fmla="*/ 383 h 428"/>
              <a:gd name="T60" fmla="*/ 126 w 432"/>
              <a:gd name="T61" fmla="*/ 388 h 428"/>
              <a:gd name="T62" fmla="*/ 107 w 432"/>
              <a:gd name="T63" fmla="*/ 379 h 428"/>
              <a:gd name="T64" fmla="*/ 103 w 432"/>
              <a:gd name="T65" fmla="*/ 369 h 428"/>
              <a:gd name="T66" fmla="*/ 54 w 432"/>
              <a:gd name="T67" fmla="*/ 324 h 428"/>
              <a:gd name="T68" fmla="*/ 16 w 432"/>
              <a:gd name="T69" fmla="*/ 275 h 428"/>
              <a:gd name="T70" fmla="*/ 3 w 432"/>
              <a:gd name="T71" fmla="*/ 220 h 428"/>
              <a:gd name="T72" fmla="*/ 9 w 432"/>
              <a:gd name="T73" fmla="*/ 205 h 428"/>
              <a:gd name="T74" fmla="*/ 39 w 432"/>
              <a:gd name="T75" fmla="*/ 153 h 428"/>
              <a:gd name="T76" fmla="*/ 54 w 432"/>
              <a:gd name="T77" fmla="*/ 83 h 428"/>
              <a:gd name="T78" fmla="*/ 111 w 432"/>
              <a:gd name="T79" fmla="*/ 30 h 428"/>
              <a:gd name="T80" fmla="*/ 93 w 432"/>
              <a:gd name="T81" fmla="*/ 53 h 428"/>
              <a:gd name="T82" fmla="*/ 96 w 432"/>
              <a:gd name="T83" fmla="*/ 46 h 428"/>
              <a:gd name="T84" fmla="*/ 111 w 432"/>
              <a:gd name="T85" fmla="*/ 37 h 428"/>
              <a:gd name="T86" fmla="*/ 123 w 432"/>
              <a:gd name="T87" fmla="*/ 36 h 428"/>
              <a:gd name="T88" fmla="*/ 136 w 432"/>
              <a:gd name="T89" fmla="*/ 33 h 428"/>
              <a:gd name="T90" fmla="*/ 141 w 432"/>
              <a:gd name="T91" fmla="*/ 36 h 428"/>
              <a:gd name="T92" fmla="*/ 164 w 432"/>
              <a:gd name="T93" fmla="*/ 42 h 428"/>
              <a:gd name="T94" fmla="*/ 171 w 432"/>
              <a:gd name="T95" fmla="*/ 36 h 428"/>
              <a:gd name="T96" fmla="*/ 171 w 432"/>
              <a:gd name="T97" fmla="*/ 53 h 428"/>
              <a:gd name="T98" fmla="*/ 180 w 432"/>
              <a:gd name="T99" fmla="*/ 63 h 428"/>
              <a:gd name="T100" fmla="*/ 187 w 432"/>
              <a:gd name="T101" fmla="*/ 54 h 428"/>
              <a:gd name="T102" fmla="*/ 178 w 432"/>
              <a:gd name="T103" fmla="*/ 49 h 428"/>
              <a:gd name="T104" fmla="*/ 185 w 432"/>
              <a:gd name="T105" fmla="*/ 46 h 428"/>
              <a:gd name="T106" fmla="*/ 218 w 432"/>
              <a:gd name="T107" fmla="*/ 32 h 428"/>
              <a:gd name="T108" fmla="*/ 237 w 432"/>
              <a:gd name="T109" fmla="*/ 24 h 428"/>
              <a:gd name="T110" fmla="*/ 227 w 432"/>
              <a:gd name="T111" fmla="*/ 13 h 428"/>
              <a:gd name="T112" fmla="*/ 217 w 432"/>
              <a:gd name="T113" fmla="*/ 12 h 428"/>
              <a:gd name="T114" fmla="*/ 241 w 432"/>
              <a:gd name="T115" fmla="*/ 13 h 428"/>
              <a:gd name="T116" fmla="*/ 235 w 432"/>
              <a:gd name="T117" fmla="*/ 0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2" h="428">
                <a:moveTo>
                  <a:pt x="232" y="0"/>
                </a:moveTo>
                <a:lnTo>
                  <a:pt x="232" y="0"/>
                </a:lnTo>
                <a:lnTo>
                  <a:pt x="241" y="6"/>
                </a:lnTo>
                <a:lnTo>
                  <a:pt x="247" y="7"/>
                </a:lnTo>
                <a:lnTo>
                  <a:pt x="252" y="9"/>
                </a:lnTo>
                <a:lnTo>
                  <a:pt x="250" y="12"/>
                </a:lnTo>
                <a:lnTo>
                  <a:pt x="250" y="12"/>
                </a:lnTo>
                <a:lnTo>
                  <a:pt x="254" y="12"/>
                </a:lnTo>
                <a:lnTo>
                  <a:pt x="255" y="12"/>
                </a:lnTo>
                <a:lnTo>
                  <a:pt x="258" y="12"/>
                </a:lnTo>
                <a:lnTo>
                  <a:pt x="261" y="10"/>
                </a:lnTo>
                <a:lnTo>
                  <a:pt x="265" y="5"/>
                </a:lnTo>
                <a:lnTo>
                  <a:pt x="268" y="3"/>
                </a:lnTo>
                <a:lnTo>
                  <a:pt x="272" y="3"/>
                </a:lnTo>
                <a:lnTo>
                  <a:pt x="269" y="3"/>
                </a:lnTo>
                <a:lnTo>
                  <a:pt x="269" y="0"/>
                </a:lnTo>
                <a:lnTo>
                  <a:pt x="272" y="0"/>
                </a:lnTo>
                <a:lnTo>
                  <a:pt x="272" y="0"/>
                </a:lnTo>
                <a:lnTo>
                  <a:pt x="272" y="3"/>
                </a:lnTo>
                <a:lnTo>
                  <a:pt x="274" y="5"/>
                </a:lnTo>
                <a:lnTo>
                  <a:pt x="274" y="5"/>
                </a:lnTo>
                <a:lnTo>
                  <a:pt x="277" y="5"/>
                </a:lnTo>
                <a:lnTo>
                  <a:pt x="277" y="3"/>
                </a:lnTo>
                <a:lnTo>
                  <a:pt x="279" y="5"/>
                </a:lnTo>
                <a:lnTo>
                  <a:pt x="279" y="5"/>
                </a:lnTo>
                <a:lnTo>
                  <a:pt x="281" y="3"/>
                </a:lnTo>
                <a:lnTo>
                  <a:pt x="282" y="3"/>
                </a:lnTo>
                <a:lnTo>
                  <a:pt x="285" y="5"/>
                </a:lnTo>
                <a:lnTo>
                  <a:pt x="287" y="5"/>
                </a:lnTo>
                <a:lnTo>
                  <a:pt x="287" y="5"/>
                </a:lnTo>
                <a:lnTo>
                  <a:pt x="288" y="7"/>
                </a:lnTo>
                <a:lnTo>
                  <a:pt x="289" y="9"/>
                </a:lnTo>
                <a:lnTo>
                  <a:pt x="289" y="9"/>
                </a:lnTo>
                <a:lnTo>
                  <a:pt x="289" y="7"/>
                </a:lnTo>
                <a:lnTo>
                  <a:pt x="292" y="6"/>
                </a:lnTo>
                <a:lnTo>
                  <a:pt x="294" y="9"/>
                </a:lnTo>
                <a:lnTo>
                  <a:pt x="292" y="12"/>
                </a:lnTo>
                <a:lnTo>
                  <a:pt x="292" y="12"/>
                </a:lnTo>
                <a:lnTo>
                  <a:pt x="297" y="12"/>
                </a:lnTo>
                <a:lnTo>
                  <a:pt x="301" y="13"/>
                </a:lnTo>
                <a:lnTo>
                  <a:pt x="309" y="22"/>
                </a:lnTo>
                <a:lnTo>
                  <a:pt x="309" y="22"/>
                </a:lnTo>
                <a:lnTo>
                  <a:pt x="298" y="16"/>
                </a:lnTo>
                <a:lnTo>
                  <a:pt x="292" y="13"/>
                </a:lnTo>
                <a:lnTo>
                  <a:pt x="287" y="12"/>
                </a:lnTo>
                <a:lnTo>
                  <a:pt x="287" y="12"/>
                </a:lnTo>
                <a:lnTo>
                  <a:pt x="287" y="7"/>
                </a:lnTo>
                <a:lnTo>
                  <a:pt x="282" y="3"/>
                </a:lnTo>
                <a:lnTo>
                  <a:pt x="282" y="3"/>
                </a:lnTo>
                <a:lnTo>
                  <a:pt x="281" y="5"/>
                </a:lnTo>
                <a:lnTo>
                  <a:pt x="281" y="6"/>
                </a:lnTo>
                <a:lnTo>
                  <a:pt x="281" y="12"/>
                </a:lnTo>
                <a:lnTo>
                  <a:pt x="281" y="12"/>
                </a:lnTo>
                <a:lnTo>
                  <a:pt x="278" y="12"/>
                </a:lnTo>
                <a:lnTo>
                  <a:pt x="277" y="12"/>
                </a:lnTo>
                <a:lnTo>
                  <a:pt x="277" y="15"/>
                </a:lnTo>
                <a:lnTo>
                  <a:pt x="275" y="17"/>
                </a:lnTo>
                <a:lnTo>
                  <a:pt x="274" y="17"/>
                </a:lnTo>
                <a:lnTo>
                  <a:pt x="272" y="16"/>
                </a:lnTo>
                <a:lnTo>
                  <a:pt x="272" y="16"/>
                </a:lnTo>
                <a:lnTo>
                  <a:pt x="271" y="17"/>
                </a:lnTo>
                <a:lnTo>
                  <a:pt x="269" y="17"/>
                </a:lnTo>
                <a:lnTo>
                  <a:pt x="265" y="17"/>
                </a:lnTo>
                <a:lnTo>
                  <a:pt x="264" y="19"/>
                </a:lnTo>
                <a:lnTo>
                  <a:pt x="264" y="19"/>
                </a:lnTo>
                <a:lnTo>
                  <a:pt x="262" y="22"/>
                </a:lnTo>
                <a:lnTo>
                  <a:pt x="262" y="22"/>
                </a:lnTo>
                <a:lnTo>
                  <a:pt x="264" y="23"/>
                </a:lnTo>
                <a:lnTo>
                  <a:pt x="265" y="23"/>
                </a:lnTo>
                <a:lnTo>
                  <a:pt x="268" y="23"/>
                </a:lnTo>
                <a:lnTo>
                  <a:pt x="268" y="23"/>
                </a:lnTo>
                <a:lnTo>
                  <a:pt x="278" y="23"/>
                </a:lnTo>
                <a:lnTo>
                  <a:pt x="284" y="23"/>
                </a:lnTo>
                <a:lnTo>
                  <a:pt x="289" y="22"/>
                </a:lnTo>
                <a:lnTo>
                  <a:pt x="289" y="22"/>
                </a:lnTo>
                <a:lnTo>
                  <a:pt x="294" y="26"/>
                </a:lnTo>
                <a:lnTo>
                  <a:pt x="297" y="27"/>
                </a:lnTo>
                <a:lnTo>
                  <a:pt x="299" y="26"/>
                </a:lnTo>
                <a:lnTo>
                  <a:pt x="299" y="26"/>
                </a:lnTo>
                <a:lnTo>
                  <a:pt x="301" y="29"/>
                </a:lnTo>
                <a:lnTo>
                  <a:pt x="301" y="30"/>
                </a:lnTo>
                <a:lnTo>
                  <a:pt x="301" y="30"/>
                </a:lnTo>
                <a:lnTo>
                  <a:pt x="304" y="30"/>
                </a:lnTo>
                <a:lnTo>
                  <a:pt x="306" y="32"/>
                </a:lnTo>
                <a:lnTo>
                  <a:pt x="309" y="36"/>
                </a:lnTo>
                <a:lnTo>
                  <a:pt x="309" y="36"/>
                </a:lnTo>
                <a:lnTo>
                  <a:pt x="316" y="44"/>
                </a:lnTo>
                <a:lnTo>
                  <a:pt x="322" y="47"/>
                </a:lnTo>
                <a:lnTo>
                  <a:pt x="326" y="50"/>
                </a:lnTo>
                <a:lnTo>
                  <a:pt x="325" y="53"/>
                </a:lnTo>
                <a:lnTo>
                  <a:pt x="328" y="57"/>
                </a:lnTo>
                <a:lnTo>
                  <a:pt x="326" y="59"/>
                </a:lnTo>
                <a:lnTo>
                  <a:pt x="334" y="62"/>
                </a:lnTo>
                <a:lnTo>
                  <a:pt x="334" y="62"/>
                </a:lnTo>
                <a:lnTo>
                  <a:pt x="329" y="62"/>
                </a:lnTo>
                <a:lnTo>
                  <a:pt x="328" y="62"/>
                </a:lnTo>
                <a:lnTo>
                  <a:pt x="326" y="63"/>
                </a:lnTo>
                <a:lnTo>
                  <a:pt x="326" y="63"/>
                </a:lnTo>
                <a:lnTo>
                  <a:pt x="328" y="64"/>
                </a:lnTo>
                <a:lnTo>
                  <a:pt x="329" y="66"/>
                </a:lnTo>
                <a:lnTo>
                  <a:pt x="334" y="66"/>
                </a:lnTo>
                <a:lnTo>
                  <a:pt x="334" y="66"/>
                </a:lnTo>
                <a:lnTo>
                  <a:pt x="334" y="69"/>
                </a:lnTo>
                <a:lnTo>
                  <a:pt x="334" y="70"/>
                </a:lnTo>
                <a:lnTo>
                  <a:pt x="335" y="71"/>
                </a:lnTo>
                <a:lnTo>
                  <a:pt x="339" y="63"/>
                </a:lnTo>
                <a:lnTo>
                  <a:pt x="338" y="62"/>
                </a:lnTo>
                <a:lnTo>
                  <a:pt x="338" y="62"/>
                </a:lnTo>
                <a:lnTo>
                  <a:pt x="342" y="63"/>
                </a:lnTo>
                <a:lnTo>
                  <a:pt x="345" y="64"/>
                </a:lnTo>
                <a:lnTo>
                  <a:pt x="348" y="70"/>
                </a:lnTo>
                <a:lnTo>
                  <a:pt x="349" y="71"/>
                </a:lnTo>
                <a:lnTo>
                  <a:pt x="352" y="71"/>
                </a:lnTo>
                <a:lnTo>
                  <a:pt x="355" y="71"/>
                </a:lnTo>
                <a:lnTo>
                  <a:pt x="361" y="71"/>
                </a:lnTo>
                <a:lnTo>
                  <a:pt x="361" y="71"/>
                </a:lnTo>
                <a:lnTo>
                  <a:pt x="368" y="79"/>
                </a:lnTo>
                <a:lnTo>
                  <a:pt x="375" y="84"/>
                </a:lnTo>
                <a:lnTo>
                  <a:pt x="383" y="91"/>
                </a:lnTo>
                <a:lnTo>
                  <a:pt x="392" y="94"/>
                </a:lnTo>
                <a:lnTo>
                  <a:pt x="389" y="97"/>
                </a:lnTo>
                <a:lnTo>
                  <a:pt x="389" y="97"/>
                </a:lnTo>
                <a:lnTo>
                  <a:pt x="395" y="99"/>
                </a:lnTo>
                <a:lnTo>
                  <a:pt x="396" y="101"/>
                </a:lnTo>
                <a:lnTo>
                  <a:pt x="402" y="107"/>
                </a:lnTo>
                <a:lnTo>
                  <a:pt x="406" y="114"/>
                </a:lnTo>
                <a:lnTo>
                  <a:pt x="408" y="117"/>
                </a:lnTo>
                <a:lnTo>
                  <a:pt x="412" y="118"/>
                </a:lnTo>
                <a:lnTo>
                  <a:pt x="412" y="118"/>
                </a:lnTo>
                <a:lnTo>
                  <a:pt x="418" y="130"/>
                </a:lnTo>
                <a:lnTo>
                  <a:pt x="423" y="143"/>
                </a:lnTo>
                <a:lnTo>
                  <a:pt x="426" y="150"/>
                </a:lnTo>
                <a:lnTo>
                  <a:pt x="428" y="154"/>
                </a:lnTo>
                <a:lnTo>
                  <a:pt x="428" y="163"/>
                </a:lnTo>
                <a:lnTo>
                  <a:pt x="426" y="168"/>
                </a:lnTo>
                <a:lnTo>
                  <a:pt x="426" y="168"/>
                </a:lnTo>
                <a:lnTo>
                  <a:pt x="429" y="171"/>
                </a:lnTo>
                <a:lnTo>
                  <a:pt x="428" y="174"/>
                </a:lnTo>
                <a:lnTo>
                  <a:pt x="426" y="177"/>
                </a:lnTo>
                <a:lnTo>
                  <a:pt x="426" y="178"/>
                </a:lnTo>
                <a:lnTo>
                  <a:pt x="426" y="178"/>
                </a:lnTo>
                <a:lnTo>
                  <a:pt x="426" y="183"/>
                </a:lnTo>
                <a:lnTo>
                  <a:pt x="428" y="187"/>
                </a:lnTo>
                <a:lnTo>
                  <a:pt x="430" y="193"/>
                </a:lnTo>
                <a:lnTo>
                  <a:pt x="432" y="201"/>
                </a:lnTo>
                <a:lnTo>
                  <a:pt x="430" y="203"/>
                </a:lnTo>
                <a:lnTo>
                  <a:pt x="430" y="207"/>
                </a:lnTo>
                <a:lnTo>
                  <a:pt x="430" y="207"/>
                </a:lnTo>
                <a:lnTo>
                  <a:pt x="429" y="201"/>
                </a:lnTo>
                <a:lnTo>
                  <a:pt x="426" y="194"/>
                </a:lnTo>
                <a:lnTo>
                  <a:pt x="426" y="194"/>
                </a:lnTo>
                <a:lnTo>
                  <a:pt x="423" y="195"/>
                </a:lnTo>
                <a:lnTo>
                  <a:pt x="422" y="197"/>
                </a:lnTo>
                <a:lnTo>
                  <a:pt x="423" y="201"/>
                </a:lnTo>
                <a:lnTo>
                  <a:pt x="425" y="204"/>
                </a:lnTo>
                <a:lnTo>
                  <a:pt x="426" y="207"/>
                </a:lnTo>
                <a:lnTo>
                  <a:pt x="426" y="207"/>
                </a:lnTo>
                <a:lnTo>
                  <a:pt x="429" y="217"/>
                </a:lnTo>
                <a:lnTo>
                  <a:pt x="429" y="227"/>
                </a:lnTo>
                <a:lnTo>
                  <a:pt x="428" y="237"/>
                </a:lnTo>
                <a:lnTo>
                  <a:pt x="425" y="247"/>
                </a:lnTo>
                <a:lnTo>
                  <a:pt x="425" y="247"/>
                </a:lnTo>
                <a:lnTo>
                  <a:pt x="423" y="242"/>
                </a:lnTo>
                <a:lnTo>
                  <a:pt x="423" y="240"/>
                </a:lnTo>
                <a:lnTo>
                  <a:pt x="426" y="237"/>
                </a:lnTo>
                <a:lnTo>
                  <a:pt x="429" y="232"/>
                </a:lnTo>
                <a:lnTo>
                  <a:pt x="428" y="230"/>
                </a:lnTo>
                <a:lnTo>
                  <a:pt x="426" y="227"/>
                </a:lnTo>
                <a:lnTo>
                  <a:pt x="426" y="227"/>
                </a:lnTo>
                <a:lnTo>
                  <a:pt x="428" y="221"/>
                </a:lnTo>
                <a:lnTo>
                  <a:pt x="426" y="215"/>
                </a:lnTo>
                <a:lnTo>
                  <a:pt x="425" y="210"/>
                </a:lnTo>
                <a:lnTo>
                  <a:pt x="422" y="203"/>
                </a:lnTo>
                <a:lnTo>
                  <a:pt x="422" y="203"/>
                </a:lnTo>
                <a:lnTo>
                  <a:pt x="418" y="212"/>
                </a:lnTo>
                <a:lnTo>
                  <a:pt x="412" y="221"/>
                </a:lnTo>
                <a:lnTo>
                  <a:pt x="402" y="238"/>
                </a:lnTo>
                <a:lnTo>
                  <a:pt x="402" y="238"/>
                </a:lnTo>
                <a:lnTo>
                  <a:pt x="402" y="242"/>
                </a:lnTo>
                <a:lnTo>
                  <a:pt x="403" y="245"/>
                </a:lnTo>
                <a:lnTo>
                  <a:pt x="406" y="250"/>
                </a:lnTo>
                <a:lnTo>
                  <a:pt x="409" y="254"/>
                </a:lnTo>
                <a:lnTo>
                  <a:pt x="412" y="259"/>
                </a:lnTo>
                <a:lnTo>
                  <a:pt x="419" y="251"/>
                </a:lnTo>
                <a:lnTo>
                  <a:pt x="420" y="252"/>
                </a:lnTo>
                <a:lnTo>
                  <a:pt x="413" y="262"/>
                </a:lnTo>
                <a:lnTo>
                  <a:pt x="415" y="264"/>
                </a:lnTo>
                <a:lnTo>
                  <a:pt x="415" y="264"/>
                </a:lnTo>
                <a:lnTo>
                  <a:pt x="406" y="269"/>
                </a:lnTo>
                <a:lnTo>
                  <a:pt x="396" y="275"/>
                </a:lnTo>
                <a:lnTo>
                  <a:pt x="393" y="279"/>
                </a:lnTo>
                <a:lnTo>
                  <a:pt x="389" y="284"/>
                </a:lnTo>
                <a:lnTo>
                  <a:pt x="388" y="289"/>
                </a:lnTo>
                <a:lnTo>
                  <a:pt x="388" y="297"/>
                </a:lnTo>
                <a:lnTo>
                  <a:pt x="388" y="297"/>
                </a:lnTo>
                <a:lnTo>
                  <a:pt x="391" y="298"/>
                </a:lnTo>
                <a:lnTo>
                  <a:pt x="392" y="299"/>
                </a:lnTo>
                <a:lnTo>
                  <a:pt x="393" y="299"/>
                </a:lnTo>
                <a:lnTo>
                  <a:pt x="393" y="299"/>
                </a:lnTo>
                <a:lnTo>
                  <a:pt x="391" y="301"/>
                </a:lnTo>
                <a:lnTo>
                  <a:pt x="391" y="304"/>
                </a:lnTo>
                <a:lnTo>
                  <a:pt x="393" y="308"/>
                </a:lnTo>
                <a:lnTo>
                  <a:pt x="396" y="308"/>
                </a:lnTo>
                <a:lnTo>
                  <a:pt x="396" y="308"/>
                </a:lnTo>
                <a:lnTo>
                  <a:pt x="396" y="311"/>
                </a:lnTo>
                <a:lnTo>
                  <a:pt x="395" y="312"/>
                </a:lnTo>
                <a:lnTo>
                  <a:pt x="392" y="308"/>
                </a:lnTo>
                <a:lnTo>
                  <a:pt x="389" y="309"/>
                </a:lnTo>
                <a:lnTo>
                  <a:pt x="389" y="309"/>
                </a:lnTo>
                <a:lnTo>
                  <a:pt x="362" y="309"/>
                </a:lnTo>
                <a:lnTo>
                  <a:pt x="362" y="309"/>
                </a:lnTo>
                <a:lnTo>
                  <a:pt x="361" y="314"/>
                </a:lnTo>
                <a:lnTo>
                  <a:pt x="356" y="315"/>
                </a:lnTo>
                <a:lnTo>
                  <a:pt x="354" y="318"/>
                </a:lnTo>
                <a:lnTo>
                  <a:pt x="352" y="319"/>
                </a:lnTo>
                <a:lnTo>
                  <a:pt x="352" y="321"/>
                </a:lnTo>
                <a:lnTo>
                  <a:pt x="352" y="321"/>
                </a:lnTo>
                <a:lnTo>
                  <a:pt x="356" y="322"/>
                </a:lnTo>
                <a:lnTo>
                  <a:pt x="359" y="321"/>
                </a:lnTo>
                <a:lnTo>
                  <a:pt x="361" y="319"/>
                </a:lnTo>
                <a:lnTo>
                  <a:pt x="363" y="316"/>
                </a:lnTo>
                <a:lnTo>
                  <a:pt x="363" y="316"/>
                </a:lnTo>
                <a:lnTo>
                  <a:pt x="359" y="322"/>
                </a:lnTo>
                <a:lnTo>
                  <a:pt x="354" y="329"/>
                </a:lnTo>
                <a:lnTo>
                  <a:pt x="349" y="336"/>
                </a:lnTo>
                <a:lnTo>
                  <a:pt x="348" y="345"/>
                </a:lnTo>
                <a:lnTo>
                  <a:pt x="344" y="339"/>
                </a:lnTo>
                <a:lnTo>
                  <a:pt x="344" y="339"/>
                </a:lnTo>
                <a:lnTo>
                  <a:pt x="339" y="344"/>
                </a:lnTo>
                <a:lnTo>
                  <a:pt x="336" y="346"/>
                </a:lnTo>
                <a:lnTo>
                  <a:pt x="331" y="356"/>
                </a:lnTo>
                <a:lnTo>
                  <a:pt x="325" y="366"/>
                </a:lnTo>
                <a:lnTo>
                  <a:pt x="322" y="368"/>
                </a:lnTo>
                <a:lnTo>
                  <a:pt x="318" y="371"/>
                </a:lnTo>
                <a:lnTo>
                  <a:pt x="318" y="379"/>
                </a:lnTo>
                <a:lnTo>
                  <a:pt x="318" y="379"/>
                </a:lnTo>
                <a:lnTo>
                  <a:pt x="308" y="383"/>
                </a:lnTo>
                <a:lnTo>
                  <a:pt x="298" y="391"/>
                </a:lnTo>
                <a:lnTo>
                  <a:pt x="288" y="393"/>
                </a:lnTo>
                <a:lnTo>
                  <a:pt x="282" y="395"/>
                </a:lnTo>
                <a:lnTo>
                  <a:pt x="277" y="395"/>
                </a:lnTo>
                <a:lnTo>
                  <a:pt x="277" y="396"/>
                </a:lnTo>
                <a:lnTo>
                  <a:pt x="277" y="396"/>
                </a:lnTo>
                <a:lnTo>
                  <a:pt x="274" y="396"/>
                </a:lnTo>
                <a:lnTo>
                  <a:pt x="271" y="398"/>
                </a:lnTo>
                <a:lnTo>
                  <a:pt x="265" y="402"/>
                </a:lnTo>
                <a:lnTo>
                  <a:pt x="261" y="410"/>
                </a:lnTo>
                <a:lnTo>
                  <a:pt x="255" y="416"/>
                </a:lnTo>
                <a:lnTo>
                  <a:pt x="255" y="416"/>
                </a:lnTo>
                <a:lnTo>
                  <a:pt x="245" y="423"/>
                </a:lnTo>
                <a:lnTo>
                  <a:pt x="241" y="426"/>
                </a:lnTo>
                <a:lnTo>
                  <a:pt x="235" y="428"/>
                </a:lnTo>
                <a:lnTo>
                  <a:pt x="235" y="428"/>
                </a:lnTo>
                <a:lnTo>
                  <a:pt x="241" y="425"/>
                </a:lnTo>
                <a:lnTo>
                  <a:pt x="250" y="418"/>
                </a:lnTo>
                <a:lnTo>
                  <a:pt x="257" y="412"/>
                </a:lnTo>
                <a:lnTo>
                  <a:pt x="259" y="408"/>
                </a:lnTo>
                <a:lnTo>
                  <a:pt x="261" y="403"/>
                </a:lnTo>
                <a:lnTo>
                  <a:pt x="268" y="396"/>
                </a:lnTo>
                <a:lnTo>
                  <a:pt x="268" y="396"/>
                </a:lnTo>
                <a:lnTo>
                  <a:pt x="265" y="395"/>
                </a:lnTo>
                <a:lnTo>
                  <a:pt x="259" y="395"/>
                </a:lnTo>
                <a:lnTo>
                  <a:pt x="250" y="395"/>
                </a:lnTo>
                <a:lnTo>
                  <a:pt x="250" y="395"/>
                </a:lnTo>
                <a:lnTo>
                  <a:pt x="247" y="398"/>
                </a:lnTo>
                <a:lnTo>
                  <a:pt x="242" y="402"/>
                </a:lnTo>
                <a:lnTo>
                  <a:pt x="238" y="409"/>
                </a:lnTo>
                <a:lnTo>
                  <a:pt x="234" y="413"/>
                </a:lnTo>
                <a:lnTo>
                  <a:pt x="230" y="415"/>
                </a:lnTo>
                <a:lnTo>
                  <a:pt x="227" y="416"/>
                </a:lnTo>
                <a:lnTo>
                  <a:pt x="220" y="416"/>
                </a:lnTo>
                <a:lnTo>
                  <a:pt x="220" y="416"/>
                </a:lnTo>
                <a:lnTo>
                  <a:pt x="217" y="418"/>
                </a:lnTo>
                <a:lnTo>
                  <a:pt x="212" y="418"/>
                </a:lnTo>
                <a:lnTo>
                  <a:pt x="205" y="415"/>
                </a:lnTo>
                <a:lnTo>
                  <a:pt x="197" y="415"/>
                </a:lnTo>
                <a:lnTo>
                  <a:pt x="194" y="415"/>
                </a:lnTo>
                <a:lnTo>
                  <a:pt x="191" y="416"/>
                </a:lnTo>
                <a:lnTo>
                  <a:pt x="170" y="413"/>
                </a:lnTo>
                <a:lnTo>
                  <a:pt x="170" y="413"/>
                </a:lnTo>
                <a:lnTo>
                  <a:pt x="171" y="412"/>
                </a:lnTo>
                <a:lnTo>
                  <a:pt x="175" y="412"/>
                </a:lnTo>
                <a:lnTo>
                  <a:pt x="178" y="409"/>
                </a:lnTo>
                <a:lnTo>
                  <a:pt x="178" y="408"/>
                </a:lnTo>
                <a:lnTo>
                  <a:pt x="178" y="405"/>
                </a:lnTo>
                <a:lnTo>
                  <a:pt x="178" y="405"/>
                </a:lnTo>
                <a:lnTo>
                  <a:pt x="175" y="402"/>
                </a:lnTo>
                <a:lnTo>
                  <a:pt x="173" y="400"/>
                </a:lnTo>
                <a:lnTo>
                  <a:pt x="165" y="396"/>
                </a:lnTo>
                <a:lnTo>
                  <a:pt x="158" y="393"/>
                </a:lnTo>
                <a:lnTo>
                  <a:pt x="155" y="391"/>
                </a:lnTo>
                <a:lnTo>
                  <a:pt x="154" y="388"/>
                </a:lnTo>
                <a:lnTo>
                  <a:pt x="153" y="391"/>
                </a:lnTo>
                <a:lnTo>
                  <a:pt x="150" y="388"/>
                </a:lnTo>
                <a:lnTo>
                  <a:pt x="150" y="388"/>
                </a:lnTo>
                <a:lnTo>
                  <a:pt x="147" y="389"/>
                </a:lnTo>
                <a:lnTo>
                  <a:pt x="144" y="389"/>
                </a:lnTo>
                <a:lnTo>
                  <a:pt x="141" y="388"/>
                </a:lnTo>
                <a:lnTo>
                  <a:pt x="137" y="388"/>
                </a:lnTo>
                <a:lnTo>
                  <a:pt x="146" y="383"/>
                </a:lnTo>
                <a:lnTo>
                  <a:pt x="146" y="383"/>
                </a:lnTo>
                <a:lnTo>
                  <a:pt x="136" y="372"/>
                </a:lnTo>
                <a:lnTo>
                  <a:pt x="130" y="379"/>
                </a:lnTo>
                <a:lnTo>
                  <a:pt x="130" y="379"/>
                </a:lnTo>
                <a:lnTo>
                  <a:pt x="133" y="379"/>
                </a:lnTo>
                <a:lnTo>
                  <a:pt x="134" y="382"/>
                </a:lnTo>
                <a:lnTo>
                  <a:pt x="134" y="385"/>
                </a:lnTo>
                <a:lnTo>
                  <a:pt x="133" y="388"/>
                </a:lnTo>
                <a:lnTo>
                  <a:pt x="133" y="388"/>
                </a:lnTo>
                <a:lnTo>
                  <a:pt x="126" y="388"/>
                </a:lnTo>
                <a:lnTo>
                  <a:pt x="123" y="383"/>
                </a:lnTo>
                <a:lnTo>
                  <a:pt x="120" y="381"/>
                </a:lnTo>
                <a:lnTo>
                  <a:pt x="116" y="378"/>
                </a:lnTo>
                <a:lnTo>
                  <a:pt x="116" y="378"/>
                </a:lnTo>
                <a:lnTo>
                  <a:pt x="114" y="379"/>
                </a:lnTo>
                <a:lnTo>
                  <a:pt x="113" y="379"/>
                </a:lnTo>
                <a:lnTo>
                  <a:pt x="116" y="382"/>
                </a:lnTo>
                <a:lnTo>
                  <a:pt x="116" y="382"/>
                </a:lnTo>
                <a:lnTo>
                  <a:pt x="111" y="381"/>
                </a:lnTo>
                <a:lnTo>
                  <a:pt x="107" y="379"/>
                </a:lnTo>
                <a:lnTo>
                  <a:pt x="107" y="379"/>
                </a:lnTo>
                <a:lnTo>
                  <a:pt x="107" y="375"/>
                </a:lnTo>
                <a:lnTo>
                  <a:pt x="106" y="372"/>
                </a:lnTo>
                <a:lnTo>
                  <a:pt x="104" y="369"/>
                </a:lnTo>
                <a:lnTo>
                  <a:pt x="104" y="369"/>
                </a:lnTo>
                <a:lnTo>
                  <a:pt x="103" y="371"/>
                </a:lnTo>
                <a:lnTo>
                  <a:pt x="101" y="372"/>
                </a:lnTo>
                <a:lnTo>
                  <a:pt x="100" y="372"/>
                </a:lnTo>
                <a:lnTo>
                  <a:pt x="100" y="372"/>
                </a:lnTo>
                <a:lnTo>
                  <a:pt x="103" y="369"/>
                </a:lnTo>
                <a:lnTo>
                  <a:pt x="104" y="366"/>
                </a:lnTo>
                <a:lnTo>
                  <a:pt x="101" y="366"/>
                </a:lnTo>
                <a:lnTo>
                  <a:pt x="101" y="366"/>
                </a:lnTo>
                <a:lnTo>
                  <a:pt x="83" y="356"/>
                </a:lnTo>
                <a:lnTo>
                  <a:pt x="74" y="351"/>
                </a:lnTo>
                <a:lnTo>
                  <a:pt x="66" y="344"/>
                </a:lnTo>
                <a:lnTo>
                  <a:pt x="66" y="344"/>
                </a:lnTo>
                <a:lnTo>
                  <a:pt x="60" y="332"/>
                </a:lnTo>
                <a:lnTo>
                  <a:pt x="54" y="324"/>
                </a:lnTo>
                <a:lnTo>
                  <a:pt x="54" y="324"/>
                </a:lnTo>
                <a:lnTo>
                  <a:pt x="56" y="321"/>
                </a:lnTo>
                <a:lnTo>
                  <a:pt x="56" y="319"/>
                </a:lnTo>
                <a:lnTo>
                  <a:pt x="54" y="316"/>
                </a:lnTo>
                <a:lnTo>
                  <a:pt x="51" y="309"/>
                </a:lnTo>
                <a:lnTo>
                  <a:pt x="39" y="297"/>
                </a:lnTo>
                <a:lnTo>
                  <a:pt x="36" y="297"/>
                </a:lnTo>
                <a:lnTo>
                  <a:pt x="36" y="297"/>
                </a:lnTo>
                <a:lnTo>
                  <a:pt x="29" y="291"/>
                </a:lnTo>
                <a:lnTo>
                  <a:pt x="22" y="284"/>
                </a:lnTo>
                <a:lnTo>
                  <a:pt x="16" y="275"/>
                </a:lnTo>
                <a:lnTo>
                  <a:pt x="10" y="265"/>
                </a:lnTo>
                <a:lnTo>
                  <a:pt x="4" y="255"/>
                </a:lnTo>
                <a:lnTo>
                  <a:pt x="3" y="245"/>
                </a:lnTo>
                <a:lnTo>
                  <a:pt x="0" y="235"/>
                </a:lnTo>
                <a:lnTo>
                  <a:pt x="0" y="224"/>
                </a:lnTo>
                <a:lnTo>
                  <a:pt x="0" y="224"/>
                </a:lnTo>
                <a:lnTo>
                  <a:pt x="2" y="224"/>
                </a:lnTo>
                <a:lnTo>
                  <a:pt x="3" y="224"/>
                </a:lnTo>
                <a:lnTo>
                  <a:pt x="3" y="222"/>
                </a:lnTo>
                <a:lnTo>
                  <a:pt x="3" y="220"/>
                </a:lnTo>
                <a:lnTo>
                  <a:pt x="3" y="214"/>
                </a:lnTo>
                <a:lnTo>
                  <a:pt x="3" y="214"/>
                </a:lnTo>
                <a:lnTo>
                  <a:pt x="4" y="214"/>
                </a:lnTo>
                <a:lnTo>
                  <a:pt x="6" y="212"/>
                </a:lnTo>
                <a:lnTo>
                  <a:pt x="9" y="211"/>
                </a:lnTo>
                <a:lnTo>
                  <a:pt x="9" y="211"/>
                </a:lnTo>
                <a:lnTo>
                  <a:pt x="7" y="208"/>
                </a:lnTo>
                <a:lnTo>
                  <a:pt x="6" y="207"/>
                </a:lnTo>
                <a:lnTo>
                  <a:pt x="6" y="207"/>
                </a:lnTo>
                <a:lnTo>
                  <a:pt x="9" y="205"/>
                </a:lnTo>
                <a:lnTo>
                  <a:pt x="10" y="203"/>
                </a:lnTo>
                <a:lnTo>
                  <a:pt x="13" y="197"/>
                </a:lnTo>
                <a:lnTo>
                  <a:pt x="16" y="190"/>
                </a:lnTo>
                <a:lnTo>
                  <a:pt x="17" y="185"/>
                </a:lnTo>
                <a:lnTo>
                  <a:pt x="20" y="187"/>
                </a:lnTo>
                <a:lnTo>
                  <a:pt x="20" y="187"/>
                </a:lnTo>
                <a:lnTo>
                  <a:pt x="30" y="170"/>
                </a:lnTo>
                <a:lnTo>
                  <a:pt x="34" y="161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3" y="151"/>
                </a:lnTo>
                <a:lnTo>
                  <a:pt x="43" y="151"/>
                </a:lnTo>
                <a:lnTo>
                  <a:pt x="43" y="151"/>
                </a:lnTo>
                <a:lnTo>
                  <a:pt x="40" y="143"/>
                </a:lnTo>
                <a:lnTo>
                  <a:pt x="40" y="143"/>
                </a:lnTo>
                <a:lnTo>
                  <a:pt x="44" y="123"/>
                </a:lnTo>
                <a:lnTo>
                  <a:pt x="49" y="101"/>
                </a:lnTo>
                <a:lnTo>
                  <a:pt x="51" y="93"/>
                </a:lnTo>
                <a:lnTo>
                  <a:pt x="54" y="83"/>
                </a:lnTo>
                <a:lnTo>
                  <a:pt x="60" y="73"/>
                </a:lnTo>
                <a:lnTo>
                  <a:pt x="66" y="66"/>
                </a:lnTo>
                <a:lnTo>
                  <a:pt x="64" y="63"/>
                </a:lnTo>
                <a:lnTo>
                  <a:pt x="64" y="63"/>
                </a:lnTo>
                <a:lnTo>
                  <a:pt x="66" y="59"/>
                </a:lnTo>
                <a:lnTo>
                  <a:pt x="70" y="54"/>
                </a:lnTo>
                <a:lnTo>
                  <a:pt x="79" y="47"/>
                </a:lnTo>
                <a:lnTo>
                  <a:pt x="89" y="39"/>
                </a:lnTo>
                <a:lnTo>
                  <a:pt x="100" y="34"/>
                </a:lnTo>
                <a:lnTo>
                  <a:pt x="111" y="30"/>
                </a:lnTo>
                <a:lnTo>
                  <a:pt x="111" y="30"/>
                </a:lnTo>
                <a:lnTo>
                  <a:pt x="100" y="36"/>
                </a:lnTo>
                <a:lnTo>
                  <a:pt x="86" y="43"/>
                </a:lnTo>
                <a:lnTo>
                  <a:pt x="79" y="47"/>
                </a:lnTo>
                <a:lnTo>
                  <a:pt x="74" y="52"/>
                </a:lnTo>
                <a:lnTo>
                  <a:pt x="70" y="57"/>
                </a:lnTo>
                <a:lnTo>
                  <a:pt x="69" y="63"/>
                </a:lnTo>
                <a:lnTo>
                  <a:pt x="69" y="63"/>
                </a:lnTo>
                <a:lnTo>
                  <a:pt x="81" y="59"/>
                </a:lnTo>
                <a:lnTo>
                  <a:pt x="93" y="53"/>
                </a:lnTo>
                <a:lnTo>
                  <a:pt x="93" y="53"/>
                </a:lnTo>
                <a:lnTo>
                  <a:pt x="97" y="53"/>
                </a:lnTo>
                <a:lnTo>
                  <a:pt x="100" y="52"/>
                </a:lnTo>
                <a:lnTo>
                  <a:pt x="103" y="49"/>
                </a:lnTo>
                <a:lnTo>
                  <a:pt x="104" y="46"/>
                </a:lnTo>
                <a:lnTo>
                  <a:pt x="104" y="46"/>
                </a:lnTo>
                <a:lnTo>
                  <a:pt x="103" y="44"/>
                </a:lnTo>
                <a:lnTo>
                  <a:pt x="101" y="43"/>
                </a:lnTo>
                <a:lnTo>
                  <a:pt x="100" y="44"/>
                </a:lnTo>
                <a:lnTo>
                  <a:pt x="96" y="46"/>
                </a:lnTo>
                <a:lnTo>
                  <a:pt x="93" y="47"/>
                </a:lnTo>
                <a:lnTo>
                  <a:pt x="93" y="47"/>
                </a:lnTo>
                <a:lnTo>
                  <a:pt x="94" y="46"/>
                </a:lnTo>
                <a:lnTo>
                  <a:pt x="97" y="44"/>
                </a:lnTo>
                <a:lnTo>
                  <a:pt x="100" y="43"/>
                </a:lnTo>
                <a:lnTo>
                  <a:pt x="106" y="42"/>
                </a:lnTo>
                <a:lnTo>
                  <a:pt x="107" y="40"/>
                </a:lnTo>
                <a:lnTo>
                  <a:pt x="108" y="37"/>
                </a:lnTo>
                <a:lnTo>
                  <a:pt x="108" y="37"/>
                </a:lnTo>
                <a:lnTo>
                  <a:pt x="111" y="37"/>
                </a:lnTo>
                <a:lnTo>
                  <a:pt x="111" y="39"/>
                </a:lnTo>
                <a:lnTo>
                  <a:pt x="114" y="39"/>
                </a:lnTo>
                <a:lnTo>
                  <a:pt x="116" y="37"/>
                </a:lnTo>
                <a:lnTo>
                  <a:pt x="116" y="36"/>
                </a:lnTo>
                <a:lnTo>
                  <a:pt x="116" y="36"/>
                </a:lnTo>
                <a:lnTo>
                  <a:pt x="117" y="39"/>
                </a:lnTo>
                <a:lnTo>
                  <a:pt x="118" y="40"/>
                </a:lnTo>
                <a:lnTo>
                  <a:pt x="120" y="39"/>
                </a:lnTo>
                <a:lnTo>
                  <a:pt x="121" y="39"/>
                </a:lnTo>
                <a:lnTo>
                  <a:pt x="123" y="36"/>
                </a:lnTo>
                <a:lnTo>
                  <a:pt x="124" y="36"/>
                </a:lnTo>
                <a:lnTo>
                  <a:pt x="126" y="37"/>
                </a:lnTo>
                <a:lnTo>
                  <a:pt x="126" y="37"/>
                </a:lnTo>
                <a:lnTo>
                  <a:pt x="127" y="36"/>
                </a:lnTo>
                <a:lnTo>
                  <a:pt x="128" y="36"/>
                </a:lnTo>
                <a:lnTo>
                  <a:pt x="131" y="36"/>
                </a:lnTo>
                <a:lnTo>
                  <a:pt x="136" y="36"/>
                </a:lnTo>
                <a:lnTo>
                  <a:pt x="136" y="36"/>
                </a:lnTo>
                <a:lnTo>
                  <a:pt x="137" y="34"/>
                </a:lnTo>
                <a:lnTo>
                  <a:pt x="136" y="33"/>
                </a:lnTo>
                <a:lnTo>
                  <a:pt x="136" y="33"/>
                </a:lnTo>
                <a:lnTo>
                  <a:pt x="137" y="33"/>
                </a:lnTo>
                <a:lnTo>
                  <a:pt x="140" y="34"/>
                </a:lnTo>
                <a:lnTo>
                  <a:pt x="140" y="34"/>
                </a:lnTo>
                <a:lnTo>
                  <a:pt x="141" y="33"/>
                </a:lnTo>
                <a:lnTo>
                  <a:pt x="141" y="30"/>
                </a:lnTo>
                <a:lnTo>
                  <a:pt x="143" y="30"/>
                </a:lnTo>
                <a:lnTo>
                  <a:pt x="143" y="30"/>
                </a:lnTo>
                <a:lnTo>
                  <a:pt x="141" y="34"/>
                </a:lnTo>
                <a:lnTo>
                  <a:pt x="141" y="36"/>
                </a:lnTo>
                <a:lnTo>
                  <a:pt x="141" y="39"/>
                </a:lnTo>
                <a:lnTo>
                  <a:pt x="144" y="42"/>
                </a:lnTo>
                <a:lnTo>
                  <a:pt x="148" y="46"/>
                </a:lnTo>
                <a:lnTo>
                  <a:pt x="151" y="47"/>
                </a:lnTo>
                <a:lnTo>
                  <a:pt x="153" y="49"/>
                </a:lnTo>
                <a:lnTo>
                  <a:pt x="160" y="44"/>
                </a:lnTo>
                <a:lnTo>
                  <a:pt x="158" y="42"/>
                </a:lnTo>
                <a:lnTo>
                  <a:pt x="158" y="42"/>
                </a:lnTo>
                <a:lnTo>
                  <a:pt x="160" y="40"/>
                </a:lnTo>
                <a:lnTo>
                  <a:pt x="164" y="42"/>
                </a:lnTo>
                <a:lnTo>
                  <a:pt x="170" y="44"/>
                </a:lnTo>
                <a:lnTo>
                  <a:pt x="173" y="46"/>
                </a:lnTo>
                <a:lnTo>
                  <a:pt x="174" y="46"/>
                </a:lnTo>
                <a:lnTo>
                  <a:pt x="175" y="43"/>
                </a:lnTo>
                <a:lnTo>
                  <a:pt x="174" y="37"/>
                </a:lnTo>
                <a:lnTo>
                  <a:pt x="170" y="34"/>
                </a:lnTo>
                <a:lnTo>
                  <a:pt x="170" y="34"/>
                </a:lnTo>
                <a:lnTo>
                  <a:pt x="170" y="36"/>
                </a:lnTo>
                <a:lnTo>
                  <a:pt x="170" y="36"/>
                </a:lnTo>
                <a:lnTo>
                  <a:pt x="171" y="36"/>
                </a:lnTo>
                <a:lnTo>
                  <a:pt x="175" y="39"/>
                </a:lnTo>
                <a:lnTo>
                  <a:pt x="178" y="42"/>
                </a:lnTo>
                <a:lnTo>
                  <a:pt x="180" y="39"/>
                </a:lnTo>
                <a:lnTo>
                  <a:pt x="180" y="39"/>
                </a:lnTo>
                <a:lnTo>
                  <a:pt x="180" y="42"/>
                </a:lnTo>
                <a:lnTo>
                  <a:pt x="177" y="44"/>
                </a:lnTo>
                <a:lnTo>
                  <a:pt x="173" y="47"/>
                </a:lnTo>
                <a:lnTo>
                  <a:pt x="171" y="49"/>
                </a:lnTo>
                <a:lnTo>
                  <a:pt x="170" y="50"/>
                </a:lnTo>
                <a:lnTo>
                  <a:pt x="171" y="53"/>
                </a:lnTo>
                <a:lnTo>
                  <a:pt x="174" y="57"/>
                </a:lnTo>
                <a:lnTo>
                  <a:pt x="174" y="57"/>
                </a:lnTo>
                <a:lnTo>
                  <a:pt x="177" y="57"/>
                </a:lnTo>
                <a:lnTo>
                  <a:pt x="178" y="59"/>
                </a:lnTo>
                <a:lnTo>
                  <a:pt x="180" y="57"/>
                </a:lnTo>
                <a:lnTo>
                  <a:pt x="178" y="59"/>
                </a:lnTo>
                <a:lnTo>
                  <a:pt x="180" y="59"/>
                </a:lnTo>
                <a:lnTo>
                  <a:pt x="178" y="62"/>
                </a:lnTo>
                <a:lnTo>
                  <a:pt x="178" y="62"/>
                </a:lnTo>
                <a:lnTo>
                  <a:pt x="180" y="63"/>
                </a:lnTo>
                <a:lnTo>
                  <a:pt x="183" y="63"/>
                </a:lnTo>
                <a:lnTo>
                  <a:pt x="183" y="62"/>
                </a:lnTo>
                <a:lnTo>
                  <a:pt x="187" y="66"/>
                </a:lnTo>
                <a:lnTo>
                  <a:pt x="187" y="66"/>
                </a:lnTo>
                <a:lnTo>
                  <a:pt x="190" y="63"/>
                </a:lnTo>
                <a:lnTo>
                  <a:pt x="188" y="60"/>
                </a:lnTo>
                <a:lnTo>
                  <a:pt x="187" y="59"/>
                </a:lnTo>
                <a:lnTo>
                  <a:pt x="185" y="57"/>
                </a:lnTo>
                <a:lnTo>
                  <a:pt x="185" y="57"/>
                </a:lnTo>
                <a:lnTo>
                  <a:pt x="187" y="54"/>
                </a:lnTo>
                <a:lnTo>
                  <a:pt x="185" y="53"/>
                </a:lnTo>
                <a:lnTo>
                  <a:pt x="183" y="49"/>
                </a:lnTo>
                <a:lnTo>
                  <a:pt x="183" y="47"/>
                </a:lnTo>
                <a:lnTo>
                  <a:pt x="183" y="47"/>
                </a:lnTo>
                <a:lnTo>
                  <a:pt x="181" y="47"/>
                </a:lnTo>
                <a:lnTo>
                  <a:pt x="180" y="49"/>
                </a:lnTo>
                <a:lnTo>
                  <a:pt x="180" y="53"/>
                </a:lnTo>
                <a:lnTo>
                  <a:pt x="178" y="53"/>
                </a:lnTo>
                <a:lnTo>
                  <a:pt x="178" y="49"/>
                </a:lnTo>
                <a:lnTo>
                  <a:pt x="178" y="49"/>
                </a:lnTo>
                <a:lnTo>
                  <a:pt x="181" y="47"/>
                </a:lnTo>
                <a:lnTo>
                  <a:pt x="183" y="47"/>
                </a:lnTo>
                <a:lnTo>
                  <a:pt x="187" y="53"/>
                </a:lnTo>
                <a:lnTo>
                  <a:pt x="187" y="53"/>
                </a:lnTo>
                <a:lnTo>
                  <a:pt x="190" y="50"/>
                </a:lnTo>
                <a:lnTo>
                  <a:pt x="191" y="49"/>
                </a:lnTo>
                <a:lnTo>
                  <a:pt x="191" y="47"/>
                </a:lnTo>
                <a:lnTo>
                  <a:pt x="187" y="44"/>
                </a:lnTo>
                <a:lnTo>
                  <a:pt x="185" y="46"/>
                </a:lnTo>
                <a:lnTo>
                  <a:pt x="185" y="46"/>
                </a:lnTo>
                <a:lnTo>
                  <a:pt x="185" y="42"/>
                </a:lnTo>
                <a:lnTo>
                  <a:pt x="187" y="39"/>
                </a:lnTo>
                <a:lnTo>
                  <a:pt x="187" y="36"/>
                </a:lnTo>
                <a:lnTo>
                  <a:pt x="185" y="34"/>
                </a:lnTo>
                <a:lnTo>
                  <a:pt x="185" y="34"/>
                </a:lnTo>
                <a:lnTo>
                  <a:pt x="190" y="33"/>
                </a:lnTo>
                <a:lnTo>
                  <a:pt x="194" y="30"/>
                </a:lnTo>
                <a:lnTo>
                  <a:pt x="194" y="30"/>
                </a:lnTo>
                <a:lnTo>
                  <a:pt x="208" y="30"/>
                </a:lnTo>
                <a:lnTo>
                  <a:pt x="218" y="32"/>
                </a:lnTo>
                <a:lnTo>
                  <a:pt x="227" y="33"/>
                </a:lnTo>
                <a:lnTo>
                  <a:pt x="227" y="33"/>
                </a:lnTo>
                <a:lnTo>
                  <a:pt x="230" y="30"/>
                </a:lnTo>
                <a:lnTo>
                  <a:pt x="230" y="29"/>
                </a:lnTo>
                <a:lnTo>
                  <a:pt x="230" y="26"/>
                </a:lnTo>
                <a:lnTo>
                  <a:pt x="230" y="26"/>
                </a:lnTo>
                <a:lnTo>
                  <a:pt x="231" y="27"/>
                </a:lnTo>
                <a:lnTo>
                  <a:pt x="232" y="29"/>
                </a:lnTo>
                <a:lnTo>
                  <a:pt x="237" y="24"/>
                </a:lnTo>
                <a:lnTo>
                  <a:pt x="237" y="24"/>
                </a:lnTo>
                <a:lnTo>
                  <a:pt x="235" y="23"/>
                </a:lnTo>
                <a:lnTo>
                  <a:pt x="235" y="23"/>
                </a:lnTo>
                <a:lnTo>
                  <a:pt x="238" y="20"/>
                </a:lnTo>
                <a:lnTo>
                  <a:pt x="240" y="19"/>
                </a:lnTo>
                <a:lnTo>
                  <a:pt x="240" y="17"/>
                </a:lnTo>
                <a:lnTo>
                  <a:pt x="238" y="16"/>
                </a:lnTo>
                <a:lnTo>
                  <a:pt x="235" y="13"/>
                </a:lnTo>
                <a:lnTo>
                  <a:pt x="235" y="13"/>
                </a:lnTo>
                <a:lnTo>
                  <a:pt x="231" y="15"/>
                </a:lnTo>
                <a:lnTo>
                  <a:pt x="227" y="13"/>
                </a:lnTo>
                <a:lnTo>
                  <a:pt x="222" y="15"/>
                </a:lnTo>
                <a:lnTo>
                  <a:pt x="221" y="16"/>
                </a:lnTo>
                <a:lnTo>
                  <a:pt x="220" y="17"/>
                </a:lnTo>
                <a:lnTo>
                  <a:pt x="218" y="16"/>
                </a:lnTo>
                <a:lnTo>
                  <a:pt x="217" y="17"/>
                </a:lnTo>
                <a:lnTo>
                  <a:pt x="217" y="17"/>
                </a:lnTo>
                <a:lnTo>
                  <a:pt x="217" y="15"/>
                </a:lnTo>
                <a:lnTo>
                  <a:pt x="215" y="13"/>
                </a:lnTo>
                <a:lnTo>
                  <a:pt x="217" y="12"/>
                </a:lnTo>
                <a:lnTo>
                  <a:pt x="217" y="12"/>
                </a:lnTo>
                <a:lnTo>
                  <a:pt x="217" y="12"/>
                </a:lnTo>
                <a:lnTo>
                  <a:pt x="214" y="12"/>
                </a:lnTo>
                <a:lnTo>
                  <a:pt x="211" y="12"/>
                </a:lnTo>
                <a:lnTo>
                  <a:pt x="211" y="12"/>
                </a:lnTo>
                <a:lnTo>
                  <a:pt x="217" y="9"/>
                </a:lnTo>
                <a:lnTo>
                  <a:pt x="220" y="9"/>
                </a:lnTo>
                <a:lnTo>
                  <a:pt x="225" y="9"/>
                </a:lnTo>
                <a:lnTo>
                  <a:pt x="230" y="10"/>
                </a:lnTo>
                <a:lnTo>
                  <a:pt x="238" y="13"/>
                </a:lnTo>
                <a:lnTo>
                  <a:pt x="241" y="13"/>
                </a:lnTo>
                <a:lnTo>
                  <a:pt x="247" y="13"/>
                </a:lnTo>
                <a:lnTo>
                  <a:pt x="247" y="13"/>
                </a:lnTo>
                <a:lnTo>
                  <a:pt x="247" y="12"/>
                </a:lnTo>
                <a:lnTo>
                  <a:pt x="245" y="10"/>
                </a:lnTo>
                <a:lnTo>
                  <a:pt x="241" y="7"/>
                </a:lnTo>
                <a:lnTo>
                  <a:pt x="238" y="6"/>
                </a:lnTo>
                <a:lnTo>
                  <a:pt x="237" y="5"/>
                </a:lnTo>
                <a:lnTo>
                  <a:pt x="235" y="3"/>
                </a:lnTo>
                <a:lnTo>
                  <a:pt x="230" y="3"/>
                </a:lnTo>
                <a:lnTo>
                  <a:pt x="235" y="0"/>
                </a:lnTo>
                <a:lnTo>
                  <a:pt x="232" y="0"/>
                </a:lnTo>
                <a:lnTo>
                  <a:pt x="232" y="0"/>
                </a:lnTo>
                <a:close/>
              </a:path>
            </a:pathLst>
          </a:custGeom>
          <a:gradFill>
            <a:gsLst>
              <a:gs pos="0">
                <a:srgbClr val="377636"/>
              </a:gs>
              <a:gs pos="100000">
                <a:srgbClr val="377636">
                  <a:alpha val="0"/>
                </a:srgb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091">
            <a:extLst>
              <a:ext uri="{FF2B5EF4-FFF2-40B4-BE49-F238E27FC236}">
                <a16:creationId xmlns:a16="http://schemas.microsoft.com/office/drawing/2014/main" id="{08315D66-550F-809C-B7A0-57DA6D17C08A}"/>
              </a:ext>
            </a:extLst>
          </p:cNvPr>
          <p:cNvSpPr>
            <a:spLocks/>
          </p:cNvSpPr>
          <p:nvPr/>
        </p:nvSpPr>
        <p:spPr bwMode="auto">
          <a:xfrm>
            <a:off x="4391643" y="3236159"/>
            <a:ext cx="484605" cy="462746"/>
          </a:xfrm>
          <a:custGeom>
            <a:avLst/>
            <a:gdLst>
              <a:gd name="T0" fmla="*/ 258 w 432"/>
              <a:gd name="T1" fmla="*/ 12 h 428"/>
              <a:gd name="T2" fmla="*/ 274 w 432"/>
              <a:gd name="T3" fmla="*/ 5 h 428"/>
              <a:gd name="T4" fmla="*/ 287 w 432"/>
              <a:gd name="T5" fmla="*/ 5 h 428"/>
              <a:gd name="T6" fmla="*/ 301 w 432"/>
              <a:gd name="T7" fmla="*/ 13 h 428"/>
              <a:gd name="T8" fmla="*/ 281 w 432"/>
              <a:gd name="T9" fmla="*/ 5 h 428"/>
              <a:gd name="T10" fmla="*/ 272 w 432"/>
              <a:gd name="T11" fmla="*/ 16 h 428"/>
              <a:gd name="T12" fmla="*/ 268 w 432"/>
              <a:gd name="T13" fmla="*/ 23 h 428"/>
              <a:gd name="T14" fmla="*/ 301 w 432"/>
              <a:gd name="T15" fmla="*/ 29 h 428"/>
              <a:gd name="T16" fmla="*/ 325 w 432"/>
              <a:gd name="T17" fmla="*/ 53 h 428"/>
              <a:gd name="T18" fmla="*/ 329 w 432"/>
              <a:gd name="T19" fmla="*/ 66 h 428"/>
              <a:gd name="T20" fmla="*/ 345 w 432"/>
              <a:gd name="T21" fmla="*/ 64 h 428"/>
              <a:gd name="T22" fmla="*/ 392 w 432"/>
              <a:gd name="T23" fmla="*/ 94 h 428"/>
              <a:gd name="T24" fmla="*/ 418 w 432"/>
              <a:gd name="T25" fmla="*/ 130 h 428"/>
              <a:gd name="T26" fmla="*/ 426 w 432"/>
              <a:gd name="T27" fmla="*/ 178 h 428"/>
              <a:gd name="T28" fmla="*/ 426 w 432"/>
              <a:gd name="T29" fmla="*/ 194 h 428"/>
              <a:gd name="T30" fmla="*/ 428 w 432"/>
              <a:gd name="T31" fmla="*/ 237 h 428"/>
              <a:gd name="T32" fmla="*/ 428 w 432"/>
              <a:gd name="T33" fmla="*/ 221 h 428"/>
              <a:gd name="T34" fmla="*/ 403 w 432"/>
              <a:gd name="T35" fmla="*/ 245 h 428"/>
              <a:gd name="T36" fmla="*/ 396 w 432"/>
              <a:gd name="T37" fmla="*/ 275 h 428"/>
              <a:gd name="T38" fmla="*/ 391 w 432"/>
              <a:gd name="T39" fmla="*/ 301 h 428"/>
              <a:gd name="T40" fmla="*/ 362 w 432"/>
              <a:gd name="T41" fmla="*/ 309 h 428"/>
              <a:gd name="T42" fmla="*/ 361 w 432"/>
              <a:gd name="T43" fmla="*/ 319 h 428"/>
              <a:gd name="T44" fmla="*/ 336 w 432"/>
              <a:gd name="T45" fmla="*/ 346 h 428"/>
              <a:gd name="T46" fmla="*/ 282 w 432"/>
              <a:gd name="T47" fmla="*/ 395 h 428"/>
              <a:gd name="T48" fmla="*/ 245 w 432"/>
              <a:gd name="T49" fmla="*/ 423 h 428"/>
              <a:gd name="T50" fmla="*/ 268 w 432"/>
              <a:gd name="T51" fmla="*/ 396 h 428"/>
              <a:gd name="T52" fmla="*/ 227 w 432"/>
              <a:gd name="T53" fmla="*/ 416 h 428"/>
              <a:gd name="T54" fmla="*/ 170 w 432"/>
              <a:gd name="T55" fmla="*/ 413 h 428"/>
              <a:gd name="T56" fmla="*/ 158 w 432"/>
              <a:gd name="T57" fmla="*/ 393 h 428"/>
              <a:gd name="T58" fmla="*/ 146 w 432"/>
              <a:gd name="T59" fmla="*/ 383 h 428"/>
              <a:gd name="T60" fmla="*/ 126 w 432"/>
              <a:gd name="T61" fmla="*/ 388 h 428"/>
              <a:gd name="T62" fmla="*/ 107 w 432"/>
              <a:gd name="T63" fmla="*/ 379 h 428"/>
              <a:gd name="T64" fmla="*/ 103 w 432"/>
              <a:gd name="T65" fmla="*/ 369 h 428"/>
              <a:gd name="T66" fmla="*/ 54 w 432"/>
              <a:gd name="T67" fmla="*/ 324 h 428"/>
              <a:gd name="T68" fmla="*/ 16 w 432"/>
              <a:gd name="T69" fmla="*/ 275 h 428"/>
              <a:gd name="T70" fmla="*/ 3 w 432"/>
              <a:gd name="T71" fmla="*/ 220 h 428"/>
              <a:gd name="T72" fmla="*/ 9 w 432"/>
              <a:gd name="T73" fmla="*/ 205 h 428"/>
              <a:gd name="T74" fmla="*/ 39 w 432"/>
              <a:gd name="T75" fmla="*/ 153 h 428"/>
              <a:gd name="T76" fmla="*/ 54 w 432"/>
              <a:gd name="T77" fmla="*/ 83 h 428"/>
              <a:gd name="T78" fmla="*/ 111 w 432"/>
              <a:gd name="T79" fmla="*/ 30 h 428"/>
              <a:gd name="T80" fmla="*/ 93 w 432"/>
              <a:gd name="T81" fmla="*/ 53 h 428"/>
              <a:gd name="T82" fmla="*/ 96 w 432"/>
              <a:gd name="T83" fmla="*/ 46 h 428"/>
              <a:gd name="T84" fmla="*/ 111 w 432"/>
              <a:gd name="T85" fmla="*/ 37 h 428"/>
              <a:gd name="T86" fmla="*/ 123 w 432"/>
              <a:gd name="T87" fmla="*/ 36 h 428"/>
              <a:gd name="T88" fmla="*/ 136 w 432"/>
              <a:gd name="T89" fmla="*/ 33 h 428"/>
              <a:gd name="T90" fmla="*/ 141 w 432"/>
              <a:gd name="T91" fmla="*/ 36 h 428"/>
              <a:gd name="T92" fmla="*/ 164 w 432"/>
              <a:gd name="T93" fmla="*/ 42 h 428"/>
              <a:gd name="T94" fmla="*/ 171 w 432"/>
              <a:gd name="T95" fmla="*/ 36 h 428"/>
              <a:gd name="T96" fmla="*/ 171 w 432"/>
              <a:gd name="T97" fmla="*/ 53 h 428"/>
              <a:gd name="T98" fmla="*/ 180 w 432"/>
              <a:gd name="T99" fmla="*/ 63 h 428"/>
              <a:gd name="T100" fmla="*/ 187 w 432"/>
              <a:gd name="T101" fmla="*/ 54 h 428"/>
              <a:gd name="T102" fmla="*/ 178 w 432"/>
              <a:gd name="T103" fmla="*/ 49 h 428"/>
              <a:gd name="T104" fmla="*/ 185 w 432"/>
              <a:gd name="T105" fmla="*/ 46 h 428"/>
              <a:gd name="T106" fmla="*/ 218 w 432"/>
              <a:gd name="T107" fmla="*/ 32 h 428"/>
              <a:gd name="T108" fmla="*/ 237 w 432"/>
              <a:gd name="T109" fmla="*/ 24 h 428"/>
              <a:gd name="T110" fmla="*/ 227 w 432"/>
              <a:gd name="T111" fmla="*/ 13 h 428"/>
              <a:gd name="T112" fmla="*/ 217 w 432"/>
              <a:gd name="T113" fmla="*/ 12 h 428"/>
              <a:gd name="T114" fmla="*/ 241 w 432"/>
              <a:gd name="T115" fmla="*/ 13 h 428"/>
              <a:gd name="T116" fmla="*/ 235 w 432"/>
              <a:gd name="T117" fmla="*/ 0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2" h="428">
                <a:moveTo>
                  <a:pt x="232" y="0"/>
                </a:moveTo>
                <a:lnTo>
                  <a:pt x="232" y="0"/>
                </a:lnTo>
                <a:lnTo>
                  <a:pt x="241" y="6"/>
                </a:lnTo>
                <a:lnTo>
                  <a:pt x="247" y="7"/>
                </a:lnTo>
                <a:lnTo>
                  <a:pt x="252" y="9"/>
                </a:lnTo>
                <a:lnTo>
                  <a:pt x="250" y="12"/>
                </a:lnTo>
                <a:lnTo>
                  <a:pt x="250" y="12"/>
                </a:lnTo>
                <a:lnTo>
                  <a:pt x="254" y="12"/>
                </a:lnTo>
                <a:lnTo>
                  <a:pt x="255" y="12"/>
                </a:lnTo>
                <a:lnTo>
                  <a:pt x="258" y="12"/>
                </a:lnTo>
                <a:lnTo>
                  <a:pt x="261" y="10"/>
                </a:lnTo>
                <a:lnTo>
                  <a:pt x="265" y="5"/>
                </a:lnTo>
                <a:lnTo>
                  <a:pt x="268" y="3"/>
                </a:lnTo>
                <a:lnTo>
                  <a:pt x="272" y="3"/>
                </a:lnTo>
                <a:lnTo>
                  <a:pt x="269" y="3"/>
                </a:lnTo>
                <a:lnTo>
                  <a:pt x="269" y="0"/>
                </a:lnTo>
                <a:lnTo>
                  <a:pt x="272" y="0"/>
                </a:lnTo>
                <a:lnTo>
                  <a:pt x="272" y="0"/>
                </a:lnTo>
                <a:lnTo>
                  <a:pt x="272" y="3"/>
                </a:lnTo>
                <a:lnTo>
                  <a:pt x="274" y="5"/>
                </a:lnTo>
                <a:lnTo>
                  <a:pt x="274" y="5"/>
                </a:lnTo>
                <a:lnTo>
                  <a:pt x="277" y="5"/>
                </a:lnTo>
                <a:lnTo>
                  <a:pt x="277" y="3"/>
                </a:lnTo>
                <a:lnTo>
                  <a:pt x="279" y="5"/>
                </a:lnTo>
                <a:lnTo>
                  <a:pt x="279" y="5"/>
                </a:lnTo>
                <a:lnTo>
                  <a:pt x="281" y="3"/>
                </a:lnTo>
                <a:lnTo>
                  <a:pt x="282" y="3"/>
                </a:lnTo>
                <a:lnTo>
                  <a:pt x="285" y="5"/>
                </a:lnTo>
                <a:lnTo>
                  <a:pt x="287" y="5"/>
                </a:lnTo>
                <a:lnTo>
                  <a:pt x="287" y="5"/>
                </a:lnTo>
                <a:lnTo>
                  <a:pt x="288" y="7"/>
                </a:lnTo>
                <a:lnTo>
                  <a:pt x="289" y="9"/>
                </a:lnTo>
                <a:lnTo>
                  <a:pt x="289" y="9"/>
                </a:lnTo>
                <a:lnTo>
                  <a:pt x="289" y="7"/>
                </a:lnTo>
                <a:lnTo>
                  <a:pt x="292" y="6"/>
                </a:lnTo>
                <a:lnTo>
                  <a:pt x="294" y="9"/>
                </a:lnTo>
                <a:lnTo>
                  <a:pt x="292" y="12"/>
                </a:lnTo>
                <a:lnTo>
                  <a:pt x="292" y="12"/>
                </a:lnTo>
                <a:lnTo>
                  <a:pt x="297" y="12"/>
                </a:lnTo>
                <a:lnTo>
                  <a:pt x="301" y="13"/>
                </a:lnTo>
                <a:lnTo>
                  <a:pt x="309" y="22"/>
                </a:lnTo>
                <a:lnTo>
                  <a:pt x="309" y="22"/>
                </a:lnTo>
                <a:lnTo>
                  <a:pt x="298" y="16"/>
                </a:lnTo>
                <a:lnTo>
                  <a:pt x="292" y="13"/>
                </a:lnTo>
                <a:lnTo>
                  <a:pt x="287" y="12"/>
                </a:lnTo>
                <a:lnTo>
                  <a:pt x="287" y="12"/>
                </a:lnTo>
                <a:lnTo>
                  <a:pt x="287" y="7"/>
                </a:lnTo>
                <a:lnTo>
                  <a:pt x="282" y="3"/>
                </a:lnTo>
                <a:lnTo>
                  <a:pt x="282" y="3"/>
                </a:lnTo>
                <a:lnTo>
                  <a:pt x="281" y="5"/>
                </a:lnTo>
                <a:lnTo>
                  <a:pt x="281" y="6"/>
                </a:lnTo>
                <a:lnTo>
                  <a:pt x="281" y="12"/>
                </a:lnTo>
                <a:lnTo>
                  <a:pt x="281" y="12"/>
                </a:lnTo>
                <a:lnTo>
                  <a:pt x="278" y="12"/>
                </a:lnTo>
                <a:lnTo>
                  <a:pt x="277" y="12"/>
                </a:lnTo>
                <a:lnTo>
                  <a:pt x="277" y="15"/>
                </a:lnTo>
                <a:lnTo>
                  <a:pt x="275" y="17"/>
                </a:lnTo>
                <a:lnTo>
                  <a:pt x="274" y="17"/>
                </a:lnTo>
                <a:lnTo>
                  <a:pt x="272" y="16"/>
                </a:lnTo>
                <a:lnTo>
                  <a:pt x="272" y="16"/>
                </a:lnTo>
                <a:lnTo>
                  <a:pt x="271" y="17"/>
                </a:lnTo>
                <a:lnTo>
                  <a:pt x="269" y="17"/>
                </a:lnTo>
                <a:lnTo>
                  <a:pt x="265" y="17"/>
                </a:lnTo>
                <a:lnTo>
                  <a:pt x="264" y="19"/>
                </a:lnTo>
                <a:lnTo>
                  <a:pt x="264" y="19"/>
                </a:lnTo>
                <a:lnTo>
                  <a:pt x="262" y="22"/>
                </a:lnTo>
                <a:lnTo>
                  <a:pt x="262" y="22"/>
                </a:lnTo>
                <a:lnTo>
                  <a:pt x="264" y="23"/>
                </a:lnTo>
                <a:lnTo>
                  <a:pt x="265" y="23"/>
                </a:lnTo>
                <a:lnTo>
                  <a:pt x="268" y="23"/>
                </a:lnTo>
                <a:lnTo>
                  <a:pt x="268" y="23"/>
                </a:lnTo>
                <a:lnTo>
                  <a:pt x="278" y="23"/>
                </a:lnTo>
                <a:lnTo>
                  <a:pt x="284" y="23"/>
                </a:lnTo>
                <a:lnTo>
                  <a:pt x="289" y="22"/>
                </a:lnTo>
                <a:lnTo>
                  <a:pt x="289" y="22"/>
                </a:lnTo>
                <a:lnTo>
                  <a:pt x="294" y="26"/>
                </a:lnTo>
                <a:lnTo>
                  <a:pt x="297" y="27"/>
                </a:lnTo>
                <a:lnTo>
                  <a:pt x="299" y="26"/>
                </a:lnTo>
                <a:lnTo>
                  <a:pt x="299" y="26"/>
                </a:lnTo>
                <a:lnTo>
                  <a:pt x="301" y="29"/>
                </a:lnTo>
                <a:lnTo>
                  <a:pt x="301" y="30"/>
                </a:lnTo>
                <a:lnTo>
                  <a:pt x="301" y="30"/>
                </a:lnTo>
                <a:lnTo>
                  <a:pt x="304" y="30"/>
                </a:lnTo>
                <a:lnTo>
                  <a:pt x="306" y="32"/>
                </a:lnTo>
                <a:lnTo>
                  <a:pt x="309" y="36"/>
                </a:lnTo>
                <a:lnTo>
                  <a:pt x="309" y="36"/>
                </a:lnTo>
                <a:lnTo>
                  <a:pt x="316" y="44"/>
                </a:lnTo>
                <a:lnTo>
                  <a:pt x="322" y="47"/>
                </a:lnTo>
                <a:lnTo>
                  <a:pt x="326" y="50"/>
                </a:lnTo>
                <a:lnTo>
                  <a:pt x="325" y="53"/>
                </a:lnTo>
                <a:lnTo>
                  <a:pt x="328" y="57"/>
                </a:lnTo>
                <a:lnTo>
                  <a:pt x="326" y="59"/>
                </a:lnTo>
                <a:lnTo>
                  <a:pt x="334" y="62"/>
                </a:lnTo>
                <a:lnTo>
                  <a:pt x="334" y="62"/>
                </a:lnTo>
                <a:lnTo>
                  <a:pt x="329" y="62"/>
                </a:lnTo>
                <a:lnTo>
                  <a:pt x="328" y="62"/>
                </a:lnTo>
                <a:lnTo>
                  <a:pt x="326" y="63"/>
                </a:lnTo>
                <a:lnTo>
                  <a:pt x="326" y="63"/>
                </a:lnTo>
                <a:lnTo>
                  <a:pt x="328" y="64"/>
                </a:lnTo>
                <a:lnTo>
                  <a:pt x="329" y="66"/>
                </a:lnTo>
                <a:lnTo>
                  <a:pt x="334" y="66"/>
                </a:lnTo>
                <a:lnTo>
                  <a:pt x="334" y="66"/>
                </a:lnTo>
                <a:lnTo>
                  <a:pt x="334" y="69"/>
                </a:lnTo>
                <a:lnTo>
                  <a:pt x="334" y="70"/>
                </a:lnTo>
                <a:lnTo>
                  <a:pt x="335" y="71"/>
                </a:lnTo>
                <a:lnTo>
                  <a:pt x="339" y="63"/>
                </a:lnTo>
                <a:lnTo>
                  <a:pt x="338" y="62"/>
                </a:lnTo>
                <a:lnTo>
                  <a:pt x="338" y="62"/>
                </a:lnTo>
                <a:lnTo>
                  <a:pt x="342" y="63"/>
                </a:lnTo>
                <a:lnTo>
                  <a:pt x="345" y="64"/>
                </a:lnTo>
                <a:lnTo>
                  <a:pt x="348" y="70"/>
                </a:lnTo>
                <a:lnTo>
                  <a:pt x="349" y="71"/>
                </a:lnTo>
                <a:lnTo>
                  <a:pt x="352" y="71"/>
                </a:lnTo>
                <a:lnTo>
                  <a:pt x="355" y="71"/>
                </a:lnTo>
                <a:lnTo>
                  <a:pt x="361" y="71"/>
                </a:lnTo>
                <a:lnTo>
                  <a:pt x="361" y="71"/>
                </a:lnTo>
                <a:lnTo>
                  <a:pt x="368" y="79"/>
                </a:lnTo>
                <a:lnTo>
                  <a:pt x="375" y="84"/>
                </a:lnTo>
                <a:lnTo>
                  <a:pt x="383" y="91"/>
                </a:lnTo>
                <a:lnTo>
                  <a:pt x="392" y="94"/>
                </a:lnTo>
                <a:lnTo>
                  <a:pt x="389" y="97"/>
                </a:lnTo>
                <a:lnTo>
                  <a:pt x="389" y="97"/>
                </a:lnTo>
                <a:lnTo>
                  <a:pt x="395" y="99"/>
                </a:lnTo>
                <a:lnTo>
                  <a:pt x="396" y="101"/>
                </a:lnTo>
                <a:lnTo>
                  <a:pt x="402" y="107"/>
                </a:lnTo>
                <a:lnTo>
                  <a:pt x="406" y="114"/>
                </a:lnTo>
                <a:lnTo>
                  <a:pt x="408" y="117"/>
                </a:lnTo>
                <a:lnTo>
                  <a:pt x="412" y="118"/>
                </a:lnTo>
                <a:lnTo>
                  <a:pt x="412" y="118"/>
                </a:lnTo>
                <a:lnTo>
                  <a:pt x="418" y="130"/>
                </a:lnTo>
                <a:lnTo>
                  <a:pt x="423" y="143"/>
                </a:lnTo>
                <a:lnTo>
                  <a:pt x="426" y="150"/>
                </a:lnTo>
                <a:lnTo>
                  <a:pt x="428" y="154"/>
                </a:lnTo>
                <a:lnTo>
                  <a:pt x="428" y="163"/>
                </a:lnTo>
                <a:lnTo>
                  <a:pt x="426" y="168"/>
                </a:lnTo>
                <a:lnTo>
                  <a:pt x="426" y="168"/>
                </a:lnTo>
                <a:lnTo>
                  <a:pt x="429" y="171"/>
                </a:lnTo>
                <a:lnTo>
                  <a:pt x="428" y="174"/>
                </a:lnTo>
                <a:lnTo>
                  <a:pt x="426" y="177"/>
                </a:lnTo>
                <a:lnTo>
                  <a:pt x="426" y="178"/>
                </a:lnTo>
                <a:lnTo>
                  <a:pt x="426" y="178"/>
                </a:lnTo>
                <a:lnTo>
                  <a:pt x="426" y="183"/>
                </a:lnTo>
                <a:lnTo>
                  <a:pt x="428" y="187"/>
                </a:lnTo>
                <a:lnTo>
                  <a:pt x="430" y="193"/>
                </a:lnTo>
                <a:lnTo>
                  <a:pt x="432" y="201"/>
                </a:lnTo>
                <a:lnTo>
                  <a:pt x="430" y="203"/>
                </a:lnTo>
                <a:lnTo>
                  <a:pt x="430" y="207"/>
                </a:lnTo>
                <a:lnTo>
                  <a:pt x="430" y="207"/>
                </a:lnTo>
                <a:lnTo>
                  <a:pt x="429" y="201"/>
                </a:lnTo>
                <a:lnTo>
                  <a:pt x="426" y="194"/>
                </a:lnTo>
                <a:lnTo>
                  <a:pt x="426" y="194"/>
                </a:lnTo>
                <a:lnTo>
                  <a:pt x="423" y="195"/>
                </a:lnTo>
                <a:lnTo>
                  <a:pt x="422" y="197"/>
                </a:lnTo>
                <a:lnTo>
                  <a:pt x="423" y="201"/>
                </a:lnTo>
                <a:lnTo>
                  <a:pt x="425" y="204"/>
                </a:lnTo>
                <a:lnTo>
                  <a:pt x="426" y="207"/>
                </a:lnTo>
                <a:lnTo>
                  <a:pt x="426" y="207"/>
                </a:lnTo>
                <a:lnTo>
                  <a:pt x="429" y="217"/>
                </a:lnTo>
                <a:lnTo>
                  <a:pt x="429" y="227"/>
                </a:lnTo>
                <a:lnTo>
                  <a:pt x="428" y="237"/>
                </a:lnTo>
                <a:lnTo>
                  <a:pt x="425" y="247"/>
                </a:lnTo>
                <a:lnTo>
                  <a:pt x="425" y="247"/>
                </a:lnTo>
                <a:lnTo>
                  <a:pt x="423" y="242"/>
                </a:lnTo>
                <a:lnTo>
                  <a:pt x="423" y="240"/>
                </a:lnTo>
                <a:lnTo>
                  <a:pt x="426" y="237"/>
                </a:lnTo>
                <a:lnTo>
                  <a:pt x="429" y="232"/>
                </a:lnTo>
                <a:lnTo>
                  <a:pt x="428" y="230"/>
                </a:lnTo>
                <a:lnTo>
                  <a:pt x="426" y="227"/>
                </a:lnTo>
                <a:lnTo>
                  <a:pt x="426" y="227"/>
                </a:lnTo>
                <a:lnTo>
                  <a:pt x="428" y="221"/>
                </a:lnTo>
                <a:lnTo>
                  <a:pt x="426" y="215"/>
                </a:lnTo>
                <a:lnTo>
                  <a:pt x="425" y="210"/>
                </a:lnTo>
                <a:lnTo>
                  <a:pt x="422" y="203"/>
                </a:lnTo>
                <a:lnTo>
                  <a:pt x="422" y="203"/>
                </a:lnTo>
                <a:lnTo>
                  <a:pt x="418" y="212"/>
                </a:lnTo>
                <a:lnTo>
                  <a:pt x="412" y="221"/>
                </a:lnTo>
                <a:lnTo>
                  <a:pt x="402" y="238"/>
                </a:lnTo>
                <a:lnTo>
                  <a:pt x="402" y="238"/>
                </a:lnTo>
                <a:lnTo>
                  <a:pt x="402" y="242"/>
                </a:lnTo>
                <a:lnTo>
                  <a:pt x="403" y="245"/>
                </a:lnTo>
                <a:lnTo>
                  <a:pt x="406" y="250"/>
                </a:lnTo>
                <a:lnTo>
                  <a:pt x="409" y="254"/>
                </a:lnTo>
                <a:lnTo>
                  <a:pt x="412" y="259"/>
                </a:lnTo>
                <a:lnTo>
                  <a:pt x="419" y="251"/>
                </a:lnTo>
                <a:lnTo>
                  <a:pt x="420" y="252"/>
                </a:lnTo>
                <a:lnTo>
                  <a:pt x="413" y="262"/>
                </a:lnTo>
                <a:lnTo>
                  <a:pt x="415" y="264"/>
                </a:lnTo>
                <a:lnTo>
                  <a:pt x="415" y="264"/>
                </a:lnTo>
                <a:lnTo>
                  <a:pt x="406" y="269"/>
                </a:lnTo>
                <a:lnTo>
                  <a:pt x="396" y="275"/>
                </a:lnTo>
                <a:lnTo>
                  <a:pt x="393" y="279"/>
                </a:lnTo>
                <a:lnTo>
                  <a:pt x="389" y="284"/>
                </a:lnTo>
                <a:lnTo>
                  <a:pt x="388" y="289"/>
                </a:lnTo>
                <a:lnTo>
                  <a:pt x="388" y="297"/>
                </a:lnTo>
                <a:lnTo>
                  <a:pt x="388" y="297"/>
                </a:lnTo>
                <a:lnTo>
                  <a:pt x="391" y="298"/>
                </a:lnTo>
                <a:lnTo>
                  <a:pt x="392" y="299"/>
                </a:lnTo>
                <a:lnTo>
                  <a:pt x="393" y="299"/>
                </a:lnTo>
                <a:lnTo>
                  <a:pt x="393" y="299"/>
                </a:lnTo>
                <a:lnTo>
                  <a:pt x="391" y="301"/>
                </a:lnTo>
                <a:lnTo>
                  <a:pt x="391" y="304"/>
                </a:lnTo>
                <a:lnTo>
                  <a:pt x="393" y="308"/>
                </a:lnTo>
                <a:lnTo>
                  <a:pt x="396" y="308"/>
                </a:lnTo>
                <a:lnTo>
                  <a:pt x="396" y="308"/>
                </a:lnTo>
                <a:lnTo>
                  <a:pt x="396" y="311"/>
                </a:lnTo>
                <a:lnTo>
                  <a:pt x="395" y="312"/>
                </a:lnTo>
                <a:lnTo>
                  <a:pt x="392" y="308"/>
                </a:lnTo>
                <a:lnTo>
                  <a:pt x="389" y="309"/>
                </a:lnTo>
                <a:lnTo>
                  <a:pt x="389" y="309"/>
                </a:lnTo>
                <a:lnTo>
                  <a:pt x="362" y="309"/>
                </a:lnTo>
                <a:lnTo>
                  <a:pt x="362" y="309"/>
                </a:lnTo>
                <a:lnTo>
                  <a:pt x="361" y="314"/>
                </a:lnTo>
                <a:lnTo>
                  <a:pt x="356" y="315"/>
                </a:lnTo>
                <a:lnTo>
                  <a:pt x="354" y="318"/>
                </a:lnTo>
                <a:lnTo>
                  <a:pt x="352" y="319"/>
                </a:lnTo>
                <a:lnTo>
                  <a:pt x="352" y="321"/>
                </a:lnTo>
                <a:lnTo>
                  <a:pt x="352" y="321"/>
                </a:lnTo>
                <a:lnTo>
                  <a:pt x="356" y="322"/>
                </a:lnTo>
                <a:lnTo>
                  <a:pt x="359" y="321"/>
                </a:lnTo>
                <a:lnTo>
                  <a:pt x="361" y="319"/>
                </a:lnTo>
                <a:lnTo>
                  <a:pt x="363" y="316"/>
                </a:lnTo>
                <a:lnTo>
                  <a:pt x="363" y="316"/>
                </a:lnTo>
                <a:lnTo>
                  <a:pt x="359" y="322"/>
                </a:lnTo>
                <a:lnTo>
                  <a:pt x="354" y="329"/>
                </a:lnTo>
                <a:lnTo>
                  <a:pt x="349" y="336"/>
                </a:lnTo>
                <a:lnTo>
                  <a:pt x="348" y="345"/>
                </a:lnTo>
                <a:lnTo>
                  <a:pt x="344" y="339"/>
                </a:lnTo>
                <a:lnTo>
                  <a:pt x="344" y="339"/>
                </a:lnTo>
                <a:lnTo>
                  <a:pt x="339" y="344"/>
                </a:lnTo>
                <a:lnTo>
                  <a:pt x="336" y="346"/>
                </a:lnTo>
                <a:lnTo>
                  <a:pt x="331" y="356"/>
                </a:lnTo>
                <a:lnTo>
                  <a:pt x="325" y="366"/>
                </a:lnTo>
                <a:lnTo>
                  <a:pt x="322" y="368"/>
                </a:lnTo>
                <a:lnTo>
                  <a:pt x="318" y="371"/>
                </a:lnTo>
                <a:lnTo>
                  <a:pt x="318" y="379"/>
                </a:lnTo>
                <a:lnTo>
                  <a:pt x="318" y="379"/>
                </a:lnTo>
                <a:lnTo>
                  <a:pt x="308" y="383"/>
                </a:lnTo>
                <a:lnTo>
                  <a:pt x="298" y="391"/>
                </a:lnTo>
                <a:lnTo>
                  <a:pt x="288" y="393"/>
                </a:lnTo>
                <a:lnTo>
                  <a:pt x="282" y="395"/>
                </a:lnTo>
                <a:lnTo>
                  <a:pt x="277" y="395"/>
                </a:lnTo>
                <a:lnTo>
                  <a:pt x="277" y="396"/>
                </a:lnTo>
                <a:lnTo>
                  <a:pt x="277" y="396"/>
                </a:lnTo>
                <a:lnTo>
                  <a:pt x="274" y="396"/>
                </a:lnTo>
                <a:lnTo>
                  <a:pt x="271" y="398"/>
                </a:lnTo>
                <a:lnTo>
                  <a:pt x="265" y="402"/>
                </a:lnTo>
                <a:lnTo>
                  <a:pt x="261" y="410"/>
                </a:lnTo>
                <a:lnTo>
                  <a:pt x="255" y="416"/>
                </a:lnTo>
                <a:lnTo>
                  <a:pt x="255" y="416"/>
                </a:lnTo>
                <a:lnTo>
                  <a:pt x="245" y="423"/>
                </a:lnTo>
                <a:lnTo>
                  <a:pt x="241" y="426"/>
                </a:lnTo>
                <a:lnTo>
                  <a:pt x="235" y="428"/>
                </a:lnTo>
                <a:lnTo>
                  <a:pt x="235" y="428"/>
                </a:lnTo>
                <a:lnTo>
                  <a:pt x="241" y="425"/>
                </a:lnTo>
                <a:lnTo>
                  <a:pt x="250" y="418"/>
                </a:lnTo>
                <a:lnTo>
                  <a:pt x="257" y="412"/>
                </a:lnTo>
                <a:lnTo>
                  <a:pt x="259" y="408"/>
                </a:lnTo>
                <a:lnTo>
                  <a:pt x="261" y="403"/>
                </a:lnTo>
                <a:lnTo>
                  <a:pt x="268" y="396"/>
                </a:lnTo>
                <a:lnTo>
                  <a:pt x="268" y="396"/>
                </a:lnTo>
                <a:lnTo>
                  <a:pt x="265" y="395"/>
                </a:lnTo>
                <a:lnTo>
                  <a:pt x="259" y="395"/>
                </a:lnTo>
                <a:lnTo>
                  <a:pt x="250" y="395"/>
                </a:lnTo>
                <a:lnTo>
                  <a:pt x="250" y="395"/>
                </a:lnTo>
                <a:lnTo>
                  <a:pt x="247" y="398"/>
                </a:lnTo>
                <a:lnTo>
                  <a:pt x="242" y="402"/>
                </a:lnTo>
                <a:lnTo>
                  <a:pt x="238" y="409"/>
                </a:lnTo>
                <a:lnTo>
                  <a:pt x="234" y="413"/>
                </a:lnTo>
                <a:lnTo>
                  <a:pt x="230" y="415"/>
                </a:lnTo>
                <a:lnTo>
                  <a:pt x="227" y="416"/>
                </a:lnTo>
                <a:lnTo>
                  <a:pt x="220" y="416"/>
                </a:lnTo>
                <a:lnTo>
                  <a:pt x="220" y="416"/>
                </a:lnTo>
                <a:lnTo>
                  <a:pt x="217" y="418"/>
                </a:lnTo>
                <a:lnTo>
                  <a:pt x="212" y="418"/>
                </a:lnTo>
                <a:lnTo>
                  <a:pt x="205" y="415"/>
                </a:lnTo>
                <a:lnTo>
                  <a:pt x="197" y="415"/>
                </a:lnTo>
                <a:lnTo>
                  <a:pt x="194" y="415"/>
                </a:lnTo>
                <a:lnTo>
                  <a:pt x="191" y="416"/>
                </a:lnTo>
                <a:lnTo>
                  <a:pt x="170" y="413"/>
                </a:lnTo>
                <a:lnTo>
                  <a:pt x="170" y="413"/>
                </a:lnTo>
                <a:lnTo>
                  <a:pt x="171" y="412"/>
                </a:lnTo>
                <a:lnTo>
                  <a:pt x="175" y="412"/>
                </a:lnTo>
                <a:lnTo>
                  <a:pt x="178" y="409"/>
                </a:lnTo>
                <a:lnTo>
                  <a:pt x="178" y="408"/>
                </a:lnTo>
                <a:lnTo>
                  <a:pt x="178" y="405"/>
                </a:lnTo>
                <a:lnTo>
                  <a:pt x="178" y="405"/>
                </a:lnTo>
                <a:lnTo>
                  <a:pt x="175" y="402"/>
                </a:lnTo>
                <a:lnTo>
                  <a:pt x="173" y="400"/>
                </a:lnTo>
                <a:lnTo>
                  <a:pt x="165" y="396"/>
                </a:lnTo>
                <a:lnTo>
                  <a:pt x="158" y="393"/>
                </a:lnTo>
                <a:lnTo>
                  <a:pt x="155" y="391"/>
                </a:lnTo>
                <a:lnTo>
                  <a:pt x="154" y="388"/>
                </a:lnTo>
                <a:lnTo>
                  <a:pt x="153" y="391"/>
                </a:lnTo>
                <a:lnTo>
                  <a:pt x="150" y="388"/>
                </a:lnTo>
                <a:lnTo>
                  <a:pt x="150" y="388"/>
                </a:lnTo>
                <a:lnTo>
                  <a:pt x="147" y="389"/>
                </a:lnTo>
                <a:lnTo>
                  <a:pt x="144" y="389"/>
                </a:lnTo>
                <a:lnTo>
                  <a:pt x="141" y="388"/>
                </a:lnTo>
                <a:lnTo>
                  <a:pt x="137" y="388"/>
                </a:lnTo>
                <a:lnTo>
                  <a:pt x="146" y="383"/>
                </a:lnTo>
                <a:lnTo>
                  <a:pt x="146" y="383"/>
                </a:lnTo>
                <a:lnTo>
                  <a:pt x="136" y="372"/>
                </a:lnTo>
                <a:lnTo>
                  <a:pt x="130" y="379"/>
                </a:lnTo>
                <a:lnTo>
                  <a:pt x="130" y="379"/>
                </a:lnTo>
                <a:lnTo>
                  <a:pt x="133" y="379"/>
                </a:lnTo>
                <a:lnTo>
                  <a:pt x="134" y="382"/>
                </a:lnTo>
                <a:lnTo>
                  <a:pt x="134" y="385"/>
                </a:lnTo>
                <a:lnTo>
                  <a:pt x="133" y="388"/>
                </a:lnTo>
                <a:lnTo>
                  <a:pt x="133" y="388"/>
                </a:lnTo>
                <a:lnTo>
                  <a:pt x="126" y="388"/>
                </a:lnTo>
                <a:lnTo>
                  <a:pt x="123" y="383"/>
                </a:lnTo>
                <a:lnTo>
                  <a:pt x="120" y="381"/>
                </a:lnTo>
                <a:lnTo>
                  <a:pt x="116" y="378"/>
                </a:lnTo>
                <a:lnTo>
                  <a:pt x="116" y="378"/>
                </a:lnTo>
                <a:lnTo>
                  <a:pt x="114" y="379"/>
                </a:lnTo>
                <a:lnTo>
                  <a:pt x="113" y="379"/>
                </a:lnTo>
                <a:lnTo>
                  <a:pt x="116" y="382"/>
                </a:lnTo>
                <a:lnTo>
                  <a:pt x="116" y="382"/>
                </a:lnTo>
                <a:lnTo>
                  <a:pt x="111" y="381"/>
                </a:lnTo>
                <a:lnTo>
                  <a:pt x="107" y="379"/>
                </a:lnTo>
                <a:lnTo>
                  <a:pt x="107" y="379"/>
                </a:lnTo>
                <a:lnTo>
                  <a:pt x="107" y="375"/>
                </a:lnTo>
                <a:lnTo>
                  <a:pt x="106" y="372"/>
                </a:lnTo>
                <a:lnTo>
                  <a:pt x="104" y="369"/>
                </a:lnTo>
                <a:lnTo>
                  <a:pt x="104" y="369"/>
                </a:lnTo>
                <a:lnTo>
                  <a:pt x="103" y="371"/>
                </a:lnTo>
                <a:lnTo>
                  <a:pt x="101" y="372"/>
                </a:lnTo>
                <a:lnTo>
                  <a:pt x="100" y="372"/>
                </a:lnTo>
                <a:lnTo>
                  <a:pt x="100" y="372"/>
                </a:lnTo>
                <a:lnTo>
                  <a:pt x="103" y="369"/>
                </a:lnTo>
                <a:lnTo>
                  <a:pt x="104" y="366"/>
                </a:lnTo>
                <a:lnTo>
                  <a:pt x="101" y="366"/>
                </a:lnTo>
                <a:lnTo>
                  <a:pt x="101" y="366"/>
                </a:lnTo>
                <a:lnTo>
                  <a:pt x="83" y="356"/>
                </a:lnTo>
                <a:lnTo>
                  <a:pt x="74" y="351"/>
                </a:lnTo>
                <a:lnTo>
                  <a:pt x="66" y="344"/>
                </a:lnTo>
                <a:lnTo>
                  <a:pt x="66" y="344"/>
                </a:lnTo>
                <a:lnTo>
                  <a:pt x="60" y="332"/>
                </a:lnTo>
                <a:lnTo>
                  <a:pt x="54" y="324"/>
                </a:lnTo>
                <a:lnTo>
                  <a:pt x="54" y="324"/>
                </a:lnTo>
                <a:lnTo>
                  <a:pt x="56" y="321"/>
                </a:lnTo>
                <a:lnTo>
                  <a:pt x="56" y="319"/>
                </a:lnTo>
                <a:lnTo>
                  <a:pt x="54" y="316"/>
                </a:lnTo>
                <a:lnTo>
                  <a:pt x="51" y="309"/>
                </a:lnTo>
                <a:lnTo>
                  <a:pt x="39" y="297"/>
                </a:lnTo>
                <a:lnTo>
                  <a:pt x="36" y="297"/>
                </a:lnTo>
                <a:lnTo>
                  <a:pt x="36" y="297"/>
                </a:lnTo>
                <a:lnTo>
                  <a:pt x="29" y="291"/>
                </a:lnTo>
                <a:lnTo>
                  <a:pt x="22" y="284"/>
                </a:lnTo>
                <a:lnTo>
                  <a:pt x="16" y="275"/>
                </a:lnTo>
                <a:lnTo>
                  <a:pt x="10" y="265"/>
                </a:lnTo>
                <a:lnTo>
                  <a:pt x="4" y="255"/>
                </a:lnTo>
                <a:lnTo>
                  <a:pt x="3" y="245"/>
                </a:lnTo>
                <a:lnTo>
                  <a:pt x="0" y="235"/>
                </a:lnTo>
                <a:lnTo>
                  <a:pt x="0" y="224"/>
                </a:lnTo>
                <a:lnTo>
                  <a:pt x="0" y="224"/>
                </a:lnTo>
                <a:lnTo>
                  <a:pt x="2" y="224"/>
                </a:lnTo>
                <a:lnTo>
                  <a:pt x="3" y="224"/>
                </a:lnTo>
                <a:lnTo>
                  <a:pt x="3" y="222"/>
                </a:lnTo>
                <a:lnTo>
                  <a:pt x="3" y="220"/>
                </a:lnTo>
                <a:lnTo>
                  <a:pt x="3" y="214"/>
                </a:lnTo>
                <a:lnTo>
                  <a:pt x="3" y="214"/>
                </a:lnTo>
                <a:lnTo>
                  <a:pt x="4" y="214"/>
                </a:lnTo>
                <a:lnTo>
                  <a:pt x="6" y="212"/>
                </a:lnTo>
                <a:lnTo>
                  <a:pt x="9" y="211"/>
                </a:lnTo>
                <a:lnTo>
                  <a:pt x="9" y="211"/>
                </a:lnTo>
                <a:lnTo>
                  <a:pt x="7" y="208"/>
                </a:lnTo>
                <a:lnTo>
                  <a:pt x="6" y="207"/>
                </a:lnTo>
                <a:lnTo>
                  <a:pt x="6" y="207"/>
                </a:lnTo>
                <a:lnTo>
                  <a:pt x="9" y="205"/>
                </a:lnTo>
                <a:lnTo>
                  <a:pt x="10" y="203"/>
                </a:lnTo>
                <a:lnTo>
                  <a:pt x="13" y="197"/>
                </a:lnTo>
                <a:lnTo>
                  <a:pt x="16" y="190"/>
                </a:lnTo>
                <a:lnTo>
                  <a:pt x="17" y="185"/>
                </a:lnTo>
                <a:lnTo>
                  <a:pt x="20" y="187"/>
                </a:lnTo>
                <a:lnTo>
                  <a:pt x="20" y="187"/>
                </a:lnTo>
                <a:lnTo>
                  <a:pt x="30" y="170"/>
                </a:lnTo>
                <a:lnTo>
                  <a:pt x="34" y="161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3" y="151"/>
                </a:lnTo>
                <a:lnTo>
                  <a:pt x="43" y="151"/>
                </a:lnTo>
                <a:lnTo>
                  <a:pt x="43" y="151"/>
                </a:lnTo>
                <a:lnTo>
                  <a:pt x="40" y="143"/>
                </a:lnTo>
                <a:lnTo>
                  <a:pt x="40" y="143"/>
                </a:lnTo>
                <a:lnTo>
                  <a:pt x="44" y="123"/>
                </a:lnTo>
                <a:lnTo>
                  <a:pt x="49" y="101"/>
                </a:lnTo>
                <a:lnTo>
                  <a:pt x="51" y="93"/>
                </a:lnTo>
                <a:lnTo>
                  <a:pt x="54" y="83"/>
                </a:lnTo>
                <a:lnTo>
                  <a:pt x="60" y="73"/>
                </a:lnTo>
                <a:lnTo>
                  <a:pt x="66" y="66"/>
                </a:lnTo>
                <a:lnTo>
                  <a:pt x="64" y="63"/>
                </a:lnTo>
                <a:lnTo>
                  <a:pt x="64" y="63"/>
                </a:lnTo>
                <a:lnTo>
                  <a:pt x="66" y="59"/>
                </a:lnTo>
                <a:lnTo>
                  <a:pt x="70" y="54"/>
                </a:lnTo>
                <a:lnTo>
                  <a:pt x="79" y="47"/>
                </a:lnTo>
                <a:lnTo>
                  <a:pt x="89" y="39"/>
                </a:lnTo>
                <a:lnTo>
                  <a:pt x="100" y="34"/>
                </a:lnTo>
                <a:lnTo>
                  <a:pt x="111" y="30"/>
                </a:lnTo>
                <a:lnTo>
                  <a:pt x="111" y="30"/>
                </a:lnTo>
                <a:lnTo>
                  <a:pt x="100" y="36"/>
                </a:lnTo>
                <a:lnTo>
                  <a:pt x="86" y="43"/>
                </a:lnTo>
                <a:lnTo>
                  <a:pt x="79" y="47"/>
                </a:lnTo>
                <a:lnTo>
                  <a:pt x="74" y="52"/>
                </a:lnTo>
                <a:lnTo>
                  <a:pt x="70" y="57"/>
                </a:lnTo>
                <a:lnTo>
                  <a:pt x="69" y="63"/>
                </a:lnTo>
                <a:lnTo>
                  <a:pt x="69" y="63"/>
                </a:lnTo>
                <a:lnTo>
                  <a:pt x="81" y="59"/>
                </a:lnTo>
                <a:lnTo>
                  <a:pt x="93" y="53"/>
                </a:lnTo>
                <a:lnTo>
                  <a:pt x="93" y="53"/>
                </a:lnTo>
                <a:lnTo>
                  <a:pt x="97" y="53"/>
                </a:lnTo>
                <a:lnTo>
                  <a:pt x="100" y="52"/>
                </a:lnTo>
                <a:lnTo>
                  <a:pt x="103" y="49"/>
                </a:lnTo>
                <a:lnTo>
                  <a:pt x="104" y="46"/>
                </a:lnTo>
                <a:lnTo>
                  <a:pt x="104" y="46"/>
                </a:lnTo>
                <a:lnTo>
                  <a:pt x="103" y="44"/>
                </a:lnTo>
                <a:lnTo>
                  <a:pt x="101" y="43"/>
                </a:lnTo>
                <a:lnTo>
                  <a:pt x="100" y="44"/>
                </a:lnTo>
                <a:lnTo>
                  <a:pt x="96" y="46"/>
                </a:lnTo>
                <a:lnTo>
                  <a:pt x="93" y="47"/>
                </a:lnTo>
                <a:lnTo>
                  <a:pt x="93" y="47"/>
                </a:lnTo>
                <a:lnTo>
                  <a:pt x="94" y="46"/>
                </a:lnTo>
                <a:lnTo>
                  <a:pt x="97" y="44"/>
                </a:lnTo>
                <a:lnTo>
                  <a:pt x="100" y="43"/>
                </a:lnTo>
                <a:lnTo>
                  <a:pt x="106" y="42"/>
                </a:lnTo>
                <a:lnTo>
                  <a:pt x="107" y="40"/>
                </a:lnTo>
                <a:lnTo>
                  <a:pt x="108" y="37"/>
                </a:lnTo>
                <a:lnTo>
                  <a:pt x="108" y="37"/>
                </a:lnTo>
                <a:lnTo>
                  <a:pt x="111" y="37"/>
                </a:lnTo>
                <a:lnTo>
                  <a:pt x="111" y="39"/>
                </a:lnTo>
                <a:lnTo>
                  <a:pt x="114" y="39"/>
                </a:lnTo>
                <a:lnTo>
                  <a:pt x="116" y="37"/>
                </a:lnTo>
                <a:lnTo>
                  <a:pt x="116" y="36"/>
                </a:lnTo>
                <a:lnTo>
                  <a:pt x="116" y="36"/>
                </a:lnTo>
                <a:lnTo>
                  <a:pt x="117" y="39"/>
                </a:lnTo>
                <a:lnTo>
                  <a:pt x="118" y="40"/>
                </a:lnTo>
                <a:lnTo>
                  <a:pt x="120" y="39"/>
                </a:lnTo>
                <a:lnTo>
                  <a:pt x="121" y="39"/>
                </a:lnTo>
                <a:lnTo>
                  <a:pt x="123" y="36"/>
                </a:lnTo>
                <a:lnTo>
                  <a:pt x="124" y="36"/>
                </a:lnTo>
                <a:lnTo>
                  <a:pt x="126" y="37"/>
                </a:lnTo>
                <a:lnTo>
                  <a:pt x="126" y="37"/>
                </a:lnTo>
                <a:lnTo>
                  <a:pt x="127" y="36"/>
                </a:lnTo>
                <a:lnTo>
                  <a:pt x="128" y="36"/>
                </a:lnTo>
                <a:lnTo>
                  <a:pt x="131" y="36"/>
                </a:lnTo>
                <a:lnTo>
                  <a:pt x="136" y="36"/>
                </a:lnTo>
                <a:lnTo>
                  <a:pt x="136" y="36"/>
                </a:lnTo>
                <a:lnTo>
                  <a:pt x="137" y="34"/>
                </a:lnTo>
                <a:lnTo>
                  <a:pt x="136" y="33"/>
                </a:lnTo>
                <a:lnTo>
                  <a:pt x="136" y="33"/>
                </a:lnTo>
                <a:lnTo>
                  <a:pt x="137" y="33"/>
                </a:lnTo>
                <a:lnTo>
                  <a:pt x="140" y="34"/>
                </a:lnTo>
                <a:lnTo>
                  <a:pt x="140" y="34"/>
                </a:lnTo>
                <a:lnTo>
                  <a:pt x="141" y="33"/>
                </a:lnTo>
                <a:lnTo>
                  <a:pt x="141" y="30"/>
                </a:lnTo>
                <a:lnTo>
                  <a:pt x="143" y="30"/>
                </a:lnTo>
                <a:lnTo>
                  <a:pt x="143" y="30"/>
                </a:lnTo>
                <a:lnTo>
                  <a:pt x="141" y="34"/>
                </a:lnTo>
                <a:lnTo>
                  <a:pt x="141" y="36"/>
                </a:lnTo>
                <a:lnTo>
                  <a:pt x="141" y="39"/>
                </a:lnTo>
                <a:lnTo>
                  <a:pt x="144" y="42"/>
                </a:lnTo>
                <a:lnTo>
                  <a:pt x="148" y="46"/>
                </a:lnTo>
                <a:lnTo>
                  <a:pt x="151" y="47"/>
                </a:lnTo>
                <a:lnTo>
                  <a:pt x="153" y="49"/>
                </a:lnTo>
                <a:lnTo>
                  <a:pt x="160" y="44"/>
                </a:lnTo>
                <a:lnTo>
                  <a:pt x="158" y="42"/>
                </a:lnTo>
                <a:lnTo>
                  <a:pt x="158" y="42"/>
                </a:lnTo>
                <a:lnTo>
                  <a:pt x="160" y="40"/>
                </a:lnTo>
                <a:lnTo>
                  <a:pt x="164" y="42"/>
                </a:lnTo>
                <a:lnTo>
                  <a:pt x="170" y="44"/>
                </a:lnTo>
                <a:lnTo>
                  <a:pt x="173" y="46"/>
                </a:lnTo>
                <a:lnTo>
                  <a:pt x="174" y="46"/>
                </a:lnTo>
                <a:lnTo>
                  <a:pt x="175" y="43"/>
                </a:lnTo>
                <a:lnTo>
                  <a:pt x="174" y="37"/>
                </a:lnTo>
                <a:lnTo>
                  <a:pt x="170" y="34"/>
                </a:lnTo>
                <a:lnTo>
                  <a:pt x="170" y="34"/>
                </a:lnTo>
                <a:lnTo>
                  <a:pt x="170" y="36"/>
                </a:lnTo>
                <a:lnTo>
                  <a:pt x="170" y="36"/>
                </a:lnTo>
                <a:lnTo>
                  <a:pt x="171" y="36"/>
                </a:lnTo>
                <a:lnTo>
                  <a:pt x="175" y="39"/>
                </a:lnTo>
                <a:lnTo>
                  <a:pt x="178" y="42"/>
                </a:lnTo>
                <a:lnTo>
                  <a:pt x="180" y="39"/>
                </a:lnTo>
                <a:lnTo>
                  <a:pt x="180" y="39"/>
                </a:lnTo>
                <a:lnTo>
                  <a:pt x="180" y="42"/>
                </a:lnTo>
                <a:lnTo>
                  <a:pt x="177" y="44"/>
                </a:lnTo>
                <a:lnTo>
                  <a:pt x="173" y="47"/>
                </a:lnTo>
                <a:lnTo>
                  <a:pt x="171" y="49"/>
                </a:lnTo>
                <a:lnTo>
                  <a:pt x="170" y="50"/>
                </a:lnTo>
                <a:lnTo>
                  <a:pt x="171" y="53"/>
                </a:lnTo>
                <a:lnTo>
                  <a:pt x="174" y="57"/>
                </a:lnTo>
                <a:lnTo>
                  <a:pt x="174" y="57"/>
                </a:lnTo>
                <a:lnTo>
                  <a:pt x="177" y="57"/>
                </a:lnTo>
                <a:lnTo>
                  <a:pt x="178" y="59"/>
                </a:lnTo>
                <a:lnTo>
                  <a:pt x="180" y="57"/>
                </a:lnTo>
                <a:lnTo>
                  <a:pt x="178" y="59"/>
                </a:lnTo>
                <a:lnTo>
                  <a:pt x="180" y="59"/>
                </a:lnTo>
                <a:lnTo>
                  <a:pt x="178" y="62"/>
                </a:lnTo>
                <a:lnTo>
                  <a:pt x="178" y="62"/>
                </a:lnTo>
                <a:lnTo>
                  <a:pt x="180" y="63"/>
                </a:lnTo>
                <a:lnTo>
                  <a:pt x="183" y="63"/>
                </a:lnTo>
                <a:lnTo>
                  <a:pt x="183" y="62"/>
                </a:lnTo>
                <a:lnTo>
                  <a:pt x="187" y="66"/>
                </a:lnTo>
                <a:lnTo>
                  <a:pt x="187" y="66"/>
                </a:lnTo>
                <a:lnTo>
                  <a:pt x="190" y="63"/>
                </a:lnTo>
                <a:lnTo>
                  <a:pt x="188" y="60"/>
                </a:lnTo>
                <a:lnTo>
                  <a:pt x="187" y="59"/>
                </a:lnTo>
                <a:lnTo>
                  <a:pt x="185" y="57"/>
                </a:lnTo>
                <a:lnTo>
                  <a:pt x="185" y="57"/>
                </a:lnTo>
                <a:lnTo>
                  <a:pt x="187" y="54"/>
                </a:lnTo>
                <a:lnTo>
                  <a:pt x="185" y="53"/>
                </a:lnTo>
                <a:lnTo>
                  <a:pt x="183" y="49"/>
                </a:lnTo>
                <a:lnTo>
                  <a:pt x="183" y="47"/>
                </a:lnTo>
                <a:lnTo>
                  <a:pt x="183" y="47"/>
                </a:lnTo>
                <a:lnTo>
                  <a:pt x="181" y="47"/>
                </a:lnTo>
                <a:lnTo>
                  <a:pt x="180" y="49"/>
                </a:lnTo>
                <a:lnTo>
                  <a:pt x="180" y="53"/>
                </a:lnTo>
                <a:lnTo>
                  <a:pt x="178" y="53"/>
                </a:lnTo>
                <a:lnTo>
                  <a:pt x="178" y="49"/>
                </a:lnTo>
                <a:lnTo>
                  <a:pt x="178" y="49"/>
                </a:lnTo>
                <a:lnTo>
                  <a:pt x="181" y="47"/>
                </a:lnTo>
                <a:lnTo>
                  <a:pt x="183" y="47"/>
                </a:lnTo>
                <a:lnTo>
                  <a:pt x="187" y="53"/>
                </a:lnTo>
                <a:lnTo>
                  <a:pt x="187" y="53"/>
                </a:lnTo>
                <a:lnTo>
                  <a:pt x="190" y="50"/>
                </a:lnTo>
                <a:lnTo>
                  <a:pt x="191" y="49"/>
                </a:lnTo>
                <a:lnTo>
                  <a:pt x="191" y="47"/>
                </a:lnTo>
                <a:lnTo>
                  <a:pt x="187" y="44"/>
                </a:lnTo>
                <a:lnTo>
                  <a:pt x="185" y="46"/>
                </a:lnTo>
                <a:lnTo>
                  <a:pt x="185" y="46"/>
                </a:lnTo>
                <a:lnTo>
                  <a:pt x="185" y="42"/>
                </a:lnTo>
                <a:lnTo>
                  <a:pt x="187" y="39"/>
                </a:lnTo>
                <a:lnTo>
                  <a:pt x="187" y="36"/>
                </a:lnTo>
                <a:lnTo>
                  <a:pt x="185" y="34"/>
                </a:lnTo>
                <a:lnTo>
                  <a:pt x="185" y="34"/>
                </a:lnTo>
                <a:lnTo>
                  <a:pt x="190" y="33"/>
                </a:lnTo>
                <a:lnTo>
                  <a:pt x="194" y="30"/>
                </a:lnTo>
                <a:lnTo>
                  <a:pt x="194" y="30"/>
                </a:lnTo>
                <a:lnTo>
                  <a:pt x="208" y="30"/>
                </a:lnTo>
                <a:lnTo>
                  <a:pt x="218" y="32"/>
                </a:lnTo>
                <a:lnTo>
                  <a:pt x="227" y="33"/>
                </a:lnTo>
                <a:lnTo>
                  <a:pt x="227" y="33"/>
                </a:lnTo>
                <a:lnTo>
                  <a:pt x="230" y="30"/>
                </a:lnTo>
                <a:lnTo>
                  <a:pt x="230" y="29"/>
                </a:lnTo>
                <a:lnTo>
                  <a:pt x="230" y="26"/>
                </a:lnTo>
                <a:lnTo>
                  <a:pt x="230" y="26"/>
                </a:lnTo>
                <a:lnTo>
                  <a:pt x="231" y="27"/>
                </a:lnTo>
                <a:lnTo>
                  <a:pt x="232" y="29"/>
                </a:lnTo>
                <a:lnTo>
                  <a:pt x="237" y="24"/>
                </a:lnTo>
                <a:lnTo>
                  <a:pt x="237" y="24"/>
                </a:lnTo>
                <a:lnTo>
                  <a:pt x="235" y="23"/>
                </a:lnTo>
                <a:lnTo>
                  <a:pt x="235" y="23"/>
                </a:lnTo>
                <a:lnTo>
                  <a:pt x="238" y="20"/>
                </a:lnTo>
                <a:lnTo>
                  <a:pt x="240" y="19"/>
                </a:lnTo>
                <a:lnTo>
                  <a:pt x="240" y="17"/>
                </a:lnTo>
                <a:lnTo>
                  <a:pt x="238" y="16"/>
                </a:lnTo>
                <a:lnTo>
                  <a:pt x="235" y="13"/>
                </a:lnTo>
                <a:lnTo>
                  <a:pt x="235" y="13"/>
                </a:lnTo>
                <a:lnTo>
                  <a:pt x="231" y="15"/>
                </a:lnTo>
                <a:lnTo>
                  <a:pt x="227" y="13"/>
                </a:lnTo>
                <a:lnTo>
                  <a:pt x="222" y="15"/>
                </a:lnTo>
                <a:lnTo>
                  <a:pt x="221" y="16"/>
                </a:lnTo>
                <a:lnTo>
                  <a:pt x="220" y="17"/>
                </a:lnTo>
                <a:lnTo>
                  <a:pt x="218" y="16"/>
                </a:lnTo>
                <a:lnTo>
                  <a:pt x="217" y="17"/>
                </a:lnTo>
                <a:lnTo>
                  <a:pt x="217" y="17"/>
                </a:lnTo>
                <a:lnTo>
                  <a:pt x="217" y="15"/>
                </a:lnTo>
                <a:lnTo>
                  <a:pt x="215" y="13"/>
                </a:lnTo>
                <a:lnTo>
                  <a:pt x="217" y="12"/>
                </a:lnTo>
                <a:lnTo>
                  <a:pt x="217" y="12"/>
                </a:lnTo>
                <a:lnTo>
                  <a:pt x="217" y="12"/>
                </a:lnTo>
                <a:lnTo>
                  <a:pt x="214" y="12"/>
                </a:lnTo>
                <a:lnTo>
                  <a:pt x="211" y="12"/>
                </a:lnTo>
                <a:lnTo>
                  <a:pt x="211" y="12"/>
                </a:lnTo>
                <a:lnTo>
                  <a:pt x="217" y="9"/>
                </a:lnTo>
                <a:lnTo>
                  <a:pt x="220" y="9"/>
                </a:lnTo>
                <a:lnTo>
                  <a:pt x="225" y="9"/>
                </a:lnTo>
                <a:lnTo>
                  <a:pt x="230" y="10"/>
                </a:lnTo>
                <a:lnTo>
                  <a:pt x="238" y="13"/>
                </a:lnTo>
                <a:lnTo>
                  <a:pt x="241" y="13"/>
                </a:lnTo>
                <a:lnTo>
                  <a:pt x="247" y="13"/>
                </a:lnTo>
                <a:lnTo>
                  <a:pt x="247" y="13"/>
                </a:lnTo>
                <a:lnTo>
                  <a:pt x="247" y="12"/>
                </a:lnTo>
                <a:lnTo>
                  <a:pt x="245" y="10"/>
                </a:lnTo>
                <a:lnTo>
                  <a:pt x="241" y="7"/>
                </a:lnTo>
                <a:lnTo>
                  <a:pt x="238" y="6"/>
                </a:lnTo>
                <a:lnTo>
                  <a:pt x="237" y="5"/>
                </a:lnTo>
                <a:lnTo>
                  <a:pt x="235" y="3"/>
                </a:lnTo>
                <a:lnTo>
                  <a:pt x="230" y="3"/>
                </a:lnTo>
                <a:lnTo>
                  <a:pt x="235" y="0"/>
                </a:lnTo>
                <a:lnTo>
                  <a:pt x="232" y="0"/>
                </a:lnTo>
                <a:lnTo>
                  <a:pt x="232" y="0"/>
                </a:lnTo>
                <a:close/>
              </a:path>
            </a:pathLst>
          </a:custGeom>
          <a:gradFill>
            <a:gsLst>
              <a:gs pos="0">
                <a:srgbClr val="377636"/>
              </a:gs>
              <a:gs pos="100000">
                <a:srgbClr val="377636">
                  <a:alpha val="0"/>
                </a:srgb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091">
            <a:extLst>
              <a:ext uri="{FF2B5EF4-FFF2-40B4-BE49-F238E27FC236}">
                <a16:creationId xmlns:a16="http://schemas.microsoft.com/office/drawing/2014/main" id="{29352BB3-DBA6-4469-EF65-4880D1EFD7D6}"/>
              </a:ext>
            </a:extLst>
          </p:cNvPr>
          <p:cNvSpPr>
            <a:spLocks/>
          </p:cNvSpPr>
          <p:nvPr/>
        </p:nvSpPr>
        <p:spPr bwMode="auto">
          <a:xfrm>
            <a:off x="7451440" y="4690094"/>
            <a:ext cx="484605" cy="462746"/>
          </a:xfrm>
          <a:custGeom>
            <a:avLst/>
            <a:gdLst>
              <a:gd name="T0" fmla="*/ 258 w 432"/>
              <a:gd name="T1" fmla="*/ 12 h 428"/>
              <a:gd name="T2" fmla="*/ 274 w 432"/>
              <a:gd name="T3" fmla="*/ 5 h 428"/>
              <a:gd name="T4" fmla="*/ 287 w 432"/>
              <a:gd name="T5" fmla="*/ 5 h 428"/>
              <a:gd name="T6" fmla="*/ 301 w 432"/>
              <a:gd name="T7" fmla="*/ 13 h 428"/>
              <a:gd name="T8" fmla="*/ 281 w 432"/>
              <a:gd name="T9" fmla="*/ 5 h 428"/>
              <a:gd name="T10" fmla="*/ 272 w 432"/>
              <a:gd name="T11" fmla="*/ 16 h 428"/>
              <a:gd name="T12" fmla="*/ 268 w 432"/>
              <a:gd name="T13" fmla="*/ 23 h 428"/>
              <a:gd name="T14" fmla="*/ 301 w 432"/>
              <a:gd name="T15" fmla="*/ 29 h 428"/>
              <a:gd name="T16" fmla="*/ 325 w 432"/>
              <a:gd name="T17" fmla="*/ 53 h 428"/>
              <a:gd name="T18" fmla="*/ 329 w 432"/>
              <a:gd name="T19" fmla="*/ 66 h 428"/>
              <a:gd name="T20" fmla="*/ 345 w 432"/>
              <a:gd name="T21" fmla="*/ 64 h 428"/>
              <a:gd name="T22" fmla="*/ 392 w 432"/>
              <a:gd name="T23" fmla="*/ 94 h 428"/>
              <a:gd name="T24" fmla="*/ 418 w 432"/>
              <a:gd name="T25" fmla="*/ 130 h 428"/>
              <a:gd name="T26" fmla="*/ 426 w 432"/>
              <a:gd name="T27" fmla="*/ 178 h 428"/>
              <a:gd name="T28" fmla="*/ 426 w 432"/>
              <a:gd name="T29" fmla="*/ 194 h 428"/>
              <a:gd name="T30" fmla="*/ 428 w 432"/>
              <a:gd name="T31" fmla="*/ 237 h 428"/>
              <a:gd name="T32" fmla="*/ 428 w 432"/>
              <a:gd name="T33" fmla="*/ 221 h 428"/>
              <a:gd name="T34" fmla="*/ 403 w 432"/>
              <a:gd name="T35" fmla="*/ 245 h 428"/>
              <a:gd name="T36" fmla="*/ 396 w 432"/>
              <a:gd name="T37" fmla="*/ 275 h 428"/>
              <a:gd name="T38" fmla="*/ 391 w 432"/>
              <a:gd name="T39" fmla="*/ 301 h 428"/>
              <a:gd name="T40" fmla="*/ 362 w 432"/>
              <a:gd name="T41" fmla="*/ 309 h 428"/>
              <a:gd name="T42" fmla="*/ 361 w 432"/>
              <a:gd name="T43" fmla="*/ 319 h 428"/>
              <a:gd name="T44" fmla="*/ 336 w 432"/>
              <a:gd name="T45" fmla="*/ 346 h 428"/>
              <a:gd name="T46" fmla="*/ 282 w 432"/>
              <a:gd name="T47" fmla="*/ 395 h 428"/>
              <a:gd name="T48" fmla="*/ 245 w 432"/>
              <a:gd name="T49" fmla="*/ 423 h 428"/>
              <a:gd name="T50" fmla="*/ 268 w 432"/>
              <a:gd name="T51" fmla="*/ 396 h 428"/>
              <a:gd name="T52" fmla="*/ 227 w 432"/>
              <a:gd name="T53" fmla="*/ 416 h 428"/>
              <a:gd name="T54" fmla="*/ 170 w 432"/>
              <a:gd name="T55" fmla="*/ 413 h 428"/>
              <a:gd name="T56" fmla="*/ 158 w 432"/>
              <a:gd name="T57" fmla="*/ 393 h 428"/>
              <a:gd name="T58" fmla="*/ 146 w 432"/>
              <a:gd name="T59" fmla="*/ 383 h 428"/>
              <a:gd name="T60" fmla="*/ 126 w 432"/>
              <a:gd name="T61" fmla="*/ 388 h 428"/>
              <a:gd name="T62" fmla="*/ 107 w 432"/>
              <a:gd name="T63" fmla="*/ 379 h 428"/>
              <a:gd name="T64" fmla="*/ 103 w 432"/>
              <a:gd name="T65" fmla="*/ 369 h 428"/>
              <a:gd name="T66" fmla="*/ 54 w 432"/>
              <a:gd name="T67" fmla="*/ 324 h 428"/>
              <a:gd name="T68" fmla="*/ 16 w 432"/>
              <a:gd name="T69" fmla="*/ 275 h 428"/>
              <a:gd name="T70" fmla="*/ 3 w 432"/>
              <a:gd name="T71" fmla="*/ 220 h 428"/>
              <a:gd name="T72" fmla="*/ 9 w 432"/>
              <a:gd name="T73" fmla="*/ 205 h 428"/>
              <a:gd name="T74" fmla="*/ 39 w 432"/>
              <a:gd name="T75" fmla="*/ 153 h 428"/>
              <a:gd name="T76" fmla="*/ 54 w 432"/>
              <a:gd name="T77" fmla="*/ 83 h 428"/>
              <a:gd name="T78" fmla="*/ 111 w 432"/>
              <a:gd name="T79" fmla="*/ 30 h 428"/>
              <a:gd name="T80" fmla="*/ 93 w 432"/>
              <a:gd name="T81" fmla="*/ 53 h 428"/>
              <a:gd name="T82" fmla="*/ 96 w 432"/>
              <a:gd name="T83" fmla="*/ 46 h 428"/>
              <a:gd name="T84" fmla="*/ 111 w 432"/>
              <a:gd name="T85" fmla="*/ 37 h 428"/>
              <a:gd name="T86" fmla="*/ 123 w 432"/>
              <a:gd name="T87" fmla="*/ 36 h 428"/>
              <a:gd name="T88" fmla="*/ 136 w 432"/>
              <a:gd name="T89" fmla="*/ 33 h 428"/>
              <a:gd name="T90" fmla="*/ 141 w 432"/>
              <a:gd name="T91" fmla="*/ 36 h 428"/>
              <a:gd name="T92" fmla="*/ 164 w 432"/>
              <a:gd name="T93" fmla="*/ 42 h 428"/>
              <a:gd name="T94" fmla="*/ 171 w 432"/>
              <a:gd name="T95" fmla="*/ 36 h 428"/>
              <a:gd name="T96" fmla="*/ 171 w 432"/>
              <a:gd name="T97" fmla="*/ 53 h 428"/>
              <a:gd name="T98" fmla="*/ 180 w 432"/>
              <a:gd name="T99" fmla="*/ 63 h 428"/>
              <a:gd name="T100" fmla="*/ 187 w 432"/>
              <a:gd name="T101" fmla="*/ 54 h 428"/>
              <a:gd name="T102" fmla="*/ 178 w 432"/>
              <a:gd name="T103" fmla="*/ 49 h 428"/>
              <a:gd name="T104" fmla="*/ 185 w 432"/>
              <a:gd name="T105" fmla="*/ 46 h 428"/>
              <a:gd name="T106" fmla="*/ 218 w 432"/>
              <a:gd name="T107" fmla="*/ 32 h 428"/>
              <a:gd name="T108" fmla="*/ 237 w 432"/>
              <a:gd name="T109" fmla="*/ 24 h 428"/>
              <a:gd name="T110" fmla="*/ 227 w 432"/>
              <a:gd name="T111" fmla="*/ 13 h 428"/>
              <a:gd name="T112" fmla="*/ 217 w 432"/>
              <a:gd name="T113" fmla="*/ 12 h 428"/>
              <a:gd name="T114" fmla="*/ 241 w 432"/>
              <a:gd name="T115" fmla="*/ 13 h 428"/>
              <a:gd name="T116" fmla="*/ 235 w 432"/>
              <a:gd name="T117" fmla="*/ 0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2" h="428">
                <a:moveTo>
                  <a:pt x="232" y="0"/>
                </a:moveTo>
                <a:lnTo>
                  <a:pt x="232" y="0"/>
                </a:lnTo>
                <a:lnTo>
                  <a:pt x="241" y="6"/>
                </a:lnTo>
                <a:lnTo>
                  <a:pt x="247" y="7"/>
                </a:lnTo>
                <a:lnTo>
                  <a:pt x="252" y="9"/>
                </a:lnTo>
                <a:lnTo>
                  <a:pt x="250" y="12"/>
                </a:lnTo>
                <a:lnTo>
                  <a:pt x="250" y="12"/>
                </a:lnTo>
                <a:lnTo>
                  <a:pt x="254" y="12"/>
                </a:lnTo>
                <a:lnTo>
                  <a:pt x="255" y="12"/>
                </a:lnTo>
                <a:lnTo>
                  <a:pt x="258" y="12"/>
                </a:lnTo>
                <a:lnTo>
                  <a:pt x="261" y="10"/>
                </a:lnTo>
                <a:lnTo>
                  <a:pt x="265" y="5"/>
                </a:lnTo>
                <a:lnTo>
                  <a:pt x="268" y="3"/>
                </a:lnTo>
                <a:lnTo>
                  <a:pt x="272" y="3"/>
                </a:lnTo>
                <a:lnTo>
                  <a:pt x="269" y="3"/>
                </a:lnTo>
                <a:lnTo>
                  <a:pt x="269" y="0"/>
                </a:lnTo>
                <a:lnTo>
                  <a:pt x="272" y="0"/>
                </a:lnTo>
                <a:lnTo>
                  <a:pt x="272" y="0"/>
                </a:lnTo>
                <a:lnTo>
                  <a:pt x="272" y="3"/>
                </a:lnTo>
                <a:lnTo>
                  <a:pt x="274" y="5"/>
                </a:lnTo>
                <a:lnTo>
                  <a:pt x="274" y="5"/>
                </a:lnTo>
                <a:lnTo>
                  <a:pt x="277" y="5"/>
                </a:lnTo>
                <a:lnTo>
                  <a:pt x="277" y="3"/>
                </a:lnTo>
                <a:lnTo>
                  <a:pt x="279" y="5"/>
                </a:lnTo>
                <a:lnTo>
                  <a:pt x="279" y="5"/>
                </a:lnTo>
                <a:lnTo>
                  <a:pt x="281" y="3"/>
                </a:lnTo>
                <a:lnTo>
                  <a:pt x="282" y="3"/>
                </a:lnTo>
                <a:lnTo>
                  <a:pt x="285" y="5"/>
                </a:lnTo>
                <a:lnTo>
                  <a:pt x="287" y="5"/>
                </a:lnTo>
                <a:lnTo>
                  <a:pt x="287" y="5"/>
                </a:lnTo>
                <a:lnTo>
                  <a:pt x="288" y="7"/>
                </a:lnTo>
                <a:lnTo>
                  <a:pt x="289" y="9"/>
                </a:lnTo>
                <a:lnTo>
                  <a:pt x="289" y="9"/>
                </a:lnTo>
                <a:lnTo>
                  <a:pt x="289" y="7"/>
                </a:lnTo>
                <a:lnTo>
                  <a:pt x="292" y="6"/>
                </a:lnTo>
                <a:lnTo>
                  <a:pt x="294" y="9"/>
                </a:lnTo>
                <a:lnTo>
                  <a:pt x="292" y="12"/>
                </a:lnTo>
                <a:lnTo>
                  <a:pt x="292" y="12"/>
                </a:lnTo>
                <a:lnTo>
                  <a:pt x="297" y="12"/>
                </a:lnTo>
                <a:lnTo>
                  <a:pt x="301" y="13"/>
                </a:lnTo>
                <a:lnTo>
                  <a:pt x="309" y="22"/>
                </a:lnTo>
                <a:lnTo>
                  <a:pt x="309" y="22"/>
                </a:lnTo>
                <a:lnTo>
                  <a:pt x="298" y="16"/>
                </a:lnTo>
                <a:lnTo>
                  <a:pt x="292" y="13"/>
                </a:lnTo>
                <a:lnTo>
                  <a:pt x="287" y="12"/>
                </a:lnTo>
                <a:lnTo>
                  <a:pt x="287" y="12"/>
                </a:lnTo>
                <a:lnTo>
                  <a:pt x="287" y="7"/>
                </a:lnTo>
                <a:lnTo>
                  <a:pt x="282" y="3"/>
                </a:lnTo>
                <a:lnTo>
                  <a:pt x="282" y="3"/>
                </a:lnTo>
                <a:lnTo>
                  <a:pt x="281" y="5"/>
                </a:lnTo>
                <a:lnTo>
                  <a:pt x="281" y="6"/>
                </a:lnTo>
                <a:lnTo>
                  <a:pt x="281" y="12"/>
                </a:lnTo>
                <a:lnTo>
                  <a:pt x="281" y="12"/>
                </a:lnTo>
                <a:lnTo>
                  <a:pt x="278" y="12"/>
                </a:lnTo>
                <a:lnTo>
                  <a:pt x="277" y="12"/>
                </a:lnTo>
                <a:lnTo>
                  <a:pt x="277" y="15"/>
                </a:lnTo>
                <a:lnTo>
                  <a:pt x="275" y="17"/>
                </a:lnTo>
                <a:lnTo>
                  <a:pt x="274" y="17"/>
                </a:lnTo>
                <a:lnTo>
                  <a:pt x="272" y="16"/>
                </a:lnTo>
                <a:lnTo>
                  <a:pt x="272" y="16"/>
                </a:lnTo>
                <a:lnTo>
                  <a:pt x="271" y="17"/>
                </a:lnTo>
                <a:lnTo>
                  <a:pt x="269" y="17"/>
                </a:lnTo>
                <a:lnTo>
                  <a:pt x="265" y="17"/>
                </a:lnTo>
                <a:lnTo>
                  <a:pt x="264" y="19"/>
                </a:lnTo>
                <a:lnTo>
                  <a:pt x="264" y="19"/>
                </a:lnTo>
                <a:lnTo>
                  <a:pt x="262" y="22"/>
                </a:lnTo>
                <a:lnTo>
                  <a:pt x="262" y="22"/>
                </a:lnTo>
                <a:lnTo>
                  <a:pt x="264" y="23"/>
                </a:lnTo>
                <a:lnTo>
                  <a:pt x="265" y="23"/>
                </a:lnTo>
                <a:lnTo>
                  <a:pt x="268" y="23"/>
                </a:lnTo>
                <a:lnTo>
                  <a:pt x="268" y="23"/>
                </a:lnTo>
                <a:lnTo>
                  <a:pt x="278" y="23"/>
                </a:lnTo>
                <a:lnTo>
                  <a:pt x="284" y="23"/>
                </a:lnTo>
                <a:lnTo>
                  <a:pt x="289" y="22"/>
                </a:lnTo>
                <a:lnTo>
                  <a:pt x="289" y="22"/>
                </a:lnTo>
                <a:lnTo>
                  <a:pt x="294" y="26"/>
                </a:lnTo>
                <a:lnTo>
                  <a:pt x="297" y="27"/>
                </a:lnTo>
                <a:lnTo>
                  <a:pt x="299" y="26"/>
                </a:lnTo>
                <a:lnTo>
                  <a:pt x="299" y="26"/>
                </a:lnTo>
                <a:lnTo>
                  <a:pt x="301" y="29"/>
                </a:lnTo>
                <a:lnTo>
                  <a:pt x="301" y="30"/>
                </a:lnTo>
                <a:lnTo>
                  <a:pt x="301" y="30"/>
                </a:lnTo>
                <a:lnTo>
                  <a:pt x="304" y="30"/>
                </a:lnTo>
                <a:lnTo>
                  <a:pt x="306" y="32"/>
                </a:lnTo>
                <a:lnTo>
                  <a:pt x="309" y="36"/>
                </a:lnTo>
                <a:lnTo>
                  <a:pt x="309" y="36"/>
                </a:lnTo>
                <a:lnTo>
                  <a:pt x="316" y="44"/>
                </a:lnTo>
                <a:lnTo>
                  <a:pt x="322" y="47"/>
                </a:lnTo>
                <a:lnTo>
                  <a:pt x="326" y="50"/>
                </a:lnTo>
                <a:lnTo>
                  <a:pt x="325" y="53"/>
                </a:lnTo>
                <a:lnTo>
                  <a:pt x="328" y="57"/>
                </a:lnTo>
                <a:lnTo>
                  <a:pt x="326" y="59"/>
                </a:lnTo>
                <a:lnTo>
                  <a:pt x="334" y="62"/>
                </a:lnTo>
                <a:lnTo>
                  <a:pt x="334" y="62"/>
                </a:lnTo>
                <a:lnTo>
                  <a:pt x="329" y="62"/>
                </a:lnTo>
                <a:lnTo>
                  <a:pt x="328" y="62"/>
                </a:lnTo>
                <a:lnTo>
                  <a:pt x="326" y="63"/>
                </a:lnTo>
                <a:lnTo>
                  <a:pt x="326" y="63"/>
                </a:lnTo>
                <a:lnTo>
                  <a:pt x="328" y="64"/>
                </a:lnTo>
                <a:lnTo>
                  <a:pt x="329" y="66"/>
                </a:lnTo>
                <a:lnTo>
                  <a:pt x="334" y="66"/>
                </a:lnTo>
                <a:lnTo>
                  <a:pt x="334" y="66"/>
                </a:lnTo>
                <a:lnTo>
                  <a:pt x="334" y="69"/>
                </a:lnTo>
                <a:lnTo>
                  <a:pt x="334" y="70"/>
                </a:lnTo>
                <a:lnTo>
                  <a:pt x="335" y="71"/>
                </a:lnTo>
                <a:lnTo>
                  <a:pt x="339" y="63"/>
                </a:lnTo>
                <a:lnTo>
                  <a:pt x="338" y="62"/>
                </a:lnTo>
                <a:lnTo>
                  <a:pt x="338" y="62"/>
                </a:lnTo>
                <a:lnTo>
                  <a:pt x="342" y="63"/>
                </a:lnTo>
                <a:lnTo>
                  <a:pt x="345" y="64"/>
                </a:lnTo>
                <a:lnTo>
                  <a:pt x="348" y="70"/>
                </a:lnTo>
                <a:lnTo>
                  <a:pt x="349" y="71"/>
                </a:lnTo>
                <a:lnTo>
                  <a:pt x="352" y="71"/>
                </a:lnTo>
                <a:lnTo>
                  <a:pt x="355" y="71"/>
                </a:lnTo>
                <a:lnTo>
                  <a:pt x="361" y="71"/>
                </a:lnTo>
                <a:lnTo>
                  <a:pt x="361" y="71"/>
                </a:lnTo>
                <a:lnTo>
                  <a:pt x="368" y="79"/>
                </a:lnTo>
                <a:lnTo>
                  <a:pt x="375" y="84"/>
                </a:lnTo>
                <a:lnTo>
                  <a:pt x="383" y="91"/>
                </a:lnTo>
                <a:lnTo>
                  <a:pt x="392" y="94"/>
                </a:lnTo>
                <a:lnTo>
                  <a:pt x="389" y="97"/>
                </a:lnTo>
                <a:lnTo>
                  <a:pt x="389" y="97"/>
                </a:lnTo>
                <a:lnTo>
                  <a:pt x="395" y="99"/>
                </a:lnTo>
                <a:lnTo>
                  <a:pt x="396" y="101"/>
                </a:lnTo>
                <a:lnTo>
                  <a:pt x="402" y="107"/>
                </a:lnTo>
                <a:lnTo>
                  <a:pt x="406" y="114"/>
                </a:lnTo>
                <a:lnTo>
                  <a:pt x="408" y="117"/>
                </a:lnTo>
                <a:lnTo>
                  <a:pt x="412" y="118"/>
                </a:lnTo>
                <a:lnTo>
                  <a:pt x="412" y="118"/>
                </a:lnTo>
                <a:lnTo>
                  <a:pt x="418" y="130"/>
                </a:lnTo>
                <a:lnTo>
                  <a:pt x="423" y="143"/>
                </a:lnTo>
                <a:lnTo>
                  <a:pt x="426" y="150"/>
                </a:lnTo>
                <a:lnTo>
                  <a:pt x="428" y="154"/>
                </a:lnTo>
                <a:lnTo>
                  <a:pt x="428" y="163"/>
                </a:lnTo>
                <a:lnTo>
                  <a:pt x="426" y="168"/>
                </a:lnTo>
                <a:lnTo>
                  <a:pt x="426" y="168"/>
                </a:lnTo>
                <a:lnTo>
                  <a:pt x="429" y="171"/>
                </a:lnTo>
                <a:lnTo>
                  <a:pt x="428" y="174"/>
                </a:lnTo>
                <a:lnTo>
                  <a:pt x="426" y="177"/>
                </a:lnTo>
                <a:lnTo>
                  <a:pt x="426" y="178"/>
                </a:lnTo>
                <a:lnTo>
                  <a:pt x="426" y="178"/>
                </a:lnTo>
                <a:lnTo>
                  <a:pt x="426" y="183"/>
                </a:lnTo>
                <a:lnTo>
                  <a:pt x="428" y="187"/>
                </a:lnTo>
                <a:lnTo>
                  <a:pt x="430" y="193"/>
                </a:lnTo>
                <a:lnTo>
                  <a:pt x="432" y="201"/>
                </a:lnTo>
                <a:lnTo>
                  <a:pt x="430" y="203"/>
                </a:lnTo>
                <a:lnTo>
                  <a:pt x="430" y="207"/>
                </a:lnTo>
                <a:lnTo>
                  <a:pt x="430" y="207"/>
                </a:lnTo>
                <a:lnTo>
                  <a:pt x="429" y="201"/>
                </a:lnTo>
                <a:lnTo>
                  <a:pt x="426" y="194"/>
                </a:lnTo>
                <a:lnTo>
                  <a:pt x="426" y="194"/>
                </a:lnTo>
                <a:lnTo>
                  <a:pt x="423" y="195"/>
                </a:lnTo>
                <a:lnTo>
                  <a:pt x="422" y="197"/>
                </a:lnTo>
                <a:lnTo>
                  <a:pt x="423" y="201"/>
                </a:lnTo>
                <a:lnTo>
                  <a:pt x="425" y="204"/>
                </a:lnTo>
                <a:lnTo>
                  <a:pt x="426" y="207"/>
                </a:lnTo>
                <a:lnTo>
                  <a:pt x="426" y="207"/>
                </a:lnTo>
                <a:lnTo>
                  <a:pt x="429" y="217"/>
                </a:lnTo>
                <a:lnTo>
                  <a:pt x="429" y="227"/>
                </a:lnTo>
                <a:lnTo>
                  <a:pt x="428" y="237"/>
                </a:lnTo>
                <a:lnTo>
                  <a:pt x="425" y="247"/>
                </a:lnTo>
                <a:lnTo>
                  <a:pt x="425" y="247"/>
                </a:lnTo>
                <a:lnTo>
                  <a:pt x="423" y="242"/>
                </a:lnTo>
                <a:lnTo>
                  <a:pt x="423" y="240"/>
                </a:lnTo>
                <a:lnTo>
                  <a:pt x="426" y="237"/>
                </a:lnTo>
                <a:lnTo>
                  <a:pt x="429" y="232"/>
                </a:lnTo>
                <a:lnTo>
                  <a:pt x="428" y="230"/>
                </a:lnTo>
                <a:lnTo>
                  <a:pt x="426" y="227"/>
                </a:lnTo>
                <a:lnTo>
                  <a:pt x="426" y="227"/>
                </a:lnTo>
                <a:lnTo>
                  <a:pt x="428" y="221"/>
                </a:lnTo>
                <a:lnTo>
                  <a:pt x="426" y="215"/>
                </a:lnTo>
                <a:lnTo>
                  <a:pt x="425" y="210"/>
                </a:lnTo>
                <a:lnTo>
                  <a:pt x="422" y="203"/>
                </a:lnTo>
                <a:lnTo>
                  <a:pt x="422" y="203"/>
                </a:lnTo>
                <a:lnTo>
                  <a:pt x="418" y="212"/>
                </a:lnTo>
                <a:lnTo>
                  <a:pt x="412" y="221"/>
                </a:lnTo>
                <a:lnTo>
                  <a:pt x="402" y="238"/>
                </a:lnTo>
                <a:lnTo>
                  <a:pt x="402" y="238"/>
                </a:lnTo>
                <a:lnTo>
                  <a:pt x="402" y="242"/>
                </a:lnTo>
                <a:lnTo>
                  <a:pt x="403" y="245"/>
                </a:lnTo>
                <a:lnTo>
                  <a:pt x="406" y="250"/>
                </a:lnTo>
                <a:lnTo>
                  <a:pt x="409" y="254"/>
                </a:lnTo>
                <a:lnTo>
                  <a:pt x="412" y="259"/>
                </a:lnTo>
                <a:lnTo>
                  <a:pt x="419" y="251"/>
                </a:lnTo>
                <a:lnTo>
                  <a:pt x="420" y="252"/>
                </a:lnTo>
                <a:lnTo>
                  <a:pt x="413" y="262"/>
                </a:lnTo>
                <a:lnTo>
                  <a:pt x="415" y="264"/>
                </a:lnTo>
                <a:lnTo>
                  <a:pt x="415" y="264"/>
                </a:lnTo>
                <a:lnTo>
                  <a:pt x="406" y="269"/>
                </a:lnTo>
                <a:lnTo>
                  <a:pt x="396" y="275"/>
                </a:lnTo>
                <a:lnTo>
                  <a:pt x="393" y="279"/>
                </a:lnTo>
                <a:lnTo>
                  <a:pt x="389" y="284"/>
                </a:lnTo>
                <a:lnTo>
                  <a:pt x="388" y="289"/>
                </a:lnTo>
                <a:lnTo>
                  <a:pt x="388" y="297"/>
                </a:lnTo>
                <a:lnTo>
                  <a:pt x="388" y="297"/>
                </a:lnTo>
                <a:lnTo>
                  <a:pt x="391" y="298"/>
                </a:lnTo>
                <a:lnTo>
                  <a:pt x="392" y="299"/>
                </a:lnTo>
                <a:lnTo>
                  <a:pt x="393" y="299"/>
                </a:lnTo>
                <a:lnTo>
                  <a:pt x="393" y="299"/>
                </a:lnTo>
                <a:lnTo>
                  <a:pt x="391" y="301"/>
                </a:lnTo>
                <a:lnTo>
                  <a:pt x="391" y="304"/>
                </a:lnTo>
                <a:lnTo>
                  <a:pt x="393" y="308"/>
                </a:lnTo>
                <a:lnTo>
                  <a:pt x="396" y="308"/>
                </a:lnTo>
                <a:lnTo>
                  <a:pt x="396" y="308"/>
                </a:lnTo>
                <a:lnTo>
                  <a:pt x="396" y="311"/>
                </a:lnTo>
                <a:lnTo>
                  <a:pt x="395" y="312"/>
                </a:lnTo>
                <a:lnTo>
                  <a:pt x="392" y="308"/>
                </a:lnTo>
                <a:lnTo>
                  <a:pt x="389" y="309"/>
                </a:lnTo>
                <a:lnTo>
                  <a:pt x="389" y="309"/>
                </a:lnTo>
                <a:lnTo>
                  <a:pt x="362" y="309"/>
                </a:lnTo>
                <a:lnTo>
                  <a:pt x="362" y="309"/>
                </a:lnTo>
                <a:lnTo>
                  <a:pt x="361" y="314"/>
                </a:lnTo>
                <a:lnTo>
                  <a:pt x="356" y="315"/>
                </a:lnTo>
                <a:lnTo>
                  <a:pt x="354" y="318"/>
                </a:lnTo>
                <a:lnTo>
                  <a:pt x="352" y="319"/>
                </a:lnTo>
                <a:lnTo>
                  <a:pt x="352" y="321"/>
                </a:lnTo>
                <a:lnTo>
                  <a:pt x="352" y="321"/>
                </a:lnTo>
                <a:lnTo>
                  <a:pt x="356" y="322"/>
                </a:lnTo>
                <a:lnTo>
                  <a:pt x="359" y="321"/>
                </a:lnTo>
                <a:lnTo>
                  <a:pt x="361" y="319"/>
                </a:lnTo>
                <a:lnTo>
                  <a:pt x="363" y="316"/>
                </a:lnTo>
                <a:lnTo>
                  <a:pt x="363" y="316"/>
                </a:lnTo>
                <a:lnTo>
                  <a:pt x="359" y="322"/>
                </a:lnTo>
                <a:lnTo>
                  <a:pt x="354" y="329"/>
                </a:lnTo>
                <a:lnTo>
                  <a:pt x="349" y="336"/>
                </a:lnTo>
                <a:lnTo>
                  <a:pt x="348" y="345"/>
                </a:lnTo>
                <a:lnTo>
                  <a:pt x="344" y="339"/>
                </a:lnTo>
                <a:lnTo>
                  <a:pt x="344" y="339"/>
                </a:lnTo>
                <a:lnTo>
                  <a:pt x="339" y="344"/>
                </a:lnTo>
                <a:lnTo>
                  <a:pt x="336" y="346"/>
                </a:lnTo>
                <a:lnTo>
                  <a:pt x="331" y="356"/>
                </a:lnTo>
                <a:lnTo>
                  <a:pt x="325" y="366"/>
                </a:lnTo>
                <a:lnTo>
                  <a:pt x="322" y="368"/>
                </a:lnTo>
                <a:lnTo>
                  <a:pt x="318" y="371"/>
                </a:lnTo>
                <a:lnTo>
                  <a:pt x="318" y="379"/>
                </a:lnTo>
                <a:lnTo>
                  <a:pt x="318" y="379"/>
                </a:lnTo>
                <a:lnTo>
                  <a:pt x="308" y="383"/>
                </a:lnTo>
                <a:lnTo>
                  <a:pt x="298" y="391"/>
                </a:lnTo>
                <a:lnTo>
                  <a:pt x="288" y="393"/>
                </a:lnTo>
                <a:lnTo>
                  <a:pt x="282" y="395"/>
                </a:lnTo>
                <a:lnTo>
                  <a:pt x="277" y="395"/>
                </a:lnTo>
                <a:lnTo>
                  <a:pt x="277" y="396"/>
                </a:lnTo>
                <a:lnTo>
                  <a:pt x="277" y="396"/>
                </a:lnTo>
                <a:lnTo>
                  <a:pt x="274" y="396"/>
                </a:lnTo>
                <a:lnTo>
                  <a:pt x="271" y="398"/>
                </a:lnTo>
                <a:lnTo>
                  <a:pt x="265" y="402"/>
                </a:lnTo>
                <a:lnTo>
                  <a:pt x="261" y="410"/>
                </a:lnTo>
                <a:lnTo>
                  <a:pt x="255" y="416"/>
                </a:lnTo>
                <a:lnTo>
                  <a:pt x="255" y="416"/>
                </a:lnTo>
                <a:lnTo>
                  <a:pt x="245" y="423"/>
                </a:lnTo>
                <a:lnTo>
                  <a:pt x="241" y="426"/>
                </a:lnTo>
                <a:lnTo>
                  <a:pt x="235" y="428"/>
                </a:lnTo>
                <a:lnTo>
                  <a:pt x="235" y="428"/>
                </a:lnTo>
                <a:lnTo>
                  <a:pt x="241" y="425"/>
                </a:lnTo>
                <a:lnTo>
                  <a:pt x="250" y="418"/>
                </a:lnTo>
                <a:lnTo>
                  <a:pt x="257" y="412"/>
                </a:lnTo>
                <a:lnTo>
                  <a:pt x="259" y="408"/>
                </a:lnTo>
                <a:lnTo>
                  <a:pt x="261" y="403"/>
                </a:lnTo>
                <a:lnTo>
                  <a:pt x="268" y="396"/>
                </a:lnTo>
                <a:lnTo>
                  <a:pt x="268" y="396"/>
                </a:lnTo>
                <a:lnTo>
                  <a:pt x="265" y="395"/>
                </a:lnTo>
                <a:lnTo>
                  <a:pt x="259" y="395"/>
                </a:lnTo>
                <a:lnTo>
                  <a:pt x="250" y="395"/>
                </a:lnTo>
                <a:lnTo>
                  <a:pt x="250" y="395"/>
                </a:lnTo>
                <a:lnTo>
                  <a:pt x="247" y="398"/>
                </a:lnTo>
                <a:lnTo>
                  <a:pt x="242" y="402"/>
                </a:lnTo>
                <a:lnTo>
                  <a:pt x="238" y="409"/>
                </a:lnTo>
                <a:lnTo>
                  <a:pt x="234" y="413"/>
                </a:lnTo>
                <a:lnTo>
                  <a:pt x="230" y="415"/>
                </a:lnTo>
                <a:lnTo>
                  <a:pt x="227" y="416"/>
                </a:lnTo>
                <a:lnTo>
                  <a:pt x="220" y="416"/>
                </a:lnTo>
                <a:lnTo>
                  <a:pt x="220" y="416"/>
                </a:lnTo>
                <a:lnTo>
                  <a:pt x="217" y="418"/>
                </a:lnTo>
                <a:lnTo>
                  <a:pt x="212" y="418"/>
                </a:lnTo>
                <a:lnTo>
                  <a:pt x="205" y="415"/>
                </a:lnTo>
                <a:lnTo>
                  <a:pt x="197" y="415"/>
                </a:lnTo>
                <a:lnTo>
                  <a:pt x="194" y="415"/>
                </a:lnTo>
                <a:lnTo>
                  <a:pt x="191" y="416"/>
                </a:lnTo>
                <a:lnTo>
                  <a:pt x="170" y="413"/>
                </a:lnTo>
                <a:lnTo>
                  <a:pt x="170" y="413"/>
                </a:lnTo>
                <a:lnTo>
                  <a:pt x="171" y="412"/>
                </a:lnTo>
                <a:lnTo>
                  <a:pt x="175" y="412"/>
                </a:lnTo>
                <a:lnTo>
                  <a:pt x="178" y="409"/>
                </a:lnTo>
                <a:lnTo>
                  <a:pt x="178" y="408"/>
                </a:lnTo>
                <a:lnTo>
                  <a:pt x="178" y="405"/>
                </a:lnTo>
                <a:lnTo>
                  <a:pt x="178" y="405"/>
                </a:lnTo>
                <a:lnTo>
                  <a:pt x="175" y="402"/>
                </a:lnTo>
                <a:lnTo>
                  <a:pt x="173" y="400"/>
                </a:lnTo>
                <a:lnTo>
                  <a:pt x="165" y="396"/>
                </a:lnTo>
                <a:lnTo>
                  <a:pt x="158" y="393"/>
                </a:lnTo>
                <a:lnTo>
                  <a:pt x="155" y="391"/>
                </a:lnTo>
                <a:lnTo>
                  <a:pt x="154" y="388"/>
                </a:lnTo>
                <a:lnTo>
                  <a:pt x="153" y="391"/>
                </a:lnTo>
                <a:lnTo>
                  <a:pt x="150" y="388"/>
                </a:lnTo>
                <a:lnTo>
                  <a:pt x="150" y="388"/>
                </a:lnTo>
                <a:lnTo>
                  <a:pt x="147" y="389"/>
                </a:lnTo>
                <a:lnTo>
                  <a:pt x="144" y="389"/>
                </a:lnTo>
                <a:lnTo>
                  <a:pt x="141" y="388"/>
                </a:lnTo>
                <a:lnTo>
                  <a:pt x="137" y="388"/>
                </a:lnTo>
                <a:lnTo>
                  <a:pt x="146" y="383"/>
                </a:lnTo>
                <a:lnTo>
                  <a:pt x="146" y="383"/>
                </a:lnTo>
                <a:lnTo>
                  <a:pt x="136" y="372"/>
                </a:lnTo>
                <a:lnTo>
                  <a:pt x="130" y="379"/>
                </a:lnTo>
                <a:lnTo>
                  <a:pt x="130" y="379"/>
                </a:lnTo>
                <a:lnTo>
                  <a:pt x="133" y="379"/>
                </a:lnTo>
                <a:lnTo>
                  <a:pt x="134" y="382"/>
                </a:lnTo>
                <a:lnTo>
                  <a:pt x="134" y="385"/>
                </a:lnTo>
                <a:lnTo>
                  <a:pt x="133" y="388"/>
                </a:lnTo>
                <a:lnTo>
                  <a:pt x="133" y="388"/>
                </a:lnTo>
                <a:lnTo>
                  <a:pt x="126" y="388"/>
                </a:lnTo>
                <a:lnTo>
                  <a:pt x="123" y="383"/>
                </a:lnTo>
                <a:lnTo>
                  <a:pt x="120" y="381"/>
                </a:lnTo>
                <a:lnTo>
                  <a:pt x="116" y="378"/>
                </a:lnTo>
                <a:lnTo>
                  <a:pt x="116" y="378"/>
                </a:lnTo>
                <a:lnTo>
                  <a:pt x="114" y="379"/>
                </a:lnTo>
                <a:lnTo>
                  <a:pt x="113" y="379"/>
                </a:lnTo>
                <a:lnTo>
                  <a:pt x="116" y="382"/>
                </a:lnTo>
                <a:lnTo>
                  <a:pt x="116" y="382"/>
                </a:lnTo>
                <a:lnTo>
                  <a:pt x="111" y="381"/>
                </a:lnTo>
                <a:lnTo>
                  <a:pt x="107" y="379"/>
                </a:lnTo>
                <a:lnTo>
                  <a:pt x="107" y="379"/>
                </a:lnTo>
                <a:lnTo>
                  <a:pt x="107" y="375"/>
                </a:lnTo>
                <a:lnTo>
                  <a:pt x="106" y="372"/>
                </a:lnTo>
                <a:lnTo>
                  <a:pt x="104" y="369"/>
                </a:lnTo>
                <a:lnTo>
                  <a:pt x="104" y="369"/>
                </a:lnTo>
                <a:lnTo>
                  <a:pt x="103" y="371"/>
                </a:lnTo>
                <a:lnTo>
                  <a:pt x="101" y="372"/>
                </a:lnTo>
                <a:lnTo>
                  <a:pt x="100" y="372"/>
                </a:lnTo>
                <a:lnTo>
                  <a:pt x="100" y="372"/>
                </a:lnTo>
                <a:lnTo>
                  <a:pt x="103" y="369"/>
                </a:lnTo>
                <a:lnTo>
                  <a:pt x="104" y="366"/>
                </a:lnTo>
                <a:lnTo>
                  <a:pt x="101" y="366"/>
                </a:lnTo>
                <a:lnTo>
                  <a:pt x="101" y="366"/>
                </a:lnTo>
                <a:lnTo>
                  <a:pt x="83" y="356"/>
                </a:lnTo>
                <a:lnTo>
                  <a:pt x="74" y="351"/>
                </a:lnTo>
                <a:lnTo>
                  <a:pt x="66" y="344"/>
                </a:lnTo>
                <a:lnTo>
                  <a:pt x="66" y="344"/>
                </a:lnTo>
                <a:lnTo>
                  <a:pt x="60" y="332"/>
                </a:lnTo>
                <a:lnTo>
                  <a:pt x="54" y="324"/>
                </a:lnTo>
                <a:lnTo>
                  <a:pt x="54" y="324"/>
                </a:lnTo>
                <a:lnTo>
                  <a:pt x="56" y="321"/>
                </a:lnTo>
                <a:lnTo>
                  <a:pt x="56" y="319"/>
                </a:lnTo>
                <a:lnTo>
                  <a:pt x="54" y="316"/>
                </a:lnTo>
                <a:lnTo>
                  <a:pt x="51" y="309"/>
                </a:lnTo>
                <a:lnTo>
                  <a:pt x="39" y="297"/>
                </a:lnTo>
                <a:lnTo>
                  <a:pt x="36" y="297"/>
                </a:lnTo>
                <a:lnTo>
                  <a:pt x="36" y="297"/>
                </a:lnTo>
                <a:lnTo>
                  <a:pt x="29" y="291"/>
                </a:lnTo>
                <a:lnTo>
                  <a:pt x="22" y="284"/>
                </a:lnTo>
                <a:lnTo>
                  <a:pt x="16" y="275"/>
                </a:lnTo>
                <a:lnTo>
                  <a:pt x="10" y="265"/>
                </a:lnTo>
                <a:lnTo>
                  <a:pt x="4" y="255"/>
                </a:lnTo>
                <a:lnTo>
                  <a:pt x="3" y="245"/>
                </a:lnTo>
                <a:lnTo>
                  <a:pt x="0" y="235"/>
                </a:lnTo>
                <a:lnTo>
                  <a:pt x="0" y="224"/>
                </a:lnTo>
                <a:lnTo>
                  <a:pt x="0" y="224"/>
                </a:lnTo>
                <a:lnTo>
                  <a:pt x="2" y="224"/>
                </a:lnTo>
                <a:lnTo>
                  <a:pt x="3" y="224"/>
                </a:lnTo>
                <a:lnTo>
                  <a:pt x="3" y="222"/>
                </a:lnTo>
                <a:lnTo>
                  <a:pt x="3" y="220"/>
                </a:lnTo>
                <a:lnTo>
                  <a:pt x="3" y="214"/>
                </a:lnTo>
                <a:lnTo>
                  <a:pt x="3" y="214"/>
                </a:lnTo>
                <a:lnTo>
                  <a:pt x="4" y="214"/>
                </a:lnTo>
                <a:lnTo>
                  <a:pt x="6" y="212"/>
                </a:lnTo>
                <a:lnTo>
                  <a:pt x="9" y="211"/>
                </a:lnTo>
                <a:lnTo>
                  <a:pt x="9" y="211"/>
                </a:lnTo>
                <a:lnTo>
                  <a:pt x="7" y="208"/>
                </a:lnTo>
                <a:lnTo>
                  <a:pt x="6" y="207"/>
                </a:lnTo>
                <a:lnTo>
                  <a:pt x="6" y="207"/>
                </a:lnTo>
                <a:lnTo>
                  <a:pt x="9" y="205"/>
                </a:lnTo>
                <a:lnTo>
                  <a:pt x="10" y="203"/>
                </a:lnTo>
                <a:lnTo>
                  <a:pt x="13" y="197"/>
                </a:lnTo>
                <a:lnTo>
                  <a:pt x="16" y="190"/>
                </a:lnTo>
                <a:lnTo>
                  <a:pt x="17" y="185"/>
                </a:lnTo>
                <a:lnTo>
                  <a:pt x="20" y="187"/>
                </a:lnTo>
                <a:lnTo>
                  <a:pt x="20" y="187"/>
                </a:lnTo>
                <a:lnTo>
                  <a:pt x="30" y="170"/>
                </a:lnTo>
                <a:lnTo>
                  <a:pt x="34" y="161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3" y="151"/>
                </a:lnTo>
                <a:lnTo>
                  <a:pt x="43" y="151"/>
                </a:lnTo>
                <a:lnTo>
                  <a:pt x="43" y="151"/>
                </a:lnTo>
                <a:lnTo>
                  <a:pt x="40" y="143"/>
                </a:lnTo>
                <a:lnTo>
                  <a:pt x="40" y="143"/>
                </a:lnTo>
                <a:lnTo>
                  <a:pt x="44" y="123"/>
                </a:lnTo>
                <a:lnTo>
                  <a:pt x="49" y="101"/>
                </a:lnTo>
                <a:lnTo>
                  <a:pt x="51" y="93"/>
                </a:lnTo>
                <a:lnTo>
                  <a:pt x="54" y="83"/>
                </a:lnTo>
                <a:lnTo>
                  <a:pt x="60" y="73"/>
                </a:lnTo>
                <a:lnTo>
                  <a:pt x="66" y="66"/>
                </a:lnTo>
                <a:lnTo>
                  <a:pt x="64" y="63"/>
                </a:lnTo>
                <a:lnTo>
                  <a:pt x="64" y="63"/>
                </a:lnTo>
                <a:lnTo>
                  <a:pt x="66" y="59"/>
                </a:lnTo>
                <a:lnTo>
                  <a:pt x="70" y="54"/>
                </a:lnTo>
                <a:lnTo>
                  <a:pt x="79" y="47"/>
                </a:lnTo>
                <a:lnTo>
                  <a:pt x="89" y="39"/>
                </a:lnTo>
                <a:lnTo>
                  <a:pt x="100" y="34"/>
                </a:lnTo>
                <a:lnTo>
                  <a:pt x="111" y="30"/>
                </a:lnTo>
                <a:lnTo>
                  <a:pt x="111" y="30"/>
                </a:lnTo>
                <a:lnTo>
                  <a:pt x="100" y="36"/>
                </a:lnTo>
                <a:lnTo>
                  <a:pt x="86" y="43"/>
                </a:lnTo>
                <a:lnTo>
                  <a:pt x="79" y="47"/>
                </a:lnTo>
                <a:lnTo>
                  <a:pt x="74" y="52"/>
                </a:lnTo>
                <a:lnTo>
                  <a:pt x="70" y="57"/>
                </a:lnTo>
                <a:lnTo>
                  <a:pt x="69" y="63"/>
                </a:lnTo>
                <a:lnTo>
                  <a:pt x="69" y="63"/>
                </a:lnTo>
                <a:lnTo>
                  <a:pt x="81" y="59"/>
                </a:lnTo>
                <a:lnTo>
                  <a:pt x="93" y="53"/>
                </a:lnTo>
                <a:lnTo>
                  <a:pt x="93" y="53"/>
                </a:lnTo>
                <a:lnTo>
                  <a:pt x="97" y="53"/>
                </a:lnTo>
                <a:lnTo>
                  <a:pt x="100" y="52"/>
                </a:lnTo>
                <a:lnTo>
                  <a:pt x="103" y="49"/>
                </a:lnTo>
                <a:lnTo>
                  <a:pt x="104" y="46"/>
                </a:lnTo>
                <a:lnTo>
                  <a:pt x="104" y="46"/>
                </a:lnTo>
                <a:lnTo>
                  <a:pt x="103" y="44"/>
                </a:lnTo>
                <a:lnTo>
                  <a:pt x="101" y="43"/>
                </a:lnTo>
                <a:lnTo>
                  <a:pt x="100" y="44"/>
                </a:lnTo>
                <a:lnTo>
                  <a:pt x="96" y="46"/>
                </a:lnTo>
                <a:lnTo>
                  <a:pt x="93" y="47"/>
                </a:lnTo>
                <a:lnTo>
                  <a:pt x="93" y="47"/>
                </a:lnTo>
                <a:lnTo>
                  <a:pt x="94" y="46"/>
                </a:lnTo>
                <a:lnTo>
                  <a:pt x="97" y="44"/>
                </a:lnTo>
                <a:lnTo>
                  <a:pt x="100" y="43"/>
                </a:lnTo>
                <a:lnTo>
                  <a:pt x="106" y="42"/>
                </a:lnTo>
                <a:lnTo>
                  <a:pt x="107" y="40"/>
                </a:lnTo>
                <a:lnTo>
                  <a:pt x="108" y="37"/>
                </a:lnTo>
                <a:lnTo>
                  <a:pt x="108" y="37"/>
                </a:lnTo>
                <a:lnTo>
                  <a:pt x="111" y="37"/>
                </a:lnTo>
                <a:lnTo>
                  <a:pt x="111" y="39"/>
                </a:lnTo>
                <a:lnTo>
                  <a:pt x="114" y="39"/>
                </a:lnTo>
                <a:lnTo>
                  <a:pt x="116" y="37"/>
                </a:lnTo>
                <a:lnTo>
                  <a:pt x="116" y="36"/>
                </a:lnTo>
                <a:lnTo>
                  <a:pt x="116" y="36"/>
                </a:lnTo>
                <a:lnTo>
                  <a:pt x="117" y="39"/>
                </a:lnTo>
                <a:lnTo>
                  <a:pt x="118" y="40"/>
                </a:lnTo>
                <a:lnTo>
                  <a:pt x="120" y="39"/>
                </a:lnTo>
                <a:lnTo>
                  <a:pt x="121" y="39"/>
                </a:lnTo>
                <a:lnTo>
                  <a:pt x="123" y="36"/>
                </a:lnTo>
                <a:lnTo>
                  <a:pt x="124" y="36"/>
                </a:lnTo>
                <a:lnTo>
                  <a:pt x="126" y="37"/>
                </a:lnTo>
                <a:lnTo>
                  <a:pt x="126" y="37"/>
                </a:lnTo>
                <a:lnTo>
                  <a:pt x="127" y="36"/>
                </a:lnTo>
                <a:lnTo>
                  <a:pt x="128" y="36"/>
                </a:lnTo>
                <a:lnTo>
                  <a:pt x="131" y="36"/>
                </a:lnTo>
                <a:lnTo>
                  <a:pt x="136" y="36"/>
                </a:lnTo>
                <a:lnTo>
                  <a:pt x="136" y="36"/>
                </a:lnTo>
                <a:lnTo>
                  <a:pt x="137" y="34"/>
                </a:lnTo>
                <a:lnTo>
                  <a:pt x="136" y="33"/>
                </a:lnTo>
                <a:lnTo>
                  <a:pt x="136" y="33"/>
                </a:lnTo>
                <a:lnTo>
                  <a:pt x="137" y="33"/>
                </a:lnTo>
                <a:lnTo>
                  <a:pt x="140" y="34"/>
                </a:lnTo>
                <a:lnTo>
                  <a:pt x="140" y="34"/>
                </a:lnTo>
                <a:lnTo>
                  <a:pt x="141" y="33"/>
                </a:lnTo>
                <a:lnTo>
                  <a:pt x="141" y="30"/>
                </a:lnTo>
                <a:lnTo>
                  <a:pt x="143" y="30"/>
                </a:lnTo>
                <a:lnTo>
                  <a:pt x="143" y="30"/>
                </a:lnTo>
                <a:lnTo>
                  <a:pt x="141" y="34"/>
                </a:lnTo>
                <a:lnTo>
                  <a:pt x="141" y="36"/>
                </a:lnTo>
                <a:lnTo>
                  <a:pt x="141" y="39"/>
                </a:lnTo>
                <a:lnTo>
                  <a:pt x="144" y="42"/>
                </a:lnTo>
                <a:lnTo>
                  <a:pt x="148" y="46"/>
                </a:lnTo>
                <a:lnTo>
                  <a:pt x="151" y="47"/>
                </a:lnTo>
                <a:lnTo>
                  <a:pt x="153" y="49"/>
                </a:lnTo>
                <a:lnTo>
                  <a:pt x="160" y="44"/>
                </a:lnTo>
                <a:lnTo>
                  <a:pt x="158" y="42"/>
                </a:lnTo>
                <a:lnTo>
                  <a:pt x="158" y="42"/>
                </a:lnTo>
                <a:lnTo>
                  <a:pt x="160" y="40"/>
                </a:lnTo>
                <a:lnTo>
                  <a:pt x="164" y="42"/>
                </a:lnTo>
                <a:lnTo>
                  <a:pt x="170" y="44"/>
                </a:lnTo>
                <a:lnTo>
                  <a:pt x="173" y="46"/>
                </a:lnTo>
                <a:lnTo>
                  <a:pt x="174" y="46"/>
                </a:lnTo>
                <a:lnTo>
                  <a:pt x="175" y="43"/>
                </a:lnTo>
                <a:lnTo>
                  <a:pt x="174" y="37"/>
                </a:lnTo>
                <a:lnTo>
                  <a:pt x="170" y="34"/>
                </a:lnTo>
                <a:lnTo>
                  <a:pt x="170" y="34"/>
                </a:lnTo>
                <a:lnTo>
                  <a:pt x="170" y="36"/>
                </a:lnTo>
                <a:lnTo>
                  <a:pt x="170" y="36"/>
                </a:lnTo>
                <a:lnTo>
                  <a:pt x="171" y="36"/>
                </a:lnTo>
                <a:lnTo>
                  <a:pt x="175" y="39"/>
                </a:lnTo>
                <a:lnTo>
                  <a:pt x="178" y="42"/>
                </a:lnTo>
                <a:lnTo>
                  <a:pt x="180" y="39"/>
                </a:lnTo>
                <a:lnTo>
                  <a:pt x="180" y="39"/>
                </a:lnTo>
                <a:lnTo>
                  <a:pt x="180" y="42"/>
                </a:lnTo>
                <a:lnTo>
                  <a:pt x="177" y="44"/>
                </a:lnTo>
                <a:lnTo>
                  <a:pt x="173" y="47"/>
                </a:lnTo>
                <a:lnTo>
                  <a:pt x="171" y="49"/>
                </a:lnTo>
                <a:lnTo>
                  <a:pt x="170" y="50"/>
                </a:lnTo>
                <a:lnTo>
                  <a:pt x="171" y="53"/>
                </a:lnTo>
                <a:lnTo>
                  <a:pt x="174" y="57"/>
                </a:lnTo>
                <a:lnTo>
                  <a:pt x="174" y="57"/>
                </a:lnTo>
                <a:lnTo>
                  <a:pt x="177" y="57"/>
                </a:lnTo>
                <a:lnTo>
                  <a:pt x="178" y="59"/>
                </a:lnTo>
                <a:lnTo>
                  <a:pt x="180" y="57"/>
                </a:lnTo>
                <a:lnTo>
                  <a:pt x="178" y="59"/>
                </a:lnTo>
                <a:lnTo>
                  <a:pt x="180" y="59"/>
                </a:lnTo>
                <a:lnTo>
                  <a:pt x="178" y="62"/>
                </a:lnTo>
                <a:lnTo>
                  <a:pt x="178" y="62"/>
                </a:lnTo>
                <a:lnTo>
                  <a:pt x="180" y="63"/>
                </a:lnTo>
                <a:lnTo>
                  <a:pt x="183" y="63"/>
                </a:lnTo>
                <a:lnTo>
                  <a:pt x="183" y="62"/>
                </a:lnTo>
                <a:lnTo>
                  <a:pt x="187" y="66"/>
                </a:lnTo>
                <a:lnTo>
                  <a:pt x="187" y="66"/>
                </a:lnTo>
                <a:lnTo>
                  <a:pt x="190" y="63"/>
                </a:lnTo>
                <a:lnTo>
                  <a:pt x="188" y="60"/>
                </a:lnTo>
                <a:lnTo>
                  <a:pt x="187" y="59"/>
                </a:lnTo>
                <a:lnTo>
                  <a:pt x="185" y="57"/>
                </a:lnTo>
                <a:lnTo>
                  <a:pt x="185" y="57"/>
                </a:lnTo>
                <a:lnTo>
                  <a:pt x="187" y="54"/>
                </a:lnTo>
                <a:lnTo>
                  <a:pt x="185" y="53"/>
                </a:lnTo>
                <a:lnTo>
                  <a:pt x="183" y="49"/>
                </a:lnTo>
                <a:lnTo>
                  <a:pt x="183" y="47"/>
                </a:lnTo>
                <a:lnTo>
                  <a:pt x="183" y="47"/>
                </a:lnTo>
                <a:lnTo>
                  <a:pt x="181" y="47"/>
                </a:lnTo>
                <a:lnTo>
                  <a:pt x="180" y="49"/>
                </a:lnTo>
                <a:lnTo>
                  <a:pt x="180" y="53"/>
                </a:lnTo>
                <a:lnTo>
                  <a:pt x="178" y="53"/>
                </a:lnTo>
                <a:lnTo>
                  <a:pt x="178" y="49"/>
                </a:lnTo>
                <a:lnTo>
                  <a:pt x="178" y="49"/>
                </a:lnTo>
                <a:lnTo>
                  <a:pt x="181" y="47"/>
                </a:lnTo>
                <a:lnTo>
                  <a:pt x="183" y="47"/>
                </a:lnTo>
                <a:lnTo>
                  <a:pt x="187" y="53"/>
                </a:lnTo>
                <a:lnTo>
                  <a:pt x="187" y="53"/>
                </a:lnTo>
                <a:lnTo>
                  <a:pt x="190" y="50"/>
                </a:lnTo>
                <a:lnTo>
                  <a:pt x="191" y="49"/>
                </a:lnTo>
                <a:lnTo>
                  <a:pt x="191" y="47"/>
                </a:lnTo>
                <a:lnTo>
                  <a:pt x="187" y="44"/>
                </a:lnTo>
                <a:lnTo>
                  <a:pt x="185" y="46"/>
                </a:lnTo>
                <a:lnTo>
                  <a:pt x="185" y="46"/>
                </a:lnTo>
                <a:lnTo>
                  <a:pt x="185" y="42"/>
                </a:lnTo>
                <a:lnTo>
                  <a:pt x="187" y="39"/>
                </a:lnTo>
                <a:lnTo>
                  <a:pt x="187" y="36"/>
                </a:lnTo>
                <a:lnTo>
                  <a:pt x="185" y="34"/>
                </a:lnTo>
                <a:lnTo>
                  <a:pt x="185" y="34"/>
                </a:lnTo>
                <a:lnTo>
                  <a:pt x="190" y="33"/>
                </a:lnTo>
                <a:lnTo>
                  <a:pt x="194" y="30"/>
                </a:lnTo>
                <a:lnTo>
                  <a:pt x="194" y="30"/>
                </a:lnTo>
                <a:lnTo>
                  <a:pt x="208" y="30"/>
                </a:lnTo>
                <a:lnTo>
                  <a:pt x="218" y="32"/>
                </a:lnTo>
                <a:lnTo>
                  <a:pt x="227" y="33"/>
                </a:lnTo>
                <a:lnTo>
                  <a:pt x="227" y="33"/>
                </a:lnTo>
                <a:lnTo>
                  <a:pt x="230" y="30"/>
                </a:lnTo>
                <a:lnTo>
                  <a:pt x="230" y="29"/>
                </a:lnTo>
                <a:lnTo>
                  <a:pt x="230" y="26"/>
                </a:lnTo>
                <a:lnTo>
                  <a:pt x="230" y="26"/>
                </a:lnTo>
                <a:lnTo>
                  <a:pt x="231" y="27"/>
                </a:lnTo>
                <a:lnTo>
                  <a:pt x="232" y="29"/>
                </a:lnTo>
                <a:lnTo>
                  <a:pt x="237" y="24"/>
                </a:lnTo>
                <a:lnTo>
                  <a:pt x="237" y="24"/>
                </a:lnTo>
                <a:lnTo>
                  <a:pt x="235" y="23"/>
                </a:lnTo>
                <a:lnTo>
                  <a:pt x="235" y="23"/>
                </a:lnTo>
                <a:lnTo>
                  <a:pt x="238" y="20"/>
                </a:lnTo>
                <a:lnTo>
                  <a:pt x="240" y="19"/>
                </a:lnTo>
                <a:lnTo>
                  <a:pt x="240" y="17"/>
                </a:lnTo>
                <a:lnTo>
                  <a:pt x="238" y="16"/>
                </a:lnTo>
                <a:lnTo>
                  <a:pt x="235" y="13"/>
                </a:lnTo>
                <a:lnTo>
                  <a:pt x="235" y="13"/>
                </a:lnTo>
                <a:lnTo>
                  <a:pt x="231" y="15"/>
                </a:lnTo>
                <a:lnTo>
                  <a:pt x="227" y="13"/>
                </a:lnTo>
                <a:lnTo>
                  <a:pt x="222" y="15"/>
                </a:lnTo>
                <a:lnTo>
                  <a:pt x="221" y="16"/>
                </a:lnTo>
                <a:lnTo>
                  <a:pt x="220" y="17"/>
                </a:lnTo>
                <a:lnTo>
                  <a:pt x="218" y="16"/>
                </a:lnTo>
                <a:lnTo>
                  <a:pt x="217" y="17"/>
                </a:lnTo>
                <a:lnTo>
                  <a:pt x="217" y="17"/>
                </a:lnTo>
                <a:lnTo>
                  <a:pt x="217" y="15"/>
                </a:lnTo>
                <a:lnTo>
                  <a:pt x="215" y="13"/>
                </a:lnTo>
                <a:lnTo>
                  <a:pt x="217" y="12"/>
                </a:lnTo>
                <a:lnTo>
                  <a:pt x="217" y="12"/>
                </a:lnTo>
                <a:lnTo>
                  <a:pt x="217" y="12"/>
                </a:lnTo>
                <a:lnTo>
                  <a:pt x="214" y="12"/>
                </a:lnTo>
                <a:lnTo>
                  <a:pt x="211" y="12"/>
                </a:lnTo>
                <a:lnTo>
                  <a:pt x="211" y="12"/>
                </a:lnTo>
                <a:lnTo>
                  <a:pt x="217" y="9"/>
                </a:lnTo>
                <a:lnTo>
                  <a:pt x="220" y="9"/>
                </a:lnTo>
                <a:lnTo>
                  <a:pt x="225" y="9"/>
                </a:lnTo>
                <a:lnTo>
                  <a:pt x="230" y="10"/>
                </a:lnTo>
                <a:lnTo>
                  <a:pt x="238" y="13"/>
                </a:lnTo>
                <a:lnTo>
                  <a:pt x="241" y="13"/>
                </a:lnTo>
                <a:lnTo>
                  <a:pt x="247" y="13"/>
                </a:lnTo>
                <a:lnTo>
                  <a:pt x="247" y="13"/>
                </a:lnTo>
                <a:lnTo>
                  <a:pt x="247" y="12"/>
                </a:lnTo>
                <a:lnTo>
                  <a:pt x="245" y="10"/>
                </a:lnTo>
                <a:lnTo>
                  <a:pt x="241" y="7"/>
                </a:lnTo>
                <a:lnTo>
                  <a:pt x="238" y="6"/>
                </a:lnTo>
                <a:lnTo>
                  <a:pt x="237" y="5"/>
                </a:lnTo>
                <a:lnTo>
                  <a:pt x="235" y="3"/>
                </a:lnTo>
                <a:lnTo>
                  <a:pt x="230" y="3"/>
                </a:lnTo>
                <a:lnTo>
                  <a:pt x="235" y="0"/>
                </a:lnTo>
                <a:lnTo>
                  <a:pt x="232" y="0"/>
                </a:lnTo>
                <a:lnTo>
                  <a:pt x="232" y="0"/>
                </a:lnTo>
                <a:close/>
              </a:path>
            </a:pathLst>
          </a:custGeom>
          <a:gradFill>
            <a:gsLst>
              <a:gs pos="0">
                <a:srgbClr val="377636"/>
              </a:gs>
              <a:gs pos="100000">
                <a:srgbClr val="377636">
                  <a:alpha val="0"/>
                </a:srgb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7640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068DF2F-A47B-5AFE-4EE9-A3CC7BD988AD}"/>
              </a:ext>
            </a:extLst>
          </p:cNvPr>
          <p:cNvCxnSpPr/>
          <p:nvPr/>
        </p:nvCxnSpPr>
        <p:spPr>
          <a:xfrm>
            <a:off x="5748739" y="2134441"/>
            <a:ext cx="7570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D009D49-329F-E09D-402A-8AD585047F89}"/>
              </a:ext>
            </a:extLst>
          </p:cNvPr>
          <p:cNvCxnSpPr/>
          <p:nvPr/>
        </p:nvCxnSpPr>
        <p:spPr>
          <a:xfrm>
            <a:off x="5770259" y="4916534"/>
            <a:ext cx="7570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18A4895-BB71-FAE3-D0DA-9C6C327A6E09}"/>
              </a:ext>
            </a:extLst>
          </p:cNvPr>
          <p:cNvCxnSpPr/>
          <p:nvPr/>
        </p:nvCxnSpPr>
        <p:spPr>
          <a:xfrm>
            <a:off x="5748739" y="3540551"/>
            <a:ext cx="7570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4">
            <a:extLst>
              <a:ext uri="{FF2B5EF4-FFF2-40B4-BE49-F238E27FC236}">
                <a16:creationId xmlns:a16="http://schemas.microsoft.com/office/drawing/2014/main" id="{A14DB5D1-B417-BF4A-50B3-1DFF70FA94DC}"/>
              </a:ext>
            </a:extLst>
          </p:cNvPr>
          <p:cNvSpPr>
            <a:spLocks/>
          </p:cNvSpPr>
          <p:nvPr/>
        </p:nvSpPr>
        <p:spPr bwMode="auto">
          <a:xfrm>
            <a:off x="6444775" y="4440184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7BAD51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4E4247BE-945A-9374-0B4F-28FDF886A4A0}"/>
              </a:ext>
            </a:extLst>
          </p:cNvPr>
          <p:cNvSpPr>
            <a:spLocks/>
          </p:cNvSpPr>
          <p:nvPr/>
        </p:nvSpPr>
        <p:spPr bwMode="auto">
          <a:xfrm>
            <a:off x="4980508" y="4440184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377636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0DBAC6F7-3C59-9262-8257-D776FE33D952}"/>
              </a:ext>
            </a:extLst>
          </p:cNvPr>
          <p:cNvSpPr>
            <a:spLocks/>
          </p:cNvSpPr>
          <p:nvPr/>
        </p:nvSpPr>
        <p:spPr bwMode="auto">
          <a:xfrm>
            <a:off x="6444775" y="3062880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377636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1" name="Freeform 4">
            <a:extLst>
              <a:ext uri="{FF2B5EF4-FFF2-40B4-BE49-F238E27FC236}">
                <a16:creationId xmlns:a16="http://schemas.microsoft.com/office/drawing/2014/main" id="{E85390BD-3DCB-8222-B94F-BEA4CBD544BE}"/>
              </a:ext>
            </a:extLst>
          </p:cNvPr>
          <p:cNvSpPr>
            <a:spLocks/>
          </p:cNvSpPr>
          <p:nvPr/>
        </p:nvSpPr>
        <p:spPr bwMode="auto">
          <a:xfrm>
            <a:off x="4980508" y="3062880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7BAD51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2" name="Freeform 4">
            <a:extLst>
              <a:ext uri="{FF2B5EF4-FFF2-40B4-BE49-F238E27FC236}">
                <a16:creationId xmlns:a16="http://schemas.microsoft.com/office/drawing/2014/main" id="{89D2F2DF-0BF5-07F1-2BCE-4C2860C777C5}"/>
              </a:ext>
            </a:extLst>
          </p:cNvPr>
          <p:cNvSpPr>
            <a:spLocks/>
          </p:cNvSpPr>
          <p:nvPr/>
        </p:nvSpPr>
        <p:spPr bwMode="auto">
          <a:xfrm>
            <a:off x="6444775" y="1663266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7BAD51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sp>
        <p:nvSpPr>
          <p:cNvPr id="13" name="Freeform 4">
            <a:extLst>
              <a:ext uri="{FF2B5EF4-FFF2-40B4-BE49-F238E27FC236}">
                <a16:creationId xmlns:a16="http://schemas.microsoft.com/office/drawing/2014/main" id="{F0C844C2-980C-6A90-3D95-C36F70A4D23F}"/>
              </a:ext>
            </a:extLst>
          </p:cNvPr>
          <p:cNvSpPr>
            <a:spLocks/>
          </p:cNvSpPr>
          <p:nvPr/>
        </p:nvSpPr>
        <p:spPr bwMode="auto">
          <a:xfrm>
            <a:off x="4980508" y="1663266"/>
            <a:ext cx="830672" cy="935232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377636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0D0FE5A-F7DF-5947-30FB-1A3EABD0E27C}"/>
              </a:ext>
            </a:extLst>
          </p:cNvPr>
          <p:cNvGrpSpPr/>
          <p:nvPr/>
        </p:nvGrpSpPr>
        <p:grpSpPr>
          <a:xfrm>
            <a:off x="5193082" y="3335326"/>
            <a:ext cx="405524" cy="390340"/>
            <a:chOff x="8905876" y="3073401"/>
            <a:chExt cx="720725" cy="693738"/>
          </a:xfrm>
          <a:solidFill>
            <a:srgbClr val="FEFEFE"/>
          </a:solidFill>
        </p:grpSpPr>
        <p:sp>
          <p:nvSpPr>
            <p:cNvPr id="15" name="Oval 585">
              <a:extLst>
                <a:ext uri="{FF2B5EF4-FFF2-40B4-BE49-F238E27FC236}">
                  <a16:creationId xmlns:a16="http://schemas.microsoft.com/office/drawing/2014/main" id="{7C1FA77B-DAED-F12F-3839-63F6DC6C7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7638" y="3092451"/>
              <a:ext cx="101600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Oval 586">
              <a:extLst>
                <a:ext uri="{FF2B5EF4-FFF2-40B4-BE49-F238E27FC236}">
                  <a16:creationId xmlns:a16="http://schemas.microsoft.com/office/drawing/2014/main" id="{AD94C24B-96E3-5E85-9EFB-9A0F9BA99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7688" y="3092451"/>
              <a:ext cx="98425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587">
              <a:extLst>
                <a:ext uri="{FF2B5EF4-FFF2-40B4-BE49-F238E27FC236}">
                  <a16:creationId xmlns:a16="http://schemas.microsoft.com/office/drawing/2014/main" id="{5F39DDA8-CBB3-AEE7-327A-C33E08F1B6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05876" y="3227388"/>
              <a:ext cx="261938" cy="501650"/>
            </a:xfrm>
            <a:custGeom>
              <a:avLst/>
              <a:gdLst>
                <a:gd name="T0" fmla="*/ 65 w 70"/>
                <a:gd name="T1" fmla="*/ 79 h 134"/>
                <a:gd name="T2" fmla="*/ 60 w 70"/>
                <a:gd name="T3" fmla="*/ 79 h 134"/>
                <a:gd name="T4" fmla="*/ 66 w 70"/>
                <a:gd name="T5" fmla="*/ 7 h 134"/>
                <a:gd name="T6" fmla="*/ 68 w 70"/>
                <a:gd name="T7" fmla="*/ 2 h 134"/>
                <a:gd name="T8" fmla="*/ 67 w 70"/>
                <a:gd name="T9" fmla="*/ 1 h 134"/>
                <a:gd name="T10" fmla="*/ 66 w 70"/>
                <a:gd name="T11" fmla="*/ 1 h 134"/>
                <a:gd name="T12" fmla="*/ 60 w 70"/>
                <a:gd name="T13" fmla="*/ 1 h 134"/>
                <a:gd name="T14" fmla="*/ 60 w 70"/>
                <a:gd name="T15" fmla="*/ 1 h 134"/>
                <a:gd name="T16" fmla="*/ 65 w 70"/>
                <a:gd name="T17" fmla="*/ 6 h 134"/>
                <a:gd name="T18" fmla="*/ 58 w 70"/>
                <a:gd name="T19" fmla="*/ 9 h 134"/>
                <a:gd name="T20" fmla="*/ 62 w 70"/>
                <a:gd name="T21" fmla="*/ 14 h 134"/>
                <a:gd name="T22" fmla="*/ 53 w 70"/>
                <a:gd name="T23" fmla="*/ 33 h 134"/>
                <a:gd name="T24" fmla="*/ 52 w 70"/>
                <a:gd name="T25" fmla="*/ 6 h 134"/>
                <a:gd name="T26" fmla="*/ 53 w 70"/>
                <a:gd name="T27" fmla="*/ 5 h 134"/>
                <a:gd name="T28" fmla="*/ 51 w 70"/>
                <a:gd name="T29" fmla="*/ 0 h 134"/>
                <a:gd name="T30" fmla="*/ 46 w 70"/>
                <a:gd name="T31" fmla="*/ 0 h 134"/>
                <a:gd name="T32" fmla="*/ 44 w 70"/>
                <a:gd name="T33" fmla="*/ 5 h 134"/>
                <a:gd name="T34" fmla="*/ 45 w 70"/>
                <a:gd name="T35" fmla="*/ 6 h 134"/>
                <a:gd name="T36" fmla="*/ 44 w 70"/>
                <a:gd name="T37" fmla="*/ 33 h 134"/>
                <a:gd name="T38" fmla="*/ 35 w 70"/>
                <a:gd name="T39" fmla="*/ 14 h 134"/>
                <a:gd name="T40" fmla="*/ 39 w 70"/>
                <a:gd name="T41" fmla="*/ 9 h 134"/>
                <a:gd name="T42" fmla="*/ 32 w 70"/>
                <a:gd name="T43" fmla="*/ 6 h 134"/>
                <a:gd name="T44" fmla="*/ 37 w 70"/>
                <a:gd name="T45" fmla="*/ 1 h 134"/>
                <a:gd name="T46" fmla="*/ 37 w 70"/>
                <a:gd name="T47" fmla="*/ 1 h 134"/>
                <a:gd name="T48" fmla="*/ 31 w 70"/>
                <a:gd name="T49" fmla="*/ 1 h 134"/>
                <a:gd name="T50" fmla="*/ 30 w 70"/>
                <a:gd name="T51" fmla="*/ 1 h 134"/>
                <a:gd name="T52" fmla="*/ 25 w 70"/>
                <a:gd name="T53" fmla="*/ 4 h 134"/>
                <a:gd name="T54" fmla="*/ 2 w 70"/>
                <a:gd name="T55" fmla="*/ 28 h 134"/>
                <a:gd name="T56" fmla="*/ 2 w 70"/>
                <a:gd name="T57" fmla="*/ 28 h 134"/>
                <a:gd name="T58" fmla="*/ 2 w 70"/>
                <a:gd name="T59" fmla="*/ 28 h 134"/>
                <a:gd name="T60" fmla="*/ 1 w 70"/>
                <a:gd name="T61" fmla="*/ 38 h 134"/>
                <a:gd name="T62" fmla="*/ 1 w 70"/>
                <a:gd name="T63" fmla="*/ 38 h 134"/>
                <a:gd name="T64" fmla="*/ 1 w 70"/>
                <a:gd name="T65" fmla="*/ 38 h 134"/>
                <a:gd name="T66" fmla="*/ 1 w 70"/>
                <a:gd name="T67" fmla="*/ 38 h 134"/>
                <a:gd name="T68" fmla="*/ 2 w 70"/>
                <a:gd name="T69" fmla="*/ 38 h 134"/>
                <a:gd name="T70" fmla="*/ 2 w 70"/>
                <a:gd name="T71" fmla="*/ 39 h 134"/>
                <a:gd name="T72" fmla="*/ 3 w 70"/>
                <a:gd name="T73" fmla="*/ 41 h 134"/>
                <a:gd name="T74" fmla="*/ 5 w 70"/>
                <a:gd name="T75" fmla="*/ 45 h 134"/>
                <a:gd name="T76" fmla="*/ 9 w 70"/>
                <a:gd name="T77" fmla="*/ 52 h 134"/>
                <a:gd name="T78" fmla="*/ 16 w 70"/>
                <a:gd name="T79" fmla="*/ 67 h 134"/>
                <a:gd name="T80" fmla="*/ 26 w 70"/>
                <a:gd name="T81" fmla="*/ 61 h 134"/>
                <a:gd name="T82" fmla="*/ 26 w 70"/>
                <a:gd name="T83" fmla="*/ 71 h 134"/>
                <a:gd name="T84" fmla="*/ 26 w 70"/>
                <a:gd name="T85" fmla="*/ 71 h 134"/>
                <a:gd name="T86" fmla="*/ 28 w 70"/>
                <a:gd name="T87" fmla="*/ 71 h 134"/>
                <a:gd name="T88" fmla="*/ 29 w 70"/>
                <a:gd name="T89" fmla="*/ 134 h 134"/>
                <a:gd name="T90" fmla="*/ 47 w 70"/>
                <a:gd name="T91" fmla="*/ 134 h 134"/>
                <a:gd name="T92" fmla="*/ 48 w 70"/>
                <a:gd name="T93" fmla="*/ 71 h 134"/>
                <a:gd name="T94" fmla="*/ 49 w 70"/>
                <a:gd name="T95" fmla="*/ 71 h 134"/>
                <a:gd name="T96" fmla="*/ 51 w 70"/>
                <a:gd name="T97" fmla="*/ 134 h 134"/>
                <a:gd name="T98" fmla="*/ 69 w 70"/>
                <a:gd name="T99" fmla="*/ 134 h 134"/>
                <a:gd name="T100" fmla="*/ 70 w 70"/>
                <a:gd name="T101" fmla="*/ 79 h 134"/>
                <a:gd name="T102" fmla="*/ 65 w 70"/>
                <a:gd name="T103" fmla="*/ 79 h 134"/>
                <a:gd name="T104" fmla="*/ 26 w 70"/>
                <a:gd name="T105" fmla="*/ 47 h 134"/>
                <a:gd name="T106" fmla="*/ 24 w 70"/>
                <a:gd name="T107" fmla="*/ 44 h 134"/>
                <a:gd name="T108" fmla="*/ 20 w 70"/>
                <a:gd name="T109" fmla="*/ 37 h 134"/>
                <a:gd name="T110" fmla="*/ 19 w 70"/>
                <a:gd name="T111" fmla="*/ 35 h 134"/>
                <a:gd name="T112" fmla="*/ 27 w 70"/>
                <a:gd name="T113" fmla="*/ 25 h 134"/>
                <a:gd name="T114" fmla="*/ 26 w 70"/>
                <a:gd name="T115" fmla="*/ 4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134">
                  <a:moveTo>
                    <a:pt x="65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5"/>
                    <a:pt x="67" y="3"/>
                    <a:pt x="68" y="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4" y="1"/>
                    <a:pt x="62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8" y="1"/>
                    <a:pt x="26" y="2"/>
                    <a:pt x="25" y="4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47"/>
                    <a:pt x="2" y="33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9" y="65"/>
                    <a:pt x="23" y="63"/>
                    <a:pt x="26" y="61"/>
                  </a:cubicBezTo>
                  <a:cubicBezTo>
                    <a:pt x="26" y="64"/>
                    <a:pt x="26" y="68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1"/>
                    <a:pt x="28" y="71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8" y="116"/>
                    <a:pt x="48" y="84"/>
                    <a:pt x="48" y="71"/>
                  </a:cubicBezTo>
                  <a:cubicBezTo>
                    <a:pt x="48" y="71"/>
                    <a:pt x="49" y="71"/>
                    <a:pt x="49" y="71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0" y="119"/>
                    <a:pt x="70" y="95"/>
                    <a:pt x="70" y="79"/>
                  </a:cubicBezTo>
                  <a:cubicBezTo>
                    <a:pt x="68" y="79"/>
                    <a:pt x="66" y="79"/>
                    <a:pt x="65" y="79"/>
                  </a:cubicBezTo>
                  <a:close/>
                  <a:moveTo>
                    <a:pt x="26" y="47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32"/>
                    <a:pt x="26" y="40"/>
                    <a:pt x="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588">
              <a:extLst>
                <a:ext uri="{FF2B5EF4-FFF2-40B4-BE49-F238E27FC236}">
                  <a16:creationId xmlns:a16="http://schemas.microsoft.com/office/drawing/2014/main" id="{9C613E38-E261-43EB-1A05-7A60EE95D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1176" y="3227388"/>
              <a:ext cx="225425" cy="501650"/>
            </a:xfrm>
            <a:custGeom>
              <a:avLst/>
              <a:gdLst>
                <a:gd name="T0" fmla="*/ 60 w 60"/>
                <a:gd name="T1" fmla="*/ 39 h 134"/>
                <a:gd name="T2" fmla="*/ 60 w 60"/>
                <a:gd name="T3" fmla="*/ 39 h 134"/>
                <a:gd name="T4" fmla="*/ 60 w 60"/>
                <a:gd name="T5" fmla="*/ 39 h 134"/>
                <a:gd name="T6" fmla="*/ 60 w 60"/>
                <a:gd name="T7" fmla="*/ 39 h 134"/>
                <a:gd name="T8" fmla="*/ 60 w 60"/>
                <a:gd name="T9" fmla="*/ 38 h 134"/>
                <a:gd name="T10" fmla="*/ 48 w 60"/>
                <a:gd name="T11" fmla="*/ 7 h 134"/>
                <a:gd name="T12" fmla="*/ 41 w 60"/>
                <a:gd name="T13" fmla="*/ 1 h 134"/>
                <a:gd name="T14" fmla="*/ 41 w 60"/>
                <a:gd name="T15" fmla="*/ 1 h 134"/>
                <a:gd name="T16" fmla="*/ 34 w 60"/>
                <a:gd name="T17" fmla="*/ 1 h 134"/>
                <a:gd name="T18" fmla="*/ 34 w 60"/>
                <a:gd name="T19" fmla="*/ 1 h 134"/>
                <a:gd name="T20" fmla="*/ 40 w 60"/>
                <a:gd name="T21" fmla="*/ 6 h 134"/>
                <a:gd name="T22" fmla="*/ 33 w 60"/>
                <a:gd name="T23" fmla="*/ 9 h 134"/>
                <a:gd name="T24" fmla="*/ 36 w 60"/>
                <a:gd name="T25" fmla="*/ 14 h 134"/>
                <a:gd name="T26" fmla="*/ 28 w 60"/>
                <a:gd name="T27" fmla="*/ 33 h 134"/>
                <a:gd name="T28" fmla="*/ 26 w 60"/>
                <a:gd name="T29" fmla="*/ 6 h 134"/>
                <a:gd name="T30" fmla="*/ 27 w 60"/>
                <a:gd name="T31" fmla="*/ 5 h 134"/>
                <a:gd name="T32" fmla="*/ 26 w 60"/>
                <a:gd name="T33" fmla="*/ 0 h 134"/>
                <a:gd name="T34" fmla="*/ 20 w 60"/>
                <a:gd name="T35" fmla="*/ 0 h 134"/>
                <a:gd name="T36" fmla="*/ 19 w 60"/>
                <a:gd name="T37" fmla="*/ 5 h 134"/>
                <a:gd name="T38" fmla="*/ 20 w 60"/>
                <a:gd name="T39" fmla="*/ 6 h 134"/>
                <a:gd name="T40" fmla="*/ 19 w 60"/>
                <a:gd name="T41" fmla="*/ 33 h 134"/>
                <a:gd name="T42" fmla="*/ 10 w 60"/>
                <a:gd name="T43" fmla="*/ 14 h 134"/>
                <a:gd name="T44" fmla="*/ 13 w 60"/>
                <a:gd name="T45" fmla="*/ 9 h 134"/>
                <a:gd name="T46" fmla="*/ 6 w 60"/>
                <a:gd name="T47" fmla="*/ 6 h 134"/>
                <a:gd name="T48" fmla="*/ 12 w 60"/>
                <a:gd name="T49" fmla="*/ 1 h 134"/>
                <a:gd name="T50" fmla="*/ 12 w 60"/>
                <a:gd name="T51" fmla="*/ 1 h 134"/>
                <a:gd name="T52" fmla="*/ 6 w 60"/>
                <a:gd name="T53" fmla="*/ 1 h 134"/>
                <a:gd name="T54" fmla="*/ 5 w 60"/>
                <a:gd name="T55" fmla="*/ 1 h 134"/>
                <a:gd name="T56" fmla="*/ 0 w 60"/>
                <a:gd name="T57" fmla="*/ 3 h 134"/>
                <a:gd name="T58" fmla="*/ 1 w 60"/>
                <a:gd name="T59" fmla="*/ 7 h 134"/>
                <a:gd name="T60" fmla="*/ 7 w 60"/>
                <a:gd name="T61" fmla="*/ 79 h 134"/>
                <a:gd name="T62" fmla="*/ 2 w 60"/>
                <a:gd name="T63" fmla="*/ 79 h 134"/>
                <a:gd name="T64" fmla="*/ 4 w 60"/>
                <a:gd name="T65" fmla="*/ 134 h 134"/>
                <a:gd name="T66" fmla="*/ 22 w 60"/>
                <a:gd name="T67" fmla="*/ 134 h 134"/>
                <a:gd name="T68" fmla="*/ 22 w 60"/>
                <a:gd name="T69" fmla="*/ 71 h 134"/>
                <a:gd name="T70" fmla="*/ 24 w 60"/>
                <a:gd name="T71" fmla="*/ 71 h 134"/>
                <a:gd name="T72" fmla="*/ 26 w 60"/>
                <a:gd name="T73" fmla="*/ 134 h 134"/>
                <a:gd name="T74" fmla="*/ 44 w 60"/>
                <a:gd name="T75" fmla="*/ 134 h 134"/>
                <a:gd name="T76" fmla="*/ 44 w 60"/>
                <a:gd name="T77" fmla="*/ 73 h 134"/>
                <a:gd name="T78" fmla="*/ 47 w 60"/>
                <a:gd name="T79" fmla="*/ 75 h 134"/>
                <a:gd name="T80" fmla="*/ 54 w 60"/>
                <a:gd name="T81" fmla="*/ 59 h 134"/>
                <a:gd name="T82" fmla="*/ 57 w 60"/>
                <a:gd name="T83" fmla="*/ 52 h 134"/>
                <a:gd name="T84" fmla="*/ 59 w 60"/>
                <a:gd name="T85" fmla="*/ 48 h 134"/>
                <a:gd name="T86" fmla="*/ 59 w 60"/>
                <a:gd name="T87" fmla="*/ 46 h 134"/>
                <a:gd name="T88" fmla="*/ 60 w 60"/>
                <a:gd name="T89" fmla="*/ 46 h 134"/>
                <a:gd name="T90" fmla="*/ 60 w 60"/>
                <a:gd name="T91" fmla="*/ 45 h 134"/>
                <a:gd name="T92" fmla="*/ 60 w 60"/>
                <a:gd name="T93" fmla="*/ 45 h 134"/>
                <a:gd name="T94" fmla="*/ 60 w 60"/>
                <a:gd name="T95" fmla="*/ 3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" h="134"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4"/>
                    <a:pt x="44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9" y="1"/>
                    <a:pt x="36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3" y="116"/>
                    <a:pt x="22" y="84"/>
                    <a:pt x="22" y="71"/>
                  </a:cubicBezTo>
                  <a:cubicBezTo>
                    <a:pt x="23" y="71"/>
                    <a:pt x="23" y="71"/>
                    <a:pt x="24" y="71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5" y="117"/>
                    <a:pt x="44" y="87"/>
                    <a:pt x="44" y="73"/>
                  </a:cubicBezTo>
                  <a:cubicBezTo>
                    <a:pt x="45" y="74"/>
                    <a:pt x="46" y="74"/>
                    <a:pt x="47" y="75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3"/>
                    <a:pt x="59" y="52"/>
                    <a:pt x="6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Oval 589">
              <a:extLst>
                <a:ext uri="{FF2B5EF4-FFF2-40B4-BE49-F238E27FC236}">
                  <a16:creationId xmlns:a16="http://schemas.microsoft.com/office/drawing/2014/main" id="{F97A761B-09A7-76E6-2197-3ACBC16D1A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4963" y="3073401"/>
              <a:ext cx="107950" cy="134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590">
              <a:extLst>
                <a:ext uri="{FF2B5EF4-FFF2-40B4-BE49-F238E27FC236}">
                  <a16:creationId xmlns:a16="http://schemas.microsoft.com/office/drawing/2014/main" id="{7E56BA3E-F1E6-C402-B3AE-DB3B293E0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0351" y="3219451"/>
              <a:ext cx="258763" cy="547688"/>
            </a:xfrm>
            <a:custGeom>
              <a:avLst/>
              <a:gdLst>
                <a:gd name="T0" fmla="*/ 54 w 69"/>
                <a:gd name="T1" fmla="*/ 1 h 146"/>
                <a:gd name="T2" fmla="*/ 54 w 69"/>
                <a:gd name="T3" fmla="*/ 1 h 146"/>
                <a:gd name="T4" fmla="*/ 47 w 69"/>
                <a:gd name="T5" fmla="*/ 0 h 146"/>
                <a:gd name="T6" fmla="*/ 46 w 69"/>
                <a:gd name="T7" fmla="*/ 1 h 146"/>
                <a:gd name="T8" fmla="*/ 53 w 69"/>
                <a:gd name="T9" fmla="*/ 6 h 146"/>
                <a:gd name="T10" fmla="*/ 45 w 69"/>
                <a:gd name="T11" fmla="*/ 9 h 146"/>
                <a:gd name="T12" fmla="*/ 49 w 69"/>
                <a:gd name="T13" fmla="*/ 15 h 146"/>
                <a:gd name="T14" fmla="*/ 39 w 69"/>
                <a:gd name="T15" fmla="*/ 36 h 146"/>
                <a:gd name="T16" fmla="*/ 38 w 69"/>
                <a:gd name="T17" fmla="*/ 7 h 146"/>
                <a:gd name="T18" fmla="*/ 39 w 69"/>
                <a:gd name="T19" fmla="*/ 6 h 146"/>
                <a:gd name="T20" fmla="*/ 37 w 69"/>
                <a:gd name="T21" fmla="*/ 0 h 146"/>
                <a:gd name="T22" fmla="*/ 32 w 69"/>
                <a:gd name="T23" fmla="*/ 0 h 146"/>
                <a:gd name="T24" fmla="*/ 30 w 69"/>
                <a:gd name="T25" fmla="*/ 6 h 146"/>
                <a:gd name="T26" fmla="*/ 31 w 69"/>
                <a:gd name="T27" fmla="*/ 7 h 146"/>
                <a:gd name="T28" fmla="*/ 30 w 69"/>
                <a:gd name="T29" fmla="*/ 36 h 146"/>
                <a:gd name="T30" fmla="*/ 20 w 69"/>
                <a:gd name="T31" fmla="*/ 15 h 146"/>
                <a:gd name="T32" fmla="*/ 24 w 69"/>
                <a:gd name="T33" fmla="*/ 9 h 146"/>
                <a:gd name="T34" fmla="*/ 16 w 69"/>
                <a:gd name="T35" fmla="*/ 6 h 146"/>
                <a:gd name="T36" fmla="*/ 22 w 69"/>
                <a:gd name="T37" fmla="*/ 1 h 146"/>
                <a:gd name="T38" fmla="*/ 22 w 69"/>
                <a:gd name="T39" fmla="*/ 0 h 146"/>
                <a:gd name="T40" fmla="*/ 15 w 69"/>
                <a:gd name="T41" fmla="*/ 1 h 146"/>
                <a:gd name="T42" fmla="*/ 15 w 69"/>
                <a:gd name="T43" fmla="*/ 1 h 146"/>
                <a:gd name="T44" fmla="*/ 7 w 69"/>
                <a:gd name="T45" fmla="*/ 9 h 146"/>
                <a:gd name="T46" fmla="*/ 0 w 69"/>
                <a:gd name="T47" fmla="*/ 76 h 146"/>
                <a:gd name="T48" fmla="*/ 10 w 69"/>
                <a:gd name="T49" fmla="*/ 77 h 146"/>
                <a:gd name="T50" fmla="*/ 10 w 69"/>
                <a:gd name="T51" fmla="*/ 77 h 146"/>
                <a:gd name="T52" fmla="*/ 11 w 69"/>
                <a:gd name="T53" fmla="*/ 77 h 146"/>
                <a:gd name="T54" fmla="*/ 12 w 69"/>
                <a:gd name="T55" fmla="*/ 77 h 146"/>
                <a:gd name="T56" fmla="*/ 14 w 69"/>
                <a:gd name="T57" fmla="*/ 146 h 146"/>
                <a:gd name="T58" fmla="*/ 33 w 69"/>
                <a:gd name="T59" fmla="*/ 146 h 146"/>
                <a:gd name="T60" fmla="*/ 33 w 69"/>
                <a:gd name="T61" fmla="*/ 77 h 146"/>
                <a:gd name="T62" fmla="*/ 35 w 69"/>
                <a:gd name="T63" fmla="*/ 77 h 146"/>
                <a:gd name="T64" fmla="*/ 38 w 69"/>
                <a:gd name="T65" fmla="*/ 146 h 146"/>
                <a:gd name="T66" fmla="*/ 57 w 69"/>
                <a:gd name="T67" fmla="*/ 146 h 146"/>
                <a:gd name="T68" fmla="*/ 57 w 69"/>
                <a:gd name="T69" fmla="*/ 77 h 146"/>
                <a:gd name="T70" fmla="*/ 59 w 69"/>
                <a:gd name="T71" fmla="*/ 77 h 146"/>
                <a:gd name="T72" fmla="*/ 59 w 69"/>
                <a:gd name="T73" fmla="*/ 77 h 146"/>
                <a:gd name="T74" fmla="*/ 59 w 69"/>
                <a:gd name="T75" fmla="*/ 77 h 146"/>
                <a:gd name="T76" fmla="*/ 69 w 69"/>
                <a:gd name="T77" fmla="*/ 76 h 146"/>
                <a:gd name="T78" fmla="*/ 62 w 69"/>
                <a:gd name="T79" fmla="*/ 9 h 146"/>
                <a:gd name="T80" fmla="*/ 54 w 69"/>
                <a:gd name="T81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" h="146">
                  <a:moveTo>
                    <a:pt x="54" y="1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1" y="1"/>
                    <a:pt x="49" y="1"/>
                    <a:pt x="47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1"/>
                    <a:pt x="18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4"/>
                    <a:pt x="7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" y="77"/>
                    <a:pt x="7" y="77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0" y="77"/>
                    <a:pt x="11" y="77"/>
                  </a:cubicBezTo>
                  <a:cubicBezTo>
                    <a:pt x="11" y="77"/>
                    <a:pt x="11" y="77"/>
                    <a:pt x="12" y="77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4" y="126"/>
                    <a:pt x="34" y="91"/>
                    <a:pt x="33" y="77"/>
                  </a:cubicBezTo>
                  <a:cubicBezTo>
                    <a:pt x="34" y="77"/>
                    <a:pt x="35" y="77"/>
                    <a:pt x="35" y="77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58" y="126"/>
                    <a:pt x="57" y="91"/>
                    <a:pt x="57" y="77"/>
                  </a:cubicBezTo>
                  <a:cubicBezTo>
                    <a:pt x="58" y="77"/>
                    <a:pt x="58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2" y="77"/>
                    <a:pt x="66" y="77"/>
                    <a:pt x="69" y="76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4"/>
                    <a:pt x="58" y="1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1E51D49-FF62-879A-40D3-053F9C4BF74F}"/>
              </a:ext>
            </a:extLst>
          </p:cNvPr>
          <p:cNvGrpSpPr/>
          <p:nvPr/>
        </p:nvGrpSpPr>
        <p:grpSpPr>
          <a:xfrm>
            <a:off x="6639931" y="3352298"/>
            <a:ext cx="440361" cy="356397"/>
            <a:chOff x="7286626" y="1281113"/>
            <a:chExt cx="782638" cy="633413"/>
          </a:xfrm>
          <a:solidFill>
            <a:srgbClr val="FEFEFE"/>
          </a:solidFill>
        </p:grpSpPr>
        <p:sp>
          <p:nvSpPr>
            <p:cNvPr id="22" name="Freeform 754">
              <a:extLst>
                <a:ext uri="{FF2B5EF4-FFF2-40B4-BE49-F238E27FC236}">
                  <a16:creationId xmlns:a16="http://schemas.microsoft.com/office/drawing/2014/main" id="{B5C74F7E-3BEB-AAD3-A64F-CE22DAD86C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6626" y="1281113"/>
              <a:ext cx="782638" cy="633413"/>
            </a:xfrm>
            <a:custGeom>
              <a:avLst/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755">
              <a:extLst>
                <a:ext uri="{FF2B5EF4-FFF2-40B4-BE49-F238E27FC236}">
                  <a16:creationId xmlns:a16="http://schemas.microsoft.com/office/drawing/2014/main" id="{7D7E7611-86A1-EBDC-06E1-05915188FF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2676" y="1441451"/>
              <a:ext cx="280988" cy="228600"/>
            </a:xfrm>
            <a:custGeom>
              <a:avLst/>
              <a:gdLst>
                <a:gd name="T0" fmla="*/ 123 w 177"/>
                <a:gd name="T1" fmla="*/ 116 h 144"/>
                <a:gd name="T2" fmla="*/ 54 w 177"/>
                <a:gd name="T3" fmla="*/ 116 h 144"/>
                <a:gd name="T4" fmla="*/ 42 w 177"/>
                <a:gd name="T5" fmla="*/ 144 h 144"/>
                <a:gd name="T6" fmla="*/ 0 w 177"/>
                <a:gd name="T7" fmla="*/ 144 h 144"/>
                <a:gd name="T8" fmla="*/ 64 w 177"/>
                <a:gd name="T9" fmla="*/ 0 h 144"/>
                <a:gd name="T10" fmla="*/ 113 w 177"/>
                <a:gd name="T11" fmla="*/ 0 h 144"/>
                <a:gd name="T12" fmla="*/ 177 w 177"/>
                <a:gd name="T13" fmla="*/ 144 h 144"/>
                <a:gd name="T14" fmla="*/ 134 w 177"/>
                <a:gd name="T15" fmla="*/ 144 h 144"/>
                <a:gd name="T16" fmla="*/ 123 w 177"/>
                <a:gd name="T17" fmla="*/ 116 h 144"/>
                <a:gd name="T18" fmla="*/ 87 w 177"/>
                <a:gd name="T19" fmla="*/ 31 h 144"/>
                <a:gd name="T20" fmla="*/ 66 w 177"/>
                <a:gd name="T21" fmla="*/ 88 h 144"/>
                <a:gd name="T22" fmla="*/ 111 w 177"/>
                <a:gd name="T23" fmla="*/ 88 h 144"/>
                <a:gd name="T24" fmla="*/ 87 w 177"/>
                <a:gd name="T25" fmla="*/ 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144">
                  <a:moveTo>
                    <a:pt x="123" y="116"/>
                  </a:moveTo>
                  <a:lnTo>
                    <a:pt x="54" y="116"/>
                  </a:lnTo>
                  <a:lnTo>
                    <a:pt x="42" y="144"/>
                  </a:lnTo>
                  <a:lnTo>
                    <a:pt x="0" y="144"/>
                  </a:lnTo>
                  <a:lnTo>
                    <a:pt x="64" y="0"/>
                  </a:lnTo>
                  <a:lnTo>
                    <a:pt x="113" y="0"/>
                  </a:lnTo>
                  <a:lnTo>
                    <a:pt x="177" y="144"/>
                  </a:lnTo>
                  <a:lnTo>
                    <a:pt x="134" y="144"/>
                  </a:lnTo>
                  <a:lnTo>
                    <a:pt x="123" y="116"/>
                  </a:lnTo>
                  <a:close/>
                  <a:moveTo>
                    <a:pt x="87" y="31"/>
                  </a:moveTo>
                  <a:lnTo>
                    <a:pt x="66" y="88"/>
                  </a:lnTo>
                  <a:lnTo>
                    <a:pt x="111" y="88"/>
                  </a:lnTo>
                  <a:lnTo>
                    <a:pt x="8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5DF9B1D-5D28-1B90-1FC7-29ECE6AA3C97}"/>
              </a:ext>
            </a:extLst>
          </p:cNvPr>
          <p:cNvGrpSpPr/>
          <p:nvPr/>
        </p:nvGrpSpPr>
        <p:grpSpPr>
          <a:xfrm>
            <a:off x="6656456" y="4708611"/>
            <a:ext cx="407311" cy="398378"/>
            <a:chOff x="8905875" y="4843463"/>
            <a:chExt cx="723900" cy="708025"/>
          </a:xfrm>
          <a:solidFill>
            <a:srgbClr val="FEFEFE"/>
          </a:solidFill>
        </p:grpSpPr>
        <p:sp>
          <p:nvSpPr>
            <p:cNvPr id="26" name="Freeform 797">
              <a:extLst>
                <a:ext uri="{FF2B5EF4-FFF2-40B4-BE49-F238E27FC236}">
                  <a16:creationId xmlns:a16="http://schemas.microsoft.com/office/drawing/2014/main" id="{4000093B-91FA-C81B-0D28-9A0FC3DA9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875" y="4843463"/>
              <a:ext cx="723900" cy="46513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798">
              <a:extLst>
                <a:ext uri="{FF2B5EF4-FFF2-40B4-BE49-F238E27FC236}">
                  <a16:creationId xmlns:a16="http://schemas.microsoft.com/office/drawing/2014/main" id="{FDFB718A-7D72-F700-0A0C-22FB53B71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7963" y="5443538"/>
              <a:ext cx="339725" cy="107950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799">
              <a:extLst>
                <a:ext uri="{FF2B5EF4-FFF2-40B4-BE49-F238E27FC236}">
                  <a16:creationId xmlns:a16="http://schemas.microsoft.com/office/drawing/2014/main" id="{6DF0737A-E16F-B872-B558-13D210683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5750" y="5364163"/>
              <a:ext cx="184150" cy="79375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072E6B0-ACD5-0EEE-C424-4D6D24B4B7AD}"/>
              </a:ext>
            </a:extLst>
          </p:cNvPr>
          <p:cNvGrpSpPr/>
          <p:nvPr/>
        </p:nvGrpSpPr>
        <p:grpSpPr>
          <a:xfrm>
            <a:off x="5209160" y="1937052"/>
            <a:ext cx="373368" cy="387660"/>
            <a:chOff x="10518775" y="3081338"/>
            <a:chExt cx="663575" cy="688975"/>
          </a:xfrm>
          <a:solidFill>
            <a:srgbClr val="FEFEFE"/>
          </a:solidFill>
        </p:grpSpPr>
        <p:sp>
          <p:nvSpPr>
            <p:cNvPr id="31" name="Oval 800">
              <a:extLst>
                <a:ext uri="{FF2B5EF4-FFF2-40B4-BE49-F238E27FC236}">
                  <a16:creationId xmlns:a16="http://schemas.microsoft.com/office/drawing/2014/main" id="{AD00BC85-C563-4C16-1949-5E8C1F2842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0213" y="3433763"/>
              <a:ext cx="127000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801">
              <a:extLst>
                <a:ext uri="{FF2B5EF4-FFF2-40B4-BE49-F238E27FC236}">
                  <a16:creationId xmlns:a16="http://schemas.microsoft.com/office/drawing/2014/main" id="{4393C3E3-222E-376B-BCD5-29FCBAA1D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8775" y="3609975"/>
              <a:ext cx="112713" cy="160338"/>
            </a:xfrm>
            <a:custGeom>
              <a:avLst/>
              <a:gdLst>
                <a:gd name="T0" fmla="*/ 19 w 30"/>
                <a:gd name="T1" fmla="*/ 18 h 43"/>
                <a:gd name="T2" fmla="*/ 23 w 30"/>
                <a:gd name="T3" fmla="*/ 11 h 43"/>
                <a:gd name="T4" fmla="*/ 14 w 30"/>
                <a:gd name="T5" fmla="*/ 6 h 43"/>
                <a:gd name="T6" fmla="*/ 22 w 30"/>
                <a:gd name="T7" fmla="*/ 0 h 43"/>
                <a:gd name="T8" fmla="*/ 22 w 30"/>
                <a:gd name="T9" fmla="*/ 0 h 43"/>
                <a:gd name="T10" fmla="*/ 13 w 30"/>
                <a:gd name="T11" fmla="*/ 1 h 43"/>
                <a:gd name="T12" fmla="*/ 12 w 30"/>
                <a:gd name="T13" fmla="*/ 1 h 43"/>
                <a:gd name="T14" fmla="*/ 12 w 30"/>
                <a:gd name="T15" fmla="*/ 1 h 43"/>
                <a:gd name="T16" fmla="*/ 2 w 30"/>
                <a:gd name="T17" fmla="*/ 11 h 43"/>
                <a:gd name="T18" fmla="*/ 0 w 30"/>
                <a:gd name="T19" fmla="*/ 31 h 43"/>
                <a:gd name="T20" fmla="*/ 30 w 30"/>
                <a:gd name="T21" fmla="*/ 43 h 43"/>
                <a:gd name="T22" fmla="*/ 30 w 30"/>
                <a:gd name="T23" fmla="*/ 42 h 43"/>
                <a:gd name="T24" fmla="*/ 19 w 30"/>
                <a:gd name="T25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19" y="18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" y="1"/>
                    <a:pt x="2" y="5"/>
                    <a:pt x="2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7"/>
                    <a:pt x="19" y="42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802">
              <a:extLst>
                <a:ext uri="{FF2B5EF4-FFF2-40B4-BE49-F238E27FC236}">
                  <a16:creationId xmlns:a16="http://schemas.microsoft.com/office/drawing/2014/main" id="{541CC814-4DDE-7A73-B656-E58F34E36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75938" y="3609975"/>
              <a:ext cx="112713" cy="160338"/>
            </a:xfrm>
            <a:custGeom>
              <a:avLst/>
              <a:gdLst>
                <a:gd name="T0" fmla="*/ 29 w 30"/>
                <a:gd name="T1" fmla="*/ 11 h 43"/>
                <a:gd name="T2" fmla="*/ 18 w 30"/>
                <a:gd name="T3" fmla="*/ 1 h 43"/>
                <a:gd name="T4" fmla="*/ 18 w 30"/>
                <a:gd name="T5" fmla="*/ 1 h 43"/>
                <a:gd name="T6" fmla="*/ 17 w 30"/>
                <a:gd name="T7" fmla="*/ 1 h 43"/>
                <a:gd name="T8" fmla="*/ 8 w 30"/>
                <a:gd name="T9" fmla="*/ 0 h 43"/>
                <a:gd name="T10" fmla="*/ 8 w 30"/>
                <a:gd name="T11" fmla="*/ 0 h 43"/>
                <a:gd name="T12" fmla="*/ 16 w 30"/>
                <a:gd name="T13" fmla="*/ 6 h 43"/>
                <a:gd name="T14" fmla="*/ 7 w 30"/>
                <a:gd name="T15" fmla="*/ 11 h 43"/>
                <a:gd name="T16" fmla="*/ 11 w 30"/>
                <a:gd name="T17" fmla="*/ 18 h 43"/>
                <a:gd name="T18" fmla="*/ 0 w 30"/>
                <a:gd name="T19" fmla="*/ 42 h 43"/>
                <a:gd name="T20" fmla="*/ 0 w 30"/>
                <a:gd name="T21" fmla="*/ 43 h 43"/>
                <a:gd name="T22" fmla="*/ 30 w 30"/>
                <a:gd name="T23" fmla="*/ 30 h 43"/>
                <a:gd name="T24" fmla="*/ 29 w 30"/>
                <a:gd name="T25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29" y="11"/>
                  </a:moveTo>
                  <a:cubicBezTo>
                    <a:pt x="28" y="5"/>
                    <a:pt x="23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0"/>
                    <a:pt x="11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2"/>
                    <a:pt x="22" y="37"/>
                    <a:pt x="30" y="30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803">
              <a:extLst>
                <a:ext uri="{FF2B5EF4-FFF2-40B4-BE49-F238E27FC236}">
                  <a16:creationId xmlns:a16="http://schemas.microsoft.com/office/drawing/2014/main" id="{DFF965FE-75E0-5B3B-62FE-501AADACA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1488" y="3602038"/>
              <a:ext cx="44450" cy="168275"/>
            </a:xfrm>
            <a:custGeom>
              <a:avLst/>
              <a:gdLst>
                <a:gd name="T0" fmla="*/ 10 w 12"/>
                <a:gd name="T1" fmla="*/ 10 h 45"/>
                <a:gd name="T2" fmla="*/ 12 w 12"/>
                <a:gd name="T3" fmla="*/ 8 h 45"/>
                <a:gd name="T4" fmla="*/ 9 w 12"/>
                <a:gd name="T5" fmla="*/ 0 h 45"/>
                <a:gd name="T6" fmla="*/ 2 w 12"/>
                <a:gd name="T7" fmla="*/ 0 h 45"/>
                <a:gd name="T8" fmla="*/ 0 w 12"/>
                <a:gd name="T9" fmla="*/ 8 h 45"/>
                <a:gd name="T10" fmla="*/ 2 w 12"/>
                <a:gd name="T11" fmla="*/ 10 h 45"/>
                <a:gd name="T12" fmla="*/ 0 w 12"/>
                <a:gd name="T13" fmla="*/ 44 h 45"/>
                <a:gd name="T14" fmla="*/ 0 w 12"/>
                <a:gd name="T15" fmla="*/ 45 h 45"/>
                <a:gd name="T16" fmla="*/ 6 w 12"/>
                <a:gd name="T17" fmla="*/ 45 h 45"/>
                <a:gd name="T18" fmla="*/ 12 w 12"/>
                <a:gd name="T19" fmla="*/ 45 h 45"/>
                <a:gd name="T20" fmla="*/ 12 w 12"/>
                <a:gd name="T21" fmla="*/ 44 h 45"/>
                <a:gd name="T22" fmla="*/ 10 w 12"/>
                <a:gd name="T2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45">
                  <a:moveTo>
                    <a:pt x="10" y="10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45"/>
                    <a:pt x="4" y="45"/>
                    <a:pt x="6" y="45"/>
                  </a:cubicBezTo>
                  <a:cubicBezTo>
                    <a:pt x="8" y="45"/>
                    <a:pt x="10" y="45"/>
                    <a:pt x="12" y="45"/>
                  </a:cubicBezTo>
                  <a:cubicBezTo>
                    <a:pt x="12" y="44"/>
                    <a:pt x="12" y="44"/>
                    <a:pt x="12" y="44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804">
              <a:extLst>
                <a:ext uri="{FF2B5EF4-FFF2-40B4-BE49-F238E27FC236}">
                  <a16:creationId xmlns:a16="http://schemas.microsoft.com/office/drawing/2014/main" id="{1A09FF93-CC06-F976-5814-B706875DCD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0225" y="3081338"/>
              <a:ext cx="492125" cy="427038"/>
            </a:xfrm>
            <a:custGeom>
              <a:avLst/>
              <a:gdLst>
                <a:gd name="T0" fmla="*/ 113 w 131"/>
                <a:gd name="T1" fmla="*/ 0 h 114"/>
                <a:gd name="T2" fmla="*/ 18 w 131"/>
                <a:gd name="T3" fmla="*/ 0 h 114"/>
                <a:gd name="T4" fmla="*/ 0 w 131"/>
                <a:gd name="T5" fmla="*/ 18 h 114"/>
                <a:gd name="T6" fmla="*/ 0 w 131"/>
                <a:gd name="T7" fmla="*/ 68 h 114"/>
                <a:gd name="T8" fmla="*/ 18 w 131"/>
                <a:gd name="T9" fmla="*/ 86 h 114"/>
                <a:gd name="T10" fmla="*/ 33 w 131"/>
                <a:gd name="T11" fmla="*/ 86 h 114"/>
                <a:gd name="T12" fmla="*/ 14 w 131"/>
                <a:gd name="T13" fmla="*/ 114 h 114"/>
                <a:gd name="T14" fmla="*/ 69 w 131"/>
                <a:gd name="T15" fmla="*/ 86 h 114"/>
                <a:gd name="T16" fmla="*/ 113 w 131"/>
                <a:gd name="T17" fmla="*/ 86 h 114"/>
                <a:gd name="T18" fmla="*/ 131 w 131"/>
                <a:gd name="T19" fmla="*/ 68 h 114"/>
                <a:gd name="T20" fmla="*/ 131 w 131"/>
                <a:gd name="T21" fmla="*/ 18 h 114"/>
                <a:gd name="T22" fmla="*/ 113 w 131"/>
                <a:gd name="T23" fmla="*/ 0 h 114"/>
                <a:gd name="T24" fmla="*/ 37 w 131"/>
                <a:gd name="T25" fmla="*/ 52 h 114"/>
                <a:gd name="T26" fmla="*/ 29 w 131"/>
                <a:gd name="T27" fmla="*/ 44 h 114"/>
                <a:gd name="T28" fmla="*/ 37 w 131"/>
                <a:gd name="T29" fmla="*/ 36 h 114"/>
                <a:gd name="T30" fmla="*/ 45 w 131"/>
                <a:gd name="T31" fmla="*/ 44 h 114"/>
                <a:gd name="T32" fmla="*/ 37 w 131"/>
                <a:gd name="T33" fmla="*/ 52 h 114"/>
                <a:gd name="T34" fmla="*/ 65 w 131"/>
                <a:gd name="T35" fmla="*/ 52 h 114"/>
                <a:gd name="T36" fmla="*/ 57 w 131"/>
                <a:gd name="T37" fmla="*/ 44 h 114"/>
                <a:gd name="T38" fmla="*/ 65 w 131"/>
                <a:gd name="T39" fmla="*/ 36 h 114"/>
                <a:gd name="T40" fmla="*/ 73 w 131"/>
                <a:gd name="T41" fmla="*/ 44 h 114"/>
                <a:gd name="T42" fmla="*/ 65 w 131"/>
                <a:gd name="T43" fmla="*/ 52 h 114"/>
                <a:gd name="T44" fmla="*/ 93 w 131"/>
                <a:gd name="T45" fmla="*/ 52 h 114"/>
                <a:gd name="T46" fmla="*/ 85 w 131"/>
                <a:gd name="T47" fmla="*/ 44 h 114"/>
                <a:gd name="T48" fmla="*/ 93 w 131"/>
                <a:gd name="T49" fmla="*/ 36 h 114"/>
                <a:gd name="T50" fmla="*/ 101 w 131"/>
                <a:gd name="T51" fmla="*/ 44 h 114"/>
                <a:gd name="T52" fmla="*/ 93 w 131"/>
                <a:gd name="T53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14">
                  <a:moveTo>
                    <a:pt x="1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8"/>
                    <a:pt x="8" y="86"/>
                    <a:pt x="18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23" y="86"/>
                    <a:pt x="131" y="78"/>
                    <a:pt x="131" y="6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8"/>
                    <a:pt x="123" y="0"/>
                    <a:pt x="113" y="0"/>
                  </a:cubicBezTo>
                  <a:close/>
                  <a:moveTo>
                    <a:pt x="37" y="52"/>
                  </a:moveTo>
                  <a:cubicBezTo>
                    <a:pt x="33" y="52"/>
                    <a:pt x="29" y="48"/>
                    <a:pt x="29" y="44"/>
                  </a:cubicBezTo>
                  <a:cubicBezTo>
                    <a:pt x="29" y="40"/>
                    <a:pt x="33" y="36"/>
                    <a:pt x="37" y="36"/>
                  </a:cubicBezTo>
                  <a:cubicBezTo>
                    <a:pt x="41" y="36"/>
                    <a:pt x="45" y="40"/>
                    <a:pt x="45" y="44"/>
                  </a:cubicBezTo>
                  <a:cubicBezTo>
                    <a:pt x="45" y="48"/>
                    <a:pt x="41" y="52"/>
                    <a:pt x="37" y="52"/>
                  </a:cubicBezTo>
                  <a:close/>
                  <a:moveTo>
                    <a:pt x="65" y="52"/>
                  </a:moveTo>
                  <a:cubicBezTo>
                    <a:pt x="61" y="52"/>
                    <a:pt x="57" y="48"/>
                    <a:pt x="57" y="44"/>
                  </a:cubicBezTo>
                  <a:cubicBezTo>
                    <a:pt x="57" y="40"/>
                    <a:pt x="61" y="36"/>
                    <a:pt x="65" y="36"/>
                  </a:cubicBezTo>
                  <a:cubicBezTo>
                    <a:pt x="69" y="36"/>
                    <a:pt x="73" y="40"/>
                    <a:pt x="73" y="44"/>
                  </a:cubicBezTo>
                  <a:cubicBezTo>
                    <a:pt x="73" y="48"/>
                    <a:pt x="69" y="52"/>
                    <a:pt x="65" y="52"/>
                  </a:cubicBezTo>
                  <a:close/>
                  <a:moveTo>
                    <a:pt x="93" y="52"/>
                  </a:moveTo>
                  <a:cubicBezTo>
                    <a:pt x="89" y="52"/>
                    <a:pt x="85" y="48"/>
                    <a:pt x="85" y="44"/>
                  </a:cubicBezTo>
                  <a:cubicBezTo>
                    <a:pt x="85" y="40"/>
                    <a:pt x="89" y="36"/>
                    <a:pt x="93" y="36"/>
                  </a:cubicBezTo>
                  <a:cubicBezTo>
                    <a:pt x="97" y="36"/>
                    <a:pt x="101" y="40"/>
                    <a:pt x="101" y="44"/>
                  </a:cubicBezTo>
                  <a:cubicBezTo>
                    <a:pt x="101" y="48"/>
                    <a:pt x="97" y="52"/>
                    <a:pt x="9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Oval 805">
              <a:extLst>
                <a:ext uri="{FF2B5EF4-FFF2-40B4-BE49-F238E27FC236}">
                  <a16:creationId xmlns:a16="http://schemas.microsoft.com/office/drawing/2014/main" id="{F5E6C7C4-67B4-A426-9C36-2808944583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1200" y="3478213"/>
              <a:ext cx="85725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806">
              <a:extLst>
                <a:ext uri="{FF2B5EF4-FFF2-40B4-BE49-F238E27FC236}">
                  <a16:creationId xmlns:a16="http://schemas.microsoft.com/office/drawing/2014/main" id="{65218310-E86B-6B28-BFA9-ECDCE9241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5163" y="3594100"/>
              <a:ext cx="176213" cy="90488"/>
            </a:xfrm>
            <a:custGeom>
              <a:avLst/>
              <a:gdLst>
                <a:gd name="T0" fmla="*/ 23 w 47"/>
                <a:gd name="T1" fmla="*/ 24 h 24"/>
                <a:gd name="T2" fmla="*/ 47 w 47"/>
                <a:gd name="T3" fmla="*/ 18 h 24"/>
                <a:gd name="T4" fmla="*/ 46 w 47"/>
                <a:gd name="T5" fmla="*/ 8 h 24"/>
                <a:gd name="T6" fmla="*/ 40 w 47"/>
                <a:gd name="T7" fmla="*/ 1 h 24"/>
                <a:gd name="T8" fmla="*/ 39 w 47"/>
                <a:gd name="T9" fmla="*/ 1 h 24"/>
                <a:gd name="T10" fmla="*/ 38 w 47"/>
                <a:gd name="T11" fmla="*/ 1 h 24"/>
                <a:gd name="T12" fmla="*/ 8 w 47"/>
                <a:gd name="T13" fmla="*/ 1 h 24"/>
                <a:gd name="T14" fmla="*/ 7 w 47"/>
                <a:gd name="T15" fmla="*/ 1 h 24"/>
                <a:gd name="T16" fmla="*/ 7 w 47"/>
                <a:gd name="T17" fmla="*/ 1 h 24"/>
                <a:gd name="T18" fmla="*/ 0 w 47"/>
                <a:gd name="T19" fmla="*/ 8 h 24"/>
                <a:gd name="T20" fmla="*/ 0 w 47"/>
                <a:gd name="T21" fmla="*/ 18 h 24"/>
                <a:gd name="T22" fmla="*/ 23 w 4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4">
                  <a:moveTo>
                    <a:pt x="23" y="24"/>
                  </a:moveTo>
                  <a:cubicBezTo>
                    <a:pt x="32" y="24"/>
                    <a:pt x="40" y="21"/>
                    <a:pt x="47" y="1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3" y="1"/>
                    <a:pt x="40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28" y="0"/>
                    <a:pt x="18" y="0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1"/>
                    <a:pt x="1" y="4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21"/>
                    <a:pt x="15" y="24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670EE08-5EEF-1075-3052-9E4336D2D745}"/>
              </a:ext>
            </a:extLst>
          </p:cNvPr>
          <p:cNvGrpSpPr/>
          <p:nvPr/>
        </p:nvGrpSpPr>
        <p:grpSpPr>
          <a:xfrm>
            <a:off x="5181917" y="4699232"/>
            <a:ext cx="427855" cy="417136"/>
            <a:chOff x="5753100" y="4821238"/>
            <a:chExt cx="760413" cy="741362"/>
          </a:xfrm>
          <a:solidFill>
            <a:srgbClr val="FEFEFE"/>
          </a:solidFill>
        </p:grpSpPr>
        <p:sp>
          <p:nvSpPr>
            <p:cNvPr id="39" name="Freeform 915">
              <a:extLst>
                <a:ext uri="{FF2B5EF4-FFF2-40B4-BE49-F238E27FC236}">
                  <a16:creationId xmlns:a16="http://schemas.microsoft.com/office/drawing/2014/main" id="{DBB41082-171E-C3EF-ABF0-F754D728F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250" y="4821238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916">
              <a:extLst>
                <a:ext uri="{FF2B5EF4-FFF2-40B4-BE49-F238E27FC236}">
                  <a16:creationId xmlns:a16="http://schemas.microsoft.com/office/drawing/2014/main" id="{938CCA92-ADE5-2977-9454-C68EC606E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8825" y="4929188"/>
              <a:ext cx="471488" cy="49212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917">
              <a:extLst>
                <a:ext uri="{FF2B5EF4-FFF2-40B4-BE49-F238E27FC236}">
                  <a16:creationId xmlns:a16="http://schemas.microsoft.com/office/drawing/2014/main" id="{B49B2FFD-2745-25B1-7B51-E76013E24B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3100" y="5135563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918">
              <a:extLst>
                <a:ext uri="{FF2B5EF4-FFF2-40B4-BE49-F238E27FC236}">
                  <a16:creationId xmlns:a16="http://schemas.microsoft.com/office/drawing/2014/main" id="{AAAB4B61-CF09-6798-CA11-B5E248B0E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4213" y="5105400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89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7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9 h 288"/>
                <a:gd name="T20" fmla="*/ 146 w 472"/>
                <a:gd name="T21" fmla="*/ 274 h 288"/>
                <a:gd name="T22" fmla="*/ 226 w 472"/>
                <a:gd name="T23" fmla="*/ 191 h 288"/>
                <a:gd name="T24" fmla="*/ 318 w 472"/>
                <a:gd name="T25" fmla="*/ 201 h 288"/>
                <a:gd name="T26" fmla="*/ 441 w 472"/>
                <a:gd name="T27" fmla="*/ 71 h 288"/>
                <a:gd name="T28" fmla="*/ 465 w 472"/>
                <a:gd name="T29" fmla="*/ 88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89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7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9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8" y="201"/>
                  </a:lnTo>
                  <a:lnTo>
                    <a:pt x="441" y="71"/>
                  </a:lnTo>
                  <a:lnTo>
                    <a:pt x="465" y="88"/>
                  </a:lnTo>
                  <a:lnTo>
                    <a:pt x="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Freeform 954">
            <a:extLst>
              <a:ext uri="{FF2B5EF4-FFF2-40B4-BE49-F238E27FC236}">
                <a16:creationId xmlns:a16="http://schemas.microsoft.com/office/drawing/2014/main" id="{5E5E3120-605D-1A48-A707-79FF8EB9BD43}"/>
              </a:ext>
            </a:extLst>
          </p:cNvPr>
          <p:cNvSpPr>
            <a:spLocks noEditPoints="1"/>
          </p:cNvSpPr>
          <p:nvPr/>
        </p:nvSpPr>
        <p:spPr bwMode="auto">
          <a:xfrm>
            <a:off x="6707742" y="1912681"/>
            <a:ext cx="389147" cy="436402"/>
          </a:xfrm>
          <a:custGeom>
            <a:avLst/>
            <a:gdLst>
              <a:gd name="T0" fmla="*/ 141 w 697"/>
              <a:gd name="T1" fmla="*/ 217 h 782"/>
              <a:gd name="T2" fmla="*/ 141 w 697"/>
              <a:gd name="T3" fmla="*/ 314 h 782"/>
              <a:gd name="T4" fmla="*/ 121 w 697"/>
              <a:gd name="T5" fmla="*/ 288 h 782"/>
              <a:gd name="T6" fmla="*/ 138 w 697"/>
              <a:gd name="T7" fmla="*/ 282 h 782"/>
              <a:gd name="T8" fmla="*/ 137 w 697"/>
              <a:gd name="T9" fmla="*/ 269 h 782"/>
              <a:gd name="T10" fmla="*/ 136 w 697"/>
              <a:gd name="T11" fmla="*/ 238 h 782"/>
              <a:gd name="T12" fmla="*/ 145 w 697"/>
              <a:gd name="T13" fmla="*/ 230 h 782"/>
              <a:gd name="T14" fmla="*/ 157 w 697"/>
              <a:gd name="T15" fmla="*/ 241 h 782"/>
              <a:gd name="T16" fmla="*/ 142 w 697"/>
              <a:gd name="T17" fmla="*/ 247 h 782"/>
              <a:gd name="T18" fmla="*/ 145 w 697"/>
              <a:gd name="T19" fmla="*/ 259 h 782"/>
              <a:gd name="T20" fmla="*/ 144 w 697"/>
              <a:gd name="T21" fmla="*/ 291 h 782"/>
              <a:gd name="T22" fmla="*/ 136 w 697"/>
              <a:gd name="T23" fmla="*/ 300 h 782"/>
              <a:gd name="T24" fmla="*/ 121 w 697"/>
              <a:gd name="T25" fmla="*/ 288 h 782"/>
              <a:gd name="T26" fmla="*/ 248 w 697"/>
              <a:gd name="T27" fmla="*/ 233 h 782"/>
              <a:gd name="T28" fmla="*/ 456 w 697"/>
              <a:gd name="T29" fmla="*/ 233 h 782"/>
              <a:gd name="T30" fmla="*/ 359 w 697"/>
              <a:gd name="T31" fmla="*/ 289 h 782"/>
              <a:gd name="T32" fmla="*/ 340 w 697"/>
              <a:gd name="T33" fmla="*/ 308 h 782"/>
              <a:gd name="T34" fmla="*/ 309 w 697"/>
              <a:gd name="T35" fmla="*/ 283 h 782"/>
              <a:gd name="T36" fmla="*/ 345 w 697"/>
              <a:gd name="T37" fmla="*/ 269 h 782"/>
              <a:gd name="T38" fmla="*/ 343 w 697"/>
              <a:gd name="T39" fmla="*/ 242 h 782"/>
              <a:gd name="T40" fmla="*/ 341 w 697"/>
              <a:gd name="T41" fmla="*/ 175 h 782"/>
              <a:gd name="T42" fmla="*/ 359 w 697"/>
              <a:gd name="T43" fmla="*/ 158 h 782"/>
              <a:gd name="T44" fmla="*/ 386 w 697"/>
              <a:gd name="T45" fmla="*/ 180 h 782"/>
              <a:gd name="T46" fmla="*/ 354 w 697"/>
              <a:gd name="T47" fmla="*/ 194 h 782"/>
              <a:gd name="T48" fmla="*/ 361 w 697"/>
              <a:gd name="T49" fmla="*/ 221 h 782"/>
              <a:gd name="T50" fmla="*/ 359 w 697"/>
              <a:gd name="T51" fmla="*/ 289 h 782"/>
              <a:gd name="T52" fmla="*/ 122 w 697"/>
              <a:gd name="T53" fmla="*/ 426 h 782"/>
              <a:gd name="T54" fmla="*/ 255 w 697"/>
              <a:gd name="T55" fmla="*/ 426 h 782"/>
              <a:gd name="T56" fmla="*/ 193 w 697"/>
              <a:gd name="T57" fmla="*/ 462 h 782"/>
              <a:gd name="T58" fmla="*/ 181 w 697"/>
              <a:gd name="T59" fmla="*/ 474 h 782"/>
              <a:gd name="T60" fmla="*/ 161 w 697"/>
              <a:gd name="T61" fmla="*/ 458 h 782"/>
              <a:gd name="T62" fmla="*/ 184 w 697"/>
              <a:gd name="T63" fmla="*/ 449 h 782"/>
              <a:gd name="T64" fmla="*/ 183 w 697"/>
              <a:gd name="T65" fmla="*/ 431 h 782"/>
              <a:gd name="T66" fmla="*/ 182 w 697"/>
              <a:gd name="T67" fmla="*/ 389 h 782"/>
              <a:gd name="T68" fmla="*/ 194 w 697"/>
              <a:gd name="T69" fmla="*/ 378 h 782"/>
              <a:gd name="T70" fmla="*/ 211 w 697"/>
              <a:gd name="T71" fmla="*/ 392 h 782"/>
              <a:gd name="T72" fmla="*/ 190 w 697"/>
              <a:gd name="T73" fmla="*/ 401 h 782"/>
              <a:gd name="T74" fmla="*/ 194 w 697"/>
              <a:gd name="T75" fmla="*/ 418 h 782"/>
              <a:gd name="T76" fmla="*/ 193 w 697"/>
              <a:gd name="T77" fmla="*/ 462 h 782"/>
              <a:gd name="T78" fmla="*/ 601 w 697"/>
              <a:gd name="T79" fmla="*/ 366 h 782"/>
              <a:gd name="T80" fmla="*/ 585 w 697"/>
              <a:gd name="T81" fmla="*/ 182 h 782"/>
              <a:gd name="T82" fmla="*/ 298 w 697"/>
              <a:gd name="T83" fmla="*/ 0 h 782"/>
              <a:gd name="T84" fmla="*/ 2 w 697"/>
              <a:gd name="T85" fmla="*/ 302 h 782"/>
              <a:gd name="T86" fmla="*/ 0 w 697"/>
              <a:gd name="T87" fmla="*/ 781 h 782"/>
              <a:gd name="T88" fmla="*/ 433 w 697"/>
              <a:gd name="T89" fmla="*/ 674 h 782"/>
              <a:gd name="T90" fmla="*/ 563 w 697"/>
              <a:gd name="T91" fmla="*/ 673 h 782"/>
              <a:gd name="T92" fmla="*/ 564 w 697"/>
              <a:gd name="T93" fmla="*/ 673 h 782"/>
              <a:gd name="T94" fmla="*/ 595 w 697"/>
              <a:gd name="T95" fmla="*/ 577 h 782"/>
              <a:gd name="T96" fmla="*/ 561 w 697"/>
              <a:gd name="T97" fmla="*/ 554 h 782"/>
              <a:gd name="T98" fmla="*/ 598 w 697"/>
              <a:gd name="T99" fmla="*/ 536 h 782"/>
              <a:gd name="T100" fmla="*/ 595 w 697"/>
              <a:gd name="T101" fmla="*/ 527 h 782"/>
              <a:gd name="T102" fmla="*/ 652 w 697"/>
              <a:gd name="T103" fmla="*/ 426 h 782"/>
              <a:gd name="T104" fmla="*/ 141 w 697"/>
              <a:gd name="T105" fmla="*/ 201 h 782"/>
              <a:gd name="T106" fmla="*/ 141 w 697"/>
              <a:gd name="T107" fmla="*/ 329 h 782"/>
              <a:gd name="T108" fmla="*/ 189 w 697"/>
              <a:gd name="T109" fmla="*/ 514 h 782"/>
              <a:gd name="T110" fmla="*/ 189 w 697"/>
              <a:gd name="T111" fmla="*/ 337 h 782"/>
              <a:gd name="T112" fmla="*/ 189 w 697"/>
              <a:gd name="T113" fmla="*/ 514 h 782"/>
              <a:gd name="T114" fmla="*/ 215 w 697"/>
              <a:gd name="T115" fmla="*/ 233 h 782"/>
              <a:gd name="T116" fmla="*/ 489 w 697"/>
              <a:gd name="T117" fmla="*/ 233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7" h="782">
                <a:moveTo>
                  <a:pt x="189" y="265"/>
                </a:moveTo>
                <a:cubicBezTo>
                  <a:pt x="189" y="238"/>
                  <a:pt x="168" y="217"/>
                  <a:pt x="141" y="217"/>
                </a:cubicBezTo>
                <a:cubicBezTo>
                  <a:pt x="115" y="217"/>
                  <a:pt x="93" y="238"/>
                  <a:pt x="93" y="265"/>
                </a:cubicBezTo>
                <a:cubicBezTo>
                  <a:pt x="93" y="292"/>
                  <a:pt x="115" y="314"/>
                  <a:pt x="141" y="314"/>
                </a:cubicBezTo>
                <a:cubicBezTo>
                  <a:pt x="168" y="314"/>
                  <a:pt x="189" y="292"/>
                  <a:pt x="189" y="265"/>
                </a:cubicBezTo>
                <a:moveTo>
                  <a:pt x="121" y="288"/>
                </a:moveTo>
                <a:cubicBezTo>
                  <a:pt x="124" y="278"/>
                  <a:pt x="124" y="278"/>
                  <a:pt x="124" y="278"/>
                </a:cubicBezTo>
                <a:cubicBezTo>
                  <a:pt x="127" y="280"/>
                  <a:pt x="132" y="282"/>
                  <a:pt x="138" y="282"/>
                </a:cubicBezTo>
                <a:cubicBezTo>
                  <a:pt x="143" y="282"/>
                  <a:pt x="146" y="280"/>
                  <a:pt x="146" y="277"/>
                </a:cubicBezTo>
                <a:cubicBezTo>
                  <a:pt x="146" y="273"/>
                  <a:pt x="144" y="271"/>
                  <a:pt x="137" y="269"/>
                </a:cubicBezTo>
                <a:cubicBezTo>
                  <a:pt x="128" y="266"/>
                  <a:pt x="122" y="262"/>
                  <a:pt x="122" y="254"/>
                </a:cubicBezTo>
                <a:cubicBezTo>
                  <a:pt x="122" y="246"/>
                  <a:pt x="127" y="240"/>
                  <a:pt x="136" y="238"/>
                </a:cubicBezTo>
                <a:cubicBezTo>
                  <a:pt x="136" y="230"/>
                  <a:pt x="136" y="230"/>
                  <a:pt x="136" y="230"/>
                </a:cubicBezTo>
                <a:cubicBezTo>
                  <a:pt x="145" y="230"/>
                  <a:pt x="145" y="230"/>
                  <a:pt x="145" y="230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50" y="238"/>
                  <a:pt x="154" y="239"/>
                  <a:pt x="157" y="241"/>
                </a:cubicBezTo>
                <a:cubicBezTo>
                  <a:pt x="155" y="250"/>
                  <a:pt x="155" y="250"/>
                  <a:pt x="155" y="250"/>
                </a:cubicBezTo>
                <a:cubicBezTo>
                  <a:pt x="152" y="249"/>
                  <a:pt x="148" y="247"/>
                  <a:pt x="142" y="247"/>
                </a:cubicBezTo>
                <a:cubicBezTo>
                  <a:pt x="137" y="247"/>
                  <a:pt x="135" y="250"/>
                  <a:pt x="135" y="252"/>
                </a:cubicBezTo>
                <a:cubicBezTo>
                  <a:pt x="135" y="255"/>
                  <a:pt x="138" y="257"/>
                  <a:pt x="145" y="259"/>
                </a:cubicBezTo>
                <a:cubicBezTo>
                  <a:pt x="155" y="263"/>
                  <a:pt x="159" y="268"/>
                  <a:pt x="159" y="275"/>
                </a:cubicBezTo>
                <a:cubicBezTo>
                  <a:pt x="159" y="283"/>
                  <a:pt x="154" y="290"/>
                  <a:pt x="144" y="291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36" y="300"/>
                  <a:pt x="136" y="300"/>
                  <a:pt x="136" y="300"/>
                </a:cubicBezTo>
                <a:cubicBezTo>
                  <a:pt x="136" y="292"/>
                  <a:pt x="136" y="292"/>
                  <a:pt x="136" y="292"/>
                </a:cubicBezTo>
                <a:cubicBezTo>
                  <a:pt x="130" y="292"/>
                  <a:pt x="125" y="290"/>
                  <a:pt x="121" y="288"/>
                </a:cubicBezTo>
                <a:moveTo>
                  <a:pt x="352" y="128"/>
                </a:moveTo>
                <a:cubicBezTo>
                  <a:pt x="295" y="128"/>
                  <a:pt x="248" y="175"/>
                  <a:pt x="248" y="233"/>
                </a:cubicBezTo>
                <a:cubicBezTo>
                  <a:pt x="248" y="291"/>
                  <a:pt x="295" y="338"/>
                  <a:pt x="352" y="338"/>
                </a:cubicBezTo>
                <a:cubicBezTo>
                  <a:pt x="410" y="338"/>
                  <a:pt x="456" y="291"/>
                  <a:pt x="456" y="233"/>
                </a:cubicBezTo>
                <a:cubicBezTo>
                  <a:pt x="456" y="175"/>
                  <a:pt x="410" y="128"/>
                  <a:pt x="352" y="128"/>
                </a:cubicBezTo>
                <a:moveTo>
                  <a:pt x="359" y="289"/>
                </a:moveTo>
                <a:cubicBezTo>
                  <a:pt x="359" y="308"/>
                  <a:pt x="359" y="308"/>
                  <a:pt x="359" y="308"/>
                </a:cubicBezTo>
                <a:cubicBezTo>
                  <a:pt x="340" y="308"/>
                  <a:pt x="340" y="308"/>
                  <a:pt x="340" y="308"/>
                </a:cubicBezTo>
                <a:cubicBezTo>
                  <a:pt x="340" y="291"/>
                  <a:pt x="340" y="291"/>
                  <a:pt x="340" y="291"/>
                </a:cubicBezTo>
                <a:cubicBezTo>
                  <a:pt x="328" y="290"/>
                  <a:pt x="316" y="287"/>
                  <a:pt x="309" y="283"/>
                </a:cubicBezTo>
                <a:cubicBezTo>
                  <a:pt x="314" y="261"/>
                  <a:pt x="314" y="261"/>
                  <a:pt x="314" y="261"/>
                </a:cubicBezTo>
                <a:cubicBezTo>
                  <a:pt x="322" y="266"/>
                  <a:pt x="333" y="269"/>
                  <a:pt x="345" y="269"/>
                </a:cubicBezTo>
                <a:cubicBezTo>
                  <a:pt x="356" y="269"/>
                  <a:pt x="363" y="265"/>
                  <a:pt x="363" y="258"/>
                </a:cubicBezTo>
                <a:cubicBezTo>
                  <a:pt x="363" y="251"/>
                  <a:pt x="357" y="246"/>
                  <a:pt x="343" y="242"/>
                </a:cubicBezTo>
                <a:cubicBezTo>
                  <a:pt x="324" y="235"/>
                  <a:pt x="310" y="226"/>
                  <a:pt x="310" y="208"/>
                </a:cubicBezTo>
                <a:cubicBezTo>
                  <a:pt x="310" y="192"/>
                  <a:pt x="322" y="179"/>
                  <a:pt x="341" y="175"/>
                </a:cubicBezTo>
                <a:cubicBezTo>
                  <a:pt x="341" y="158"/>
                  <a:pt x="341" y="158"/>
                  <a:pt x="341" y="158"/>
                </a:cubicBezTo>
                <a:cubicBezTo>
                  <a:pt x="359" y="158"/>
                  <a:pt x="359" y="158"/>
                  <a:pt x="359" y="158"/>
                </a:cubicBezTo>
                <a:cubicBezTo>
                  <a:pt x="359" y="174"/>
                  <a:pt x="359" y="174"/>
                  <a:pt x="359" y="174"/>
                </a:cubicBezTo>
                <a:cubicBezTo>
                  <a:pt x="372" y="174"/>
                  <a:pt x="380" y="177"/>
                  <a:pt x="386" y="180"/>
                </a:cubicBezTo>
                <a:cubicBezTo>
                  <a:pt x="381" y="201"/>
                  <a:pt x="381" y="201"/>
                  <a:pt x="381" y="201"/>
                </a:cubicBezTo>
                <a:cubicBezTo>
                  <a:pt x="376" y="199"/>
                  <a:pt x="368" y="194"/>
                  <a:pt x="354" y="194"/>
                </a:cubicBezTo>
                <a:cubicBezTo>
                  <a:pt x="342" y="194"/>
                  <a:pt x="338" y="200"/>
                  <a:pt x="338" y="205"/>
                </a:cubicBezTo>
                <a:cubicBezTo>
                  <a:pt x="338" y="211"/>
                  <a:pt x="345" y="215"/>
                  <a:pt x="361" y="221"/>
                </a:cubicBezTo>
                <a:cubicBezTo>
                  <a:pt x="383" y="228"/>
                  <a:pt x="391" y="239"/>
                  <a:pt x="391" y="255"/>
                </a:cubicBezTo>
                <a:cubicBezTo>
                  <a:pt x="391" y="272"/>
                  <a:pt x="380" y="286"/>
                  <a:pt x="359" y="289"/>
                </a:cubicBezTo>
                <a:moveTo>
                  <a:pt x="189" y="358"/>
                </a:moveTo>
                <a:cubicBezTo>
                  <a:pt x="152" y="358"/>
                  <a:pt x="122" y="389"/>
                  <a:pt x="122" y="426"/>
                </a:cubicBezTo>
                <a:cubicBezTo>
                  <a:pt x="122" y="463"/>
                  <a:pt x="152" y="493"/>
                  <a:pt x="189" y="493"/>
                </a:cubicBezTo>
                <a:cubicBezTo>
                  <a:pt x="226" y="493"/>
                  <a:pt x="255" y="463"/>
                  <a:pt x="255" y="426"/>
                </a:cubicBezTo>
                <a:cubicBezTo>
                  <a:pt x="255" y="389"/>
                  <a:pt x="226" y="358"/>
                  <a:pt x="189" y="358"/>
                </a:cubicBezTo>
                <a:moveTo>
                  <a:pt x="193" y="462"/>
                </a:moveTo>
                <a:cubicBezTo>
                  <a:pt x="193" y="474"/>
                  <a:pt x="193" y="474"/>
                  <a:pt x="193" y="474"/>
                </a:cubicBezTo>
                <a:cubicBezTo>
                  <a:pt x="181" y="474"/>
                  <a:pt x="181" y="474"/>
                  <a:pt x="181" y="474"/>
                </a:cubicBezTo>
                <a:cubicBezTo>
                  <a:pt x="181" y="463"/>
                  <a:pt x="181" y="463"/>
                  <a:pt x="181" y="463"/>
                </a:cubicBezTo>
                <a:cubicBezTo>
                  <a:pt x="173" y="462"/>
                  <a:pt x="166" y="460"/>
                  <a:pt x="161" y="458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70" y="446"/>
                  <a:pt x="177" y="449"/>
                  <a:pt x="184" y="449"/>
                </a:cubicBezTo>
                <a:cubicBezTo>
                  <a:pt x="191" y="449"/>
                  <a:pt x="196" y="446"/>
                  <a:pt x="196" y="442"/>
                </a:cubicBezTo>
                <a:cubicBezTo>
                  <a:pt x="196" y="437"/>
                  <a:pt x="192" y="434"/>
                  <a:pt x="183" y="431"/>
                </a:cubicBezTo>
                <a:cubicBezTo>
                  <a:pt x="171" y="427"/>
                  <a:pt x="162" y="421"/>
                  <a:pt x="162" y="410"/>
                </a:cubicBezTo>
                <a:cubicBezTo>
                  <a:pt x="162" y="399"/>
                  <a:pt x="169" y="391"/>
                  <a:pt x="182" y="389"/>
                </a:cubicBezTo>
                <a:cubicBezTo>
                  <a:pt x="182" y="378"/>
                  <a:pt x="182" y="378"/>
                  <a:pt x="182" y="378"/>
                </a:cubicBezTo>
                <a:cubicBezTo>
                  <a:pt x="194" y="378"/>
                  <a:pt x="194" y="378"/>
                  <a:pt x="194" y="378"/>
                </a:cubicBezTo>
                <a:cubicBezTo>
                  <a:pt x="194" y="388"/>
                  <a:pt x="194" y="388"/>
                  <a:pt x="194" y="388"/>
                </a:cubicBezTo>
                <a:cubicBezTo>
                  <a:pt x="201" y="388"/>
                  <a:pt x="207" y="390"/>
                  <a:pt x="211" y="392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4" y="404"/>
                  <a:pt x="199" y="401"/>
                  <a:pt x="190" y="401"/>
                </a:cubicBezTo>
                <a:cubicBezTo>
                  <a:pt x="183" y="401"/>
                  <a:pt x="180" y="404"/>
                  <a:pt x="180" y="408"/>
                </a:cubicBezTo>
                <a:cubicBezTo>
                  <a:pt x="180" y="412"/>
                  <a:pt x="184" y="414"/>
                  <a:pt x="194" y="418"/>
                </a:cubicBezTo>
                <a:cubicBezTo>
                  <a:pt x="208" y="423"/>
                  <a:pt x="214" y="429"/>
                  <a:pt x="214" y="440"/>
                </a:cubicBezTo>
                <a:cubicBezTo>
                  <a:pt x="214" y="451"/>
                  <a:pt x="207" y="459"/>
                  <a:pt x="193" y="462"/>
                </a:cubicBezTo>
                <a:moveTo>
                  <a:pt x="652" y="426"/>
                </a:moveTo>
                <a:cubicBezTo>
                  <a:pt x="636" y="408"/>
                  <a:pt x="611" y="388"/>
                  <a:pt x="601" y="366"/>
                </a:cubicBezTo>
                <a:cubicBezTo>
                  <a:pt x="587" y="333"/>
                  <a:pt x="603" y="301"/>
                  <a:pt x="603" y="267"/>
                </a:cubicBezTo>
                <a:cubicBezTo>
                  <a:pt x="602" y="240"/>
                  <a:pt x="594" y="207"/>
                  <a:pt x="585" y="182"/>
                </a:cubicBezTo>
                <a:cubicBezTo>
                  <a:pt x="570" y="141"/>
                  <a:pt x="543" y="107"/>
                  <a:pt x="509" y="80"/>
                </a:cubicBezTo>
                <a:cubicBezTo>
                  <a:pt x="456" y="31"/>
                  <a:pt x="381" y="0"/>
                  <a:pt x="298" y="0"/>
                </a:cubicBezTo>
                <a:cubicBezTo>
                  <a:pt x="133" y="0"/>
                  <a:pt x="0" y="122"/>
                  <a:pt x="0" y="273"/>
                </a:cubicBezTo>
                <a:cubicBezTo>
                  <a:pt x="0" y="283"/>
                  <a:pt x="1" y="293"/>
                  <a:pt x="2" y="302"/>
                </a:cubicBezTo>
                <a:cubicBezTo>
                  <a:pt x="3" y="368"/>
                  <a:pt x="23" y="446"/>
                  <a:pt x="82" y="533"/>
                </a:cubicBezTo>
                <a:cubicBezTo>
                  <a:pt x="82" y="533"/>
                  <a:pt x="164" y="697"/>
                  <a:pt x="0" y="781"/>
                </a:cubicBezTo>
                <a:cubicBezTo>
                  <a:pt x="362" y="782"/>
                  <a:pt x="362" y="782"/>
                  <a:pt x="362" y="782"/>
                </a:cubicBezTo>
                <a:cubicBezTo>
                  <a:pt x="362" y="782"/>
                  <a:pt x="389" y="674"/>
                  <a:pt x="433" y="674"/>
                </a:cubicBezTo>
                <a:cubicBezTo>
                  <a:pt x="470" y="674"/>
                  <a:pt x="508" y="677"/>
                  <a:pt x="545" y="675"/>
                </a:cubicBezTo>
                <a:cubicBezTo>
                  <a:pt x="553" y="676"/>
                  <a:pt x="558" y="675"/>
                  <a:pt x="563" y="673"/>
                </a:cubicBezTo>
                <a:cubicBezTo>
                  <a:pt x="563" y="673"/>
                  <a:pt x="563" y="673"/>
                  <a:pt x="564" y="673"/>
                </a:cubicBezTo>
                <a:cubicBezTo>
                  <a:pt x="564" y="673"/>
                  <a:pt x="564" y="673"/>
                  <a:pt x="564" y="673"/>
                </a:cubicBezTo>
                <a:cubicBezTo>
                  <a:pt x="589" y="660"/>
                  <a:pt x="571" y="601"/>
                  <a:pt x="571" y="601"/>
                </a:cubicBezTo>
                <a:cubicBezTo>
                  <a:pt x="586" y="595"/>
                  <a:pt x="595" y="585"/>
                  <a:pt x="595" y="577"/>
                </a:cubicBezTo>
                <a:cubicBezTo>
                  <a:pt x="595" y="575"/>
                  <a:pt x="595" y="575"/>
                  <a:pt x="595" y="575"/>
                </a:cubicBezTo>
                <a:cubicBezTo>
                  <a:pt x="595" y="565"/>
                  <a:pt x="581" y="557"/>
                  <a:pt x="561" y="554"/>
                </a:cubicBezTo>
                <a:cubicBezTo>
                  <a:pt x="570" y="554"/>
                  <a:pt x="570" y="554"/>
                  <a:pt x="570" y="554"/>
                </a:cubicBezTo>
                <a:cubicBezTo>
                  <a:pt x="585" y="554"/>
                  <a:pt x="598" y="546"/>
                  <a:pt x="598" y="536"/>
                </a:cubicBezTo>
                <a:cubicBezTo>
                  <a:pt x="598" y="535"/>
                  <a:pt x="598" y="535"/>
                  <a:pt x="598" y="535"/>
                </a:cubicBezTo>
                <a:cubicBezTo>
                  <a:pt x="598" y="532"/>
                  <a:pt x="597" y="529"/>
                  <a:pt x="595" y="527"/>
                </a:cubicBezTo>
                <a:cubicBezTo>
                  <a:pt x="598" y="514"/>
                  <a:pt x="609" y="461"/>
                  <a:pt x="611" y="461"/>
                </a:cubicBezTo>
                <a:cubicBezTo>
                  <a:pt x="697" y="457"/>
                  <a:pt x="652" y="426"/>
                  <a:pt x="652" y="426"/>
                </a:cubicBezTo>
                <a:moveTo>
                  <a:pt x="78" y="265"/>
                </a:moveTo>
                <a:cubicBezTo>
                  <a:pt x="78" y="230"/>
                  <a:pt x="106" y="201"/>
                  <a:pt x="141" y="201"/>
                </a:cubicBezTo>
                <a:cubicBezTo>
                  <a:pt x="176" y="201"/>
                  <a:pt x="205" y="230"/>
                  <a:pt x="205" y="265"/>
                </a:cubicBezTo>
                <a:cubicBezTo>
                  <a:pt x="205" y="300"/>
                  <a:pt x="176" y="329"/>
                  <a:pt x="141" y="329"/>
                </a:cubicBezTo>
                <a:cubicBezTo>
                  <a:pt x="106" y="329"/>
                  <a:pt x="78" y="300"/>
                  <a:pt x="78" y="265"/>
                </a:cubicBezTo>
                <a:moveTo>
                  <a:pt x="189" y="514"/>
                </a:moveTo>
                <a:cubicBezTo>
                  <a:pt x="141" y="514"/>
                  <a:pt x="101" y="474"/>
                  <a:pt x="101" y="426"/>
                </a:cubicBezTo>
                <a:cubicBezTo>
                  <a:pt x="101" y="377"/>
                  <a:pt x="141" y="337"/>
                  <a:pt x="189" y="337"/>
                </a:cubicBezTo>
                <a:cubicBezTo>
                  <a:pt x="237" y="337"/>
                  <a:pt x="276" y="377"/>
                  <a:pt x="276" y="426"/>
                </a:cubicBezTo>
                <a:cubicBezTo>
                  <a:pt x="276" y="474"/>
                  <a:pt x="237" y="514"/>
                  <a:pt x="189" y="514"/>
                </a:cubicBezTo>
                <a:moveTo>
                  <a:pt x="352" y="371"/>
                </a:moveTo>
                <a:cubicBezTo>
                  <a:pt x="276" y="371"/>
                  <a:pt x="215" y="309"/>
                  <a:pt x="215" y="233"/>
                </a:cubicBezTo>
                <a:cubicBezTo>
                  <a:pt x="215" y="157"/>
                  <a:pt x="276" y="95"/>
                  <a:pt x="352" y="95"/>
                </a:cubicBezTo>
                <a:cubicBezTo>
                  <a:pt x="428" y="95"/>
                  <a:pt x="489" y="157"/>
                  <a:pt x="489" y="233"/>
                </a:cubicBezTo>
                <a:cubicBezTo>
                  <a:pt x="489" y="309"/>
                  <a:pt x="428" y="371"/>
                  <a:pt x="352" y="371"/>
                </a:cubicBezTo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1E84866-CF94-4701-6917-8E99DA14E8EC}"/>
              </a:ext>
            </a:extLst>
          </p:cNvPr>
          <p:cNvGrpSpPr/>
          <p:nvPr/>
        </p:nvGrpSpPr>
        <p:grpSpPr>
          <a:xfrm>
            <a:off x="7359856" y="1808030"/>
            <a:ext cx="3683804" cy="875458"/>
            <a:chOff x="4699001" y="3620375"/>
            <a:chExt cx="3683804" cy="87545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907A659-DBFF-CD0B-FB7B-4C462AFAE882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BF77250-0805-3481-1C79-E127C876003E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117B01C-01E7-0B29-2203-B60DF4A62150}"/>
              </a:ext>
            </a:extLst>
          </p:cNvPr>
          <p:cNvGrpSpPr/>
          <p:nvPr/>
        </p:nvGrpSpPr>
        <p:grpSpPr>
          <a:xfrm>
            <a:off x="1217247" y="1792301"/>
            <a:ext cx="3683804" cy="875458"/>
            <a:chOff x="4699001" y="3620375"/>
            <a:chExt cx="3683804" cy="87545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411FDA4-3C1C-1E2C-FD2E-549CCD002767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11AA658-DBDE-CAD8-DDFB-02C1896A5753}"/>
                </a:ext>
              </a:extLst>
            </p:cNvPr>
            <p:cNvSpPr txBox="1"/>
            <p:nvPr/>
          </p:nvSpPr>
          <p:spPr>
            <a:xfrm>
              <a:off x="6550513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39180D1-2788-628C-528E-E2A7255298A6}"/>
              </a:ext>
            </a:extLst>
          </p:cNvPr>
          <p:cNvGrpSpPr/>
          <p:nvPr/>
        </p:nvGrpSpPr>
        <p:grpSpPr>
          <a:xfrm>
            <a:off x="7359856" y="3171265"/>
            <a:ext cx="3683804" cy="875458"/>
            <a:chOff x="4699001" y="3620375"/>
            <a:chExt cx="3683804" cy="87545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9AEBF84-FB44-96A2-876C-447CC5298F37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3C7A581-EC37-3774-3C80-888A12924938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CC915F2-10BE-C840-1D60-C24BF7B4EB09}"/>
              </a:ext>
            </a:extLst>
          </p:cNvPr>
          <p:cNvGrpSpPr/>
          <p:nvPr/>
        </p:nvGrpSpPr>
        <p:grpSpPr>
          <a:xfrm>
            <a:off x="1217247" y="3155536"/>
            <a:ext cx="3683804" cy="875458"/>
            <a:chOff x="4699001" y="3620375"/>
            <a:chExt cx="3683804" cy="87545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18FDFC5-A415-178A-15E3-1137C57C403A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D02E320-0CBA-91BD-2C1C-BBFAD4FBF6E5}"/>
                </a:ext>
              </a:extLst>
            </p:cNvPr>
            <p:cNvSpPr txBox="1"/>
            <p:nvPr/>
          </p:nvSpPr>
          <p:spPr>
            <a:xfrm>
              <a:off x="6550513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B7E57C3-F31A-F587-1929-E1CE9364688C}"/>
              </a:ext>
            </a:extLst>
          </p:cNvPr>
          <p:cNvGrpSpPr/>
          <p:nvPr/>
        </p:nvGrpSpPr>
        <p:grpSpPr>
          <a:xfrm>
            <a:off x="7359856" y="4503738"/>
            <a:ext cx="3683804" cy="875458"/>
            <a:chOff x="4699001" y="3620375"/>
            <a:chExt cx="3683804" cy="87545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110726B-CF91-AA46-2C28-71A877A115D2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CC280F4-15A7-8720-D58D-C24C7E268F26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8D0F6B9-4D3D-642C-9AE1-BA84F23D56EC}"/>
              </a:ext>
            </a:extLst>
          </p:cNvPr>
          <p:cNvGrpSpPr/>
          <p:nvPr/>
        </p:nvGrpSpPr>
        <p:grpSpPr>
          <a:xfrm>
            <a:off x="1217247" y="4488009"/>
            <a:ext cx="3683804" cy="875458"/>
            <a:chOff x="4699001" y="3620375"/>
            <a:chExt cx="3683804" cy="875458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5DFD75A-9967-6BEE-A968-5235CF1BB2E0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710A16E-7004-7BC1-A423-18C1754F59F5}"/>
                </a:ext>
              </a:extLst>
            </p:cNvPr>
            <p:cNvSpPr txBox="1"/>
            <p:nvPr/>
          </p:nvSpPr>
          <p:spPr>
            <a:xfrm>
              <a:off x="6550513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1743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3759D7D-B6C6-7F8A-5FD3-DDBACE8E8643}"/>
              </a:ext>
            </a:extLst>
          </p:cNvPr>
          <p:cNvSpPr/>
          <p:nvPr/>
        </p:nvSpPr>
        <p:spPr>
          <a:xfrm flipH="1">
            <a:off x="3852528" y="1818899"/>
            <a:ext cx="1892808" cy="2523744"/>
          </a:xfrm>
          <a:prstGeom prst="rect">
            <a:avLst/>
          </a:prstGeom>
          <a:noFill/>
          <a:ln>
            <a:solidFill>
              <a:srgbClr val="377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BCE252D-A54D-A4A0-A118-2DB5713C144F}"/>
              </a:ext>
            </a:extLst>
          </p:cNvPr>
          <p:cNvSpPr/>
          <p:nvPr/>
        </p:nvSpPr>
        <p:spPr>
          <a:xfrm flipH="1">
            <a:off x="3739752" y="1712219"/>
            <a:ext cx="1892808" cy="2523744"/>
          </a:xfrm>
          <a:prstGeom prst="rec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3EED1C2-772E-92C9-EE8E-158DB55ECFAD}"/>
              </a:ext>
            </a:extLst>
          </p:cNvPr>
          <p:cNvSpPr/>
          <p:nvPr/>
        </p:nvSpPr>
        <p:spPr>
          <a:xfrm flipH="1">
            <a:off x="6537671" y="3521166"/>
            <a:ext cx="1892808" cy="2523744"/>
          </a:xfrm>
          <a:prstGeom prst="rect">
            <a:avLst/>
          </a:prstGeom>
          <a:noFill/>
          <a:ln>
            <a:solidFill>
              <a:srgbClr val="377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CBCA644-F647-E736-1D27-2E84B084E1D3}"/>
              </a:ext>
            </a:extLst>
          </p:cNvPr>
          <p:cNvSpPr/>
          <p:nvPr/>
        </p:nvSpPr>
        <p:spPr>
          <a:xfrm flipH="1">
            <a:off x="6424895" y="3414486"/>
            <a:ext cx="1892808" cy="2523744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822450" ty="-660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1E51B4A-A105-5816-95A8-23EE590C1C45}"/>
              </a:ext>
            </a:extLst>
          </p:cNvPr>
          <p:cNvGrpSpPr/>
          <p:nvPr/>
        </p:nvGrpSpPr>
        <p:grpSpPr>
          <a:xfrm>
            <a:off x="6335851" y="2083652"/>
            <a:ext cx="3683804" cy="875458"/>
            <a:chOff x="4699001" y="3620375"/>
            <a:chExt cx="3683804" cy="87545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29F3C61-0B42-AAB5-BF7C-63DE163BEB13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CD5B4F8-40C0-23A8-5E11-E5F6D1818380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8067E36-D080-BC96-D81A-3AA6EADA51B5}"/>
              </a:ext>
            </a:extLst>
          </p:cNvPr>
          <p:cNvGrpSpPr/>
          <p:nvPr/>
        </p:nvGrpSpPr>
        <p:grpSpPr>
          <a:xfrm>
            <a:off x="2083302" y="4783038"/>
            <a:ext cx="3683804" cy="875458"/>
            <a:chOff x="4699001" y="3620375"/>
            <a:chExt cx="3683804" cy="87545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D72BEE7-6CA7-96FA-35AC-C591B3D40E4C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30ABDFE-9814-52E2-D23F-1DFC3F76283C}"/>
                </a:ext>
              </a:extLst>
            </p:cNvPr>
            <p:cNvSpPr txBox="1"/>
            <p:nvPr/>
          </p:nvSpPr>
          <p:spPr>
            <a:xfrm>
              <a:off x="6550513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6861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B305303-BD27-14EB-18A1-28F2CAC03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08" y="2417654"/>
            <a:ext cx="2455592" cy="2022691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147CA40-F42D-C08E-481B-C6E228AAC1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0748" y="3819704"/>
            <a:ext cx="4640400" cy="290025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D6115B71-614B-DF88-895B-419C9778CB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829484"/>
            <a:ext cx="2838576" cy="6028516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9E900F9A-0492-F9BC-2B1F-1C53E654FA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8469" y="2584989"/>
            <a:ext cx="2838576" cy="4312345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4A2D2C1-45EC-01A4-D405-4D5542EBAD5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4116" y="5842395"/>
            <a:ext cx="889475" cy="840662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648F1086-6969-ABFA-7C08-310B2D6EB0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3130" y="245240"/>
            <a:ext cx="2596640" cy="1168488"/>
          </a:xfrm>
          <a:prstGeom prst="rect">
            <a:avLst/>
          </a:prstGeom>
        </p:spPr>
      </p:pic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5117750" y="1375434"/>
            <a:ext cx="2121020" cy="2419110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11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5122966" y="2076744"/>
            <a:ext cx="1994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03</a:t>
            </a:r>
            <a:endParaRPr lang="zh-CN" altLang="en-US" sz="80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2904866" y="3895063"/>
            <a:ext cx="6512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3E2CC72-F30E-B77A-8104-358F8C2C2869}"/>
              </a:ext>
            </a:extLst>
          </p:cNvPr>
          <p:cNvSpPr txBox="1"/>
          <p:nvPr/>
        </p:nvSpPr>
        <p:spPr>
          <a:xfrm>
            <a:off x="4020948" y="4638814"/>
            <a:ext cx="406895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27257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1D52DD8-600B-8A94-D99C-DEC61EE4D6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244" y="2011855"/>
            <a:ext cx="2151961" cy="1593438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CA6771BD-73A4-F585-EF35-631CD62C969E}"/>
              </a:ext>
            </a:extLst>
          </p:cNvPr>
          <p:cNvGrpSpPr/>
          <p:nvPr/>
        </p:nvGrpSpPr>
        <p:grpSpPr>
          <a:xfrm>
            <a:off x="1605779" y="3801161"/>
            <a:ext cx="1832292" cy="1458484"/>
            <a:chOff x="4699001" y="3620375"/>
            <a:chExt cx="1832292" cy="145848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D3150E0-8CF2-584C-0097-595D697FD84E}"/>
                </a:ext>
              </a:extLst>
            </p:cNvPr>
            <p:cNvSpPr txBox="1"/>
            <p:nvPr/>
          </p:nvSpPr>
          <p:spPr>
            <a:xfrm>
              <a:off x="4699001" y="3904435"/>
              <a:ext cx="183229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FA6024-E7FF-9FFB-E9B9-CC295681931F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4736259F-2DEA-EAC1-3DEA-2F306D1680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2187" y="2011855"/>
            <a:ext cx="2151961" cy="1593438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E9A79E7A-205B-2887-4673-8D6EC6F0FE2E}"/>
              </a:ext>
            </a:extLst>
          </p:cNvPr>
          <p:cNvGrpSpPr/>
          <p:nvPr/>
        </p:nvGrpSpPr>
        <p:grpSpPr>
          <a:xfrm>
            <a:off x="4087722" y="3801161"/>
            <a:ext cx="1832292" cy="1458484"/>
            <a:chOff x="4699001" y="3620375"/>
            <a:chExt cx="1832292" cy="145848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FB124B3-9FA6-A420-7EB4-ADADC964D9D7}"/>
                </a:ext>
              </a:extLst>
            </p:cNvPr>
            <p:cNvSpPr txBox="1"/>
            <p:nvPr/>
          </p:nvSpPr>
          <p:spPr>
            <a:xfrm>
              <a:off x="4699001" y="3904435"/>
              <a:ext cx="183229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21253D4-327A-7758-2915-1E7F41CD3685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9356DA72-399D-1113-8220-B614056593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4130" y="2011855"/>
            <a:ext cx="2151961" cy="1593438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DB3307AC-7598-31D9-2F88-1E9E719992C8}"/>
              </a:ext>
            </a:extLst>
          </p:cNvPr>
          <p:cNvGrpSpPr/>
          <p:nvPr/>
        </p:nvGrpSpPr>
        <p:grpSpPr>
          <a:xfrm>
            <a:off x="6569665" y="3801161"/>
            <a:ext cx="1832292" cy="1458484"/>
            <a:chOff x="4699001" y="3620375"/>
            <a:chExt cx="1832292" cy="145848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A8725B8-D42B-EC1F-DB9F-C03933DE3AA3}"/>
                </a:ext>
              </a:extLst>
            </p:cNvPr>
            <p:cNvSpPr txBox="1"/>
            <p:nvPr/>
          </p:nvSpPr>
          <p:spPr>
            <a:xfrm>
              <a:off x="4699001" y="3904435"/>
              <a:ext cx="183229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328C710-FA7F-3B99-3372-28BD708A3364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58462053-4284-CDBE-8DDA-F87E619179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6073" y="2011855"/>
            <a:ext cx="2151961" cy="1593438"/>
          </a:xfrm>
          <a:prstGeom prst="rect">
            <a:avLst/>
          </a:prstGeom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id="{0E1EE70F-5111-A82D-5F01-1A97F9039636}"/>
              </a:ext>
            </a:extLst>
          </p:cNvPr>
          <p:cNvGrpSpPr/>
          <p:nvPr/>
        </p:nvGrpSpPr>
        <p:grpSpPr>
          <a:xfrm>
            <a:off x="9051608" y="3801161"/>
            <a:ext cx="1832292" cy="1458484"/>
            <a:chOff x="4699001" y="3620375"/>
            <a:chExt cx="1832292" cy="1458484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C25CAFB-F541-B247-CE7C-5D2B82DE79EC}"/>
                </a:ext>
              </a:extLst>
            </p:cNvPr>
            <p:cNvSpPr txBox="1"/>
            <p:nvPr/>
          </p:nvSpPr>
          <p:spPr>
            <a:xfrm>
              <a:off x="4699001" y="3904435"/>
              <a:ext cx="183229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4F03799-ED0D-A91D-0388-5038759C9A27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6513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60E7F8A-4304-823C-BD99-71E0E98B468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4158" y="2880458"/>
            <a:ext cx="3063683" cy="1451475"/>
          </a:xfrm>
          <a:prstGeom prst="rect">
            <a:avLst/>
          </a:prstGeom>
        </p:spPr>
      </p:pic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10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4A67755-7667-8D2E-78B6-EC12B328122F}"/>
              </a:ext>
            </a:extLst>
          </p:cNvPr>
          <p:cNvSpPr/>
          <p:nvPr/>
        </p:nvSpPr>
        <p:spPr>
          <a:xfrm>
            <a:off x="3981211" y="1687464"/>
            <a:ext cx="4030141" cy="4030141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MH_Title_1">
            <a:extLst>
              <a:ext uri="{FF2B5EF4-FFF2-40B4-BE49-F238E27FC236}">
                <a16:creationId xmlns:a16="http://schemas.microsoft.com/office/drawing/2014/main" id="{6942886C-14E8-137A-EC98-0D47E5D7C34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00686" y="2096718"/>
            <a:ext cx="1042069" cy="1042069"/>
          </a:xfrm>
          <a:prstGeom prst="ellipse">
            <a:avLst/>
          </a:prstGeom>
          <a:blipFill dpi="0" rotWithShape="1">
            <a:blip r:embed="rId11"/>
            <a:srcRect/>
            <a:tile tx="-1822450" ty="-66040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标题六</a:t>
            </a:r>
            <a:endParaRPr lang="en-US" altLang="zh-CN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MH_Title_1">
            <a:extLst>
              <a:ext uri="{FF2B5EF4-FFF2-40B4-BE49-F238E27FC236}">
                <a16:creationId xmlns:a16="http://schemas.microsoft.com/office/drawing/2014/main" id="{C2EFAC43-A559-DB32-BB3F-E7A00F44E51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00685" y="4073604"/>
            <a:ext cx="1042069" cy="1042069"/>
          </a:xfrm>
          <a:prstGeom prst="ellipse">
            <a:avLst/>
          </a:prstGeom>
          <a:blipFill dpi="0" rotWithShape="1">
            <a:blip r:embed="rId11"/>
            <a:srcRect/>
            <a:tile tx="-1822450" ty="-66040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标题五</a:t>
            </a:r>
            <a:endParaRPr lang="en-US" altLang="zh-CN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MH_Title_1">
            <a:extLst>
              <a:ext uri="{FF2B5EF4-FFF2-40B4-BE49-F238E27FC236}">
                <a16:creationId xmlns:a16="http://schemas.microsoft.com/office/drawing/2014/main" id="{F2BCA646-50F3-BF46-A72F-6B8D580834B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574965" y="1172758"/>
            <a:ext cx="1042069" cy="1042069"/>
          </a:xfrm>
          <a:prstGeom prst="ellipse">
            <a:avLst/>
          </a:prstGeom>
          <a:blipFill dpi="0" rotWithShape="1">
            <a:blip r:embed="rId11"/>
            <a:srcRect/>
            <a:tile tx="-1822450" ty="-66040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标题一</a:t>
            </a:r>
            <a:endParaRPr lang="en-US" altLang="zh-CN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MH_Title_1">
            <a:extLst>
              <a:ext uri="{FF2B5EF4-FFF2-40B4-BE49-F238E27FC236}">
                <a16:creationId xmlns:a16="http://schemas.microsoft.com/office/drawing/2014/main" id="{19CAEA32-6757-2BB0-6B57-D07F8B0A574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574964" y="5115673"/>
            <a:ext cx="1042069" cy="1042069"/>
          </a:xfrm>
          <a:prstGeom prst="ellipse">
            <a:avLst/>
          </a:prstGeom>
          <a:blipFill dpi="0" rotWithShape="1">
            <a:blip r:embed="rId11"/>
            <a:srcRect/>
            <a:tile tx="-1822450" ty="-66040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标题四</a:t>
            </a:r>
            <a:endParaRPr lang="en-US" altLang="zh-CN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MH_Title_1">
            <a:extLst>
              <a:ext uri="{FF2B5EF4-FFF2-40B4-BE49-F238E27FC236}">
                <a16:creationId xmlns:a16="http://schemas.microsoft.com/office/drawing/2014/main" id="{0992BD28-A3DB-2484-8557-4E74F4D6471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309504" y="2096718"/>
            <a:ext cx="1042069" cy="1042069"/>
          </a:xfrm>
          <a:prstGeom prst="ellipse">
            <a:avLst/>
          </a:prstGeom>
          <a:blipFill dpi="0" rotWithShape="1">
            <a:blip r:embed="rId11"/>
            <a:srcRect/>
            <a:tile tx="-1822450" ty="-66040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标题二</a:t>
            </a:r>
            <a:endParaRPr lang="en-US" altLang="zh-CN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MH_Title_1">
            <a:extLst>
              <a:ext uri="{FF2B5EF4-FFF2-40B4-BE49-F238E27FC236}">
                <a16:creationId xmlns:a16="http://schemas.microsoft.com/office/drawing/2014/main" id="{066EBD88-77D7-CAD4-CBB1-BFFB7594375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309504" y="4073604"/>
            <a:ext cx="1042069" cy="1042069"/>
          </a:xfrm>
          <a:prstGeom prst="ellipse">
            <a:avLst/>
          </a:prstGeom>
          <a:blipFill dpi="0" rotWithShape="1">
            <a:blip r:embed="rId11"/>
            <a:srcRect/>
            <a:tile tx="-1822450" ty="-66040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/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标题三</a:t>
            </a:r>
            <a:endParaRPr lang="en-US" altLang="zh-CN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07BFD71-46CF-7EA7-2CBB-DB8C55105721}"/>
              </a:ext>
            </a:extLst>
          </p:cNvPr>
          <p:cNvSpPr txBox="1"/>
          <p:nvPr/>
        </p:nvSpPr>
        <p:spPr>
          <a:xfrm>
            <a:off x="6699992" y="942519"/>
            <a:ext cx="33031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D289B1F-737E-CE30-05D2-BD807A9CAE92}"/>
              </a:ext>
            </a:extLst>
          </p:cNvPr>
          <p:cNvSpPr txBox="1"/>
          <p:nvPr/>
        </p:nvSpPr>
        <p:spPr>
          <a:xfrm>
            <a:off x="6699992" y="5762810"/>
            <a:ext cx="33031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A27398F-4E5C-A63C-F1DF-FE6620902D02}"/>
              </a:ext>
            </a:extLst>
          </p:cNvPr>
          <p:cNvSpPr txBox="1"/>
          <p:nvPr/>
        </p:nvSpPr>
        <p:spPr>
          <a:xfrm>
            <a:off x="8443010" y="4284425"/>
            <a:ext cx="33031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5A946B9-248E-F74F-094C-3AE08AF4675D}"/>
              </a:ext>
            </a:extLst>
          </p:cNvPr>
          <p:cNvSpPr txBox="1"/>
          <p:nvPr/>
        </p:nvSpPr>
        <p:spPr>
          <a:xfrm>
            <a:off x="8443010" y="2263362"/>
            <a:ext cx="33031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13BD4DE-AC7F-F31D-34A1-20921B148D34}"/>
              </a:ext>
            </a:extLst>
          </p:cNvPr>
          <p:cNvSpPr txBox="1"/>
          <p:nvPr/>
        </p:nvSpPr>
        <p:spPr>
          <a:xfrm>
            <a:off x="426563" y="2307539"/>
            <a:ext cx="33031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518A6B8-293A-CCDC-009D-58421F0311D2}"/>
              </a:ext>
            </a:extLst>
          </p:cNvPr>
          <p:cNvSpPr txBox="1"/>
          <p:nvPr/>
        </p:nvSpPr>
        <p:spPr>
          <a:xfrm>
            <a:off x="426563" y="4331933"/>
            <a:ext cx="330316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1047785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C44CC327-34EE-52EC-2D78-574E419443A3}"/>
              </a:ext>
            </a:extLst>
          </p:cNvPr>
          <p:cNvSpPr/>
          <p:nvPr/>
        </p:nvSpPr>
        <p:spPr>
          <a:xfrm>
            <a:off x="3628571" y="1280729"/>
            <a:ext cx="4934858" cy="4934858"/>
          </a:xfrm>
          <a:prstGeom prst="ellipse">
            <a:avLst/>
          </a:prstGeom>
          <a:noFill/>
          <a:ln w="12700" cap="flat" cmpd="sng" algn="ctr">
            <a:solidFill>
              <a:srgbClr val="377636">
                <a:alpha val="23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E501B2E-2BF4-900F-30A3-23E68E2F2CA1}"/>
              </a:ext>
            </a:extLst>
          </p:cNvPr>
          <p:cNvSpPr/>
          <p:nvPr/>
        </p:nvSpPr>
        <p:spPr>
          <a:xfrm>
            <a:off x="4078514" y="1730672"/>
            <a:ext cx="4034972" cy="4034972"/>
          </a:xfrm>
          <a:prstGeom prst="ellipse">
            <a:avLst/>
          </a:prstGeom>
          <a:noFill/>
          <a:ln w="38100" cap="flat" cmpd="sng" algn="ctr">
            <a:solidFill>
              <a:srgbClr val="377636">
                <a:alpha val="83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6AE2498-BCB4-84BE-6526-17AFD2BB7269}"/>
              </a:ext>
            </a:extLst>
          </p:cNvPr>
          <p:cNvSpPr/>
          <p:nvPr/>
        </p:nvSpPr>
        <p:spPr>
          <a:xfrm>
            <a:off x="4484914" y="2137072"/>
            <a:ext cx="3222172" cy="3222172"/>
          </a:xfrm>
          <a:prstGeom prst="ellipse">
            <a:avLst/>
          </a:prstGeom>
          <a:solidFill>
            <a:srgbClr val="377636"/>
          </a:solidFill>
          <a:ln w="76200">
            <a:solidFill>
              <a:srgbClr val="377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EB82855-22B1-426A-5370-32DC9E3BB7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847" b="10617"/>
          <a:stretch/>
        </p:blipFill>
        <p:spPr>
          <a:xfrm>
            <a:off x="4294781" y="2481787"/>
            <a:ext cx="3602438" cy="2685142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03CB4AF0-E1D5-A7D0-558B-CDC73FC30D3C}"/>
              </a:ext>
            </a:extLst>
          </p:cNvPr>
          <p:cNvSpPr/>
          <p:nvPr/>
        </p:nvSpPr>
        <p:spPr>
          <a:xfrm>
            <a:off x="7563390" y="2268971"/>
            <a:ext cx="523962" cy="523962"/>
          </a:xfrm>
          <a:prstGeom prst="ellipse">
            <a:avLst/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1FE9715-2322-5706-E94B-DC5C1818D368}"/>
              </a:ext>
            </a:extLst>
          </p:cNvPr>
          <p:cNvSpPr/>
          <p:nvPr/>
        </p:nvSpPr>
        <p:spPr>
          <a:xfrm>
            <a:off x="7851505" y="4942324"/>
            <a:ext cx="523962" cy="523962"/>
          </a:xfrm>
          <a:prstGeom prst="ellipse">
            <a:avLst/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763918D-5980-8310-FA45-B1A3ED67666A}"/>
              </a:ext>
            </a:extLst>
          </p:cNvPr>
          <p:cNvSpPr/>
          <p:nvPr/>
        </p:nvSpPr>
        <p:spPr>
          <a:xfrm>
            <a:off x="4294781" y="2156150"/>
            <a:ext cx="523962" cy="523962"/>
          </a:xfrm>
          <a:prstGeom prst="ellipse">
            <a:avLst/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82E424C-B63E-37BC-D259-DF9F2FBBB6BF}"/>
              </a:ext>
            </a:extLst>
          </p:cNvPr>
          <p:cNvSpPr/>
          <p:nvPr/>
        </p:nvSpPr>
        <p:spPr>
          <a:xfrm>
            <a:off x="4290830" y="4896967"/>
            <a:ext cx="523962" cy="523962"/>
          </a:xfrm>
          <a:prstGeom prst="ellipse">
            <a:avLst/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2048E91-0B36-40A6-10BA-9460E6DF172E}"/>
              </a:ext>
            </a:extLst>
          </p:cNvPr>
          <p:cNvGrpSpPr/>
          <p:nvPr/>
        </p:nvGrpSpPr>
        <p:grpSpPr>
          <a:xfrm>
            <a:off x="8159200" y="2095188"/>
            <a:ext cx="3683804" cy="875458"/>
            <a:chOff x="4699001" y="3620375"/>
            <a:chExt cx="3683804" cy="87545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445F98A-F321-51EF-0407-8CD87B0C178D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63BDDC7-A441-9013-2D70-4826801A7E2D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9224A10-F5C7-5EA3-DAC7-79465E016AF8}"/>
              </a:ext>
            </a:extLst>
          </p:cNvPr>
          <p:cNvGrpSpPr/>
          <p:nvPr/>
        </p:nvGrpSpPr>
        <p:grpSpPr>
          <a:xfrm>
            <a:off x="462607" y="4781540"/>
            <a:ext cx="3683804" cy="875458"/>
            <a:chOff x="4699001" y="3620375"/>
            <a:chExt cx="3683804" cy="87545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E3CFD7B-3CBB-702B-6A43-7FF62518F9EB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852FB10-56BE-A8E5-A9C0-49781F728FBA}"/>
                </a:ext>
              </a:extLst>
            </p:cNvPr>
            <p:cNvSpPr txBox="1"/>
            <p:nvPr/>
          </p:nvSpPr>
          <p:spPr>
            <a:xfrm>
              <a:off x="6550513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337F424-F83F-FAC2-FBCA-34B35A017C4B}"/>
              </a:ext>
            </a:extLst>
          </p:cNvPr>
          <p:cNvGrpSpPr/>
          <p:nvPr/>
        </p:nvGrpSpPr>
        <p:grpSpPr>
          <a:xfrm>
            <a:off x="8459648" y="4801443"/>
            <a:ext cx="3683804" cy="875458"/>
            <a:chOff x="4699001" y="3620375"/>
            <a:chExt cx="3683804" cy="87545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732E43C-6180-C4E1-FFD5-50FED2F85B71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94090BB-B454-7AAE-A9E8-E0924B40B3B3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FF2CACF-0A1C-ECAA-AC30-D7674CA625D3}"/>
              </a:ext>
            </a:extLst>
          </p:cNvPr>
          <p:cNvGrpSpPr/>
          <p:nvPr/>
        </p:nvGrpSpPr>
        <p:grpSpPr>
          <a:xfrm>
            <a:off x="407777" y="1899639"/>
            <a:ext cx="3683804" cy="875458"/>
            <a:chOff x="4699001" y="3620375"/>
            <a:chExt cx="3683804" cy="87545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2458DDA-2395-015D-45B1-7032637A8EC0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550ECAC-D5F6-6059-58AB-CFCD18F019BF}"/>
                </a:ext>
              </a:extLst>
            </p:cNvPr>
            <p:cNvSpPr txBox="1"/>
            <p:nvPr/>
          </p:nvSpPr>
          <p:spPr>
            <a:xfrm>
              <a:off x="6550513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0322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41">
            <a:extLst>
              <a:ext uri="{FF2B5EF4-FFF2-40B4-BE49-F238E27FC236}">
                <a16:creationId xmlns:a16="http://schemas.microsoft.com/office/drawing/2014/main" id="{BE4C7F91-D638-779A-330F-3A3E88CBA0DD}"/>
              </a:ext>
            </a:extLst>
          </p:cNvPr>
          <p:cNvSpPr>
            <a:spLocks noEditPoints="1"/>
          </p:cNvSpPr>
          <p:nvPr/>
        </p:nvSpPr>
        <p:spPr bwMode="auto">
          <a:xfrm>
            <a:off x="8239516" y="1447193"/>
            <a:ext cx="2705132" cy="2429240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7BAD5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3">
            <a:extLst>
              <a:ext uri="{FF2B5EF4-FFF2-40B4-BE49-F238E27FC236}">
                <a16:creationId xmlns:a16="http://schemas.microsoft.com/office/drawing/2014/main" id="{0BBBBB97-3804-5773-1606-C418264EFA25}"/>
              </a:ext>
            </a:extLst>
          </p:cNvPr>
          <p:cNvSpPr>
            <a:spLocks noEditPoints="1"/>
          </p:cNvSpPr>
          <p:nvPr/>
        </p:nvSpPr>
        <p:spPr bwMode="auto">
          <a:xfrm>
            <a:off x="5930397" y="1447193"/>
            <a:ext cx="2705132" cy="2429240"/>
          </a:xfrm>
          <a:custGeom>
            <a:avLst/>
            <a:gdLst>
              <a:gd name="T0" fmla="*/ 1019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19 w 1149"/>
              <a:gd name="T9" fmla="*/ 618 h 1030"/>
              <a:gd name="T10" fmla="*/ 1149 w 1149"/>
              <a:gd name="T11" fmla="*/ 515 h 1030"/>
              <a:gd name="T12" fmla="*/ 1019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19" y="412"/>
                </a:move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377636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5">
            <a:extLst>
              <a:ext uri="{FF2B5EF4-FFF2-40B4-BE49-F238E27FC236}">
                <a16:creationId xmlns:a16="http://schemas.microsoft.com/office/drawing/2014/main" id="{652E72E0-A400-9816-4A9B-EC4D057CFD8F}"/>
              </a:ext>
            </a:extLst>
          </p:cNvPr>
          <p:cNvSpPr>
            <a:spLocks noEditPoints="1"/>
          </p:cNvSpPr>
          <p:nvPr/>
        </p:nvSpPr>
        <p:spPr bwMode="auto">
          <a:xfrm>
            <a:off x="3625187" y="1447193"/>
            <a:ext cx="2702844" cy="2429240"/>
          </a:xfrm>
          <a:custGeom>
            <a:avLst/>
            <a:gdLst>
              <a:gd name="T0" fmla="*/ 1019 w 1148"/>
              <a:gd name="T1" fmla="*/ 412 h 1030"/>
              <a:gd name="T2" fmla="*/ 515 w 1148"/>
              <a:gd name="T3" fmla="*/ 0 h 1030"/>
              <a:gd name="T4" fmla="*/ 0 w 1148"/>
              <a:gd name="T5" fmla="*/ 515 h 1030"/>
              <a:gd name="T6" fmla="*/ 515 w 1148"/>
              <a:gd name="T7" fmla="*/ 1030 h 1030"/>
              <a:gd name="T8" fmla="*/ 1019 w 1148"/>
              <a:gd name="T9" fmla="*/ 618 h 1030"/>
              <a:gd name="T10" fmla="*/ 1148 w 1148"/>
              <a:gd name="T11" fmla="*/ 515 h 1030"/>
              <a:gd name="T12" fmla="*/ 1019 w 1148"/>
              <a:gd name="T13" fmla="*/ 412 h 1030"/>
              <a:gd name="T14" fmla="*/ 515 w 1148"/>
              <a:gd name="T15" fmla="*/ 979 h 1030"/>
              <a:gd name="T16" fmla="*/ 51 w 1148"/>
              <a:gd name="T17" fmla="*/ 515 h 1030"/>
              <a:gd name="T18" fmla="*/ 515 w 1148"/>
              <a:gd name="T19" fmla="*/ 51 h 1030"/>
              <a:gd name="T20" fmla="*/ 979 w 1148"/>
              <a:gd name="T21" fmla="*/ 515 h 1030"/>
              <a:gd name="T22" fmla="*/ 515 w 1148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8" h="1030">
                <a:moveTo>
                  <a:pt x="1019" y="412"/>
                </a:move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cubicBezTo>
                  <a:pt x="1148" y="515"/>
                  <a:pt x="1148" y="515"/>
                  <a:pt x="1148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8" y="979"/>
                  <a:pt x="51" y="771"/>
                  <a:pt x="51" y="515"/>
                </a:cubicBezTo>
                <a:cubicBezTo>
                  <a:pt x="51" y="259"/>
                  <a:pt x="258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7BAD5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7">
            <a:extLst>
              <a:ext uri="{FF2B5EF4-FFF2-40B4-BE49-F238E27FC236}">
                <a16:creationId xmlns:a16="http://schemas.microsoft.com/office/drawing/2014/main" id="{50D6719C-2FE2-EB5B-DAE1-0AA3240C7903}"/>
              </a:ext>
            </a:extLst>
          </p:cNvPr>
          <p:cNvSpPr>
            <a:spLocks noEditPoints="1"/>
          </p:cNvSpPr>
          <p:nvPr/>
        </p:nvSpPr>
        <p:spPr bwMode="auto">
          <a:xfrm>
            <a:off x="1308100" y="1447193"/>
            <a:ext cx="2705132" cy="2429240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377636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03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7" name="Freeform 51">
            <a:extLst>
              <a:ext uri="{FF2B5EF4-FFF2-40B4-BE49-F238E27FC236}">
                <a16:creationId xmlns:a16="http://schemas.microsoft.com/office/drawing/2014/main" id="{6D898169-981C-5E65-AA37-5B75B30D44DD}"/>
              </a:ext>
            </a:extLst>
          </p:cNvPr>
          <p:cNvSpPr>
            <a:spLocks/>
          </p:cNvSpPr>
          <p:nvPr/>
        </p:nvSpPr>
        <p:spPr bwMode="auto">
          <a:xfrm>
            <a:off x="1958784" y="1992559"/>
            <a:ext cx="1169087" cy="556517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4">
            <a:extLst>
              <a:ext uri="{FF2B5EF4-FFF2-40B4-BE49-F238E27FC236}">
                <a16:creationId xmlns:a16="http://schemas.microsoft.com/office/drawing/2014/main" id="{CEBC00F8-EA05-B078-E403-D678812FD092}"/>
              </a:ext>
            </a:extLst>
          </p:cNvPr>
          <p:cNvSpPr txBox="1"/>
          <p:nvPr/>
        </p:nvSpPr>
        <p:spPr>
          <a:xfrm>
            <a:off x="2083055" y="2835728"/>
            <a:ext cx="893513" cy="3770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pPr algn="ctr"/>
            <a:r>
              <a:rPr lang="zh-CN" altLang="en-US" sz="2000" b="1" dirty="0">
                <a:latin typeface="+mn-lt"/>
              </a:rPr>
              <a:t>关键词</a:t>
            </a:r>
          </a:p>
        </p:txBody>
      </p:sp>
      <p:sp>
        <p:nvSpPr>
          <p:cNvPr id="48" name="文本框 34">
            <a:extLst>
              <a:ext uri="{FF2B5EF4-FFF2-40B4-BE49-F238E27FC236}">
                <a16:creationId xmlns:a16="http://schemas.microsoft.com/office/drawing/2014/main" id="{05ECFD1E-3B01-0272-C7AC-F815EC19A567}"/>
              </a:ext>
            </a:extLst>
          </p:cNvPr>
          <p:cNvSpPr txBox="1"/>
          <p:nvPr/>
        </p:nvSpPr>
        <p:spPr>
          <a:xfrm>
            <a:off x="4447428" y="2835728"/>
            <a:ext cx="893513" cy="3770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pPr algn="ctr"/>
            <a:r>
              <a:rPr lang="zh-CN" altLang="en-US" sz="2000" b="1" dirty="0">
                <a:latin typeface="+mn-lt"/>
              </a:rPr>
              <a:t>关键词</a:t>
            </a:r>
          </a:p>
        </p:txBody>
      </p:sp>
      <p:sp>
        <p:nvSpPr>
          <p:cNvPr id="49" name="文本框 34">
            <a:extLst>
              <a:ext uri="{FF2B5EF4-FFF2-40B4-BE49-F238E27FC236}">
                <a16:creationId xmlns:a16="http://schemas.microsoft.com/office/drawing/2014/main" id="{57B2D17A-63D9-DCBC-DB4C-E47A7482FC12}"/>
              </a:ext>
            </a:extLst>
          </p:cNvPr>
          <p:cNvSpPr txBox="1"/>
          <p:nvPr/>
        </p:nvSpPr>
        <p:spPr>
          <a:xfrm>
            <a:off x="6738328" y="2835728"/>
            <a:ext cx="893513" cy="3770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pPr algn="ctr"/>
            <a:r>
              <a:rPr lang="zh-CN" altLang="en-US" sz="2000" b="1" dirty="0">
                <a:latin typeface="+mn-lt"/>
              </a:rPr>
              <a:t>关键词</a:t>
            </a:r>
          </a:p>
        </p:txBody>
      </p:sp>
      <p:sp>
        <p:nvSpPr>
          <p:cNvPr id="50" name="文本框 34">
            <a:extLst>
              <a:ext uri="{FF2B5EF4-FFF2-40B4-BE49-F238E27FC236}">
                <a16:creationId xmlns:a16="http://schemas.microsoft.com/office/drawing/2014/main" id="{C3470AA0-6227-5ABC-DE5C-787CBAFD45CF}"/>
              </a:ext>
            </a:extLst>
          </p:cNvPr>
          <p:cNvSpPr txBox="1"/>
          <p:nvPr/>
        </p:nvSpPr>
        <p:spPr>
          <a:xfrm>
            <a:off x="9031418" y="2835728"/>
            <a:ext cx="893513" cy="37702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pPr algn="ctr"/>
            <a:r>
              <a:rPr lang="zh-CN" altLang="en-US" sz="2000" b="1" dirty="0">
                <a:latin typeface="+mn-lt"/>
              </a:rPr>
              <a:t>关键词</a:t>
            </a:r>
          </a:p>
        </p:txBody>
      </p:sp>
      <p:sp>
        <p:nvSpPr>
          <p:cNvPr id="40" name="Freeform 48">
            <a:extLst>
              <a:ext uri="{FF2B5EF4-FFF2-40B4-BE49-F238E27FC236}">
                <a16:creationId xmlns:a16="http://schemas.microsoft.com/office/drawing/2014/main" id="{F1D8E402-277B-3370-7862-3F2B45A8D855}"/>
              </a:ext>
            </a:extLst>
          </p:cNvPr>
          <p:cNvSpPr>
            <a:spLocks noEditPoints="1"/>
          </p:cNvSpPr>
          <p:nvPr/>
        </p:nvSpPr>
        <p:spPr bwMode="auto">
          <a:xfrm>
            <a:off x="4580894" y="1954665"/>
            <a:ext cx="626583" cy="626583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9">
            <a:extLst>
              <a:ext uri="{FF2B5EF4-FFF2-40B4-BE49-F238E27FC236}">
                <a16:creationId xmlns:a16="http://schemas.microsoft.com/office/drawing/2014/main" id="{1D29303A-DF27-DC4D-91BC-4CF6BE9629E1}"/>
              </a:ext>
            </a:extLst>
          </p:cNvPr>
          <p:cNvSpPr>
            <a:spLocks noEditPoints="1"/>
          </p:cNvSpPr>
          <p:nvPr/>
        </p:nvSpPr>
        <p:spPr bwMode="auto">
          <a:xfrm>
            <a:off x="6888810" y="1987968"/>
            <a:ext cx="592550" cy="524486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0">
            <a:extLst>
              <a:ext uri="{FF2B5EF4-FFF2-40B4-BE49-F238E27FC236}">
                <a16:creationId xmlns:a16="http://schemas.microsoft.com/office/drawing/2014/main" id="{99B0BF64-33AA-A939-8CFE-3A605FE14EB2}"/>
              </a:ext>
            </a:extLst>
          </p:cNvPr>
          <p:cNvSpPr>
            <a:spLocks/>
          </p:cNvSpPr>
          <p:nvPr/>
        </p:nvSpPr>
        <p:spPr bwMode="auto">
          <a:xfrm>
            <a:off x="9231946" y="1980976"/>
            <a:ext cx="492459" cy="578537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150872E-FA9E-A36F-C5EA-9FF68C3BACCC}"/>
              </a:ext>
            </a:extLst>
          </p:cNvPr>
          <p:cNvSpPr txBox="1"/>
          <p:nvPr/>
        </p:nvSpPr>
        <p:spPr>
          <a:xfrm>
            <a:off x="1691266" y="4601290"/>
            <a:ext cx="4119927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A0B9DB5-6AA2-A83D-20FC-814A1446384E}"/>
              </a:ext>
            </a:extLst>
          </p:cNvPr>
          <p:cNvSpPr txBox="1"/>
          <p:nvPr/>
        </p:nvSpPr>
        <p:spPr>
          <a:xfrm>
            <a:off x="1691266" y="4295522"/>
            <a:ext cx="1832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4FB0678-4854-3B90-DD6E-8690BA37DFDF}"/>
              </a:ext>
            </a:extLst>
          </p:cNvPr>
          <p:cNvSpPr txBox="1"/>
          <p:nvPr/>
        </p:nvSpPr>
        <p:spPr>
          <a:xfrm>
            <a:off x="6474396" y="4601290"/>
            <a:ext cx="4119927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53D68CE-0DB2-EB02-958D-C214C44C88BA}"/>
              </a:ext>
            </a:extLst>
          </p:cNvPr>
          <p:cNvSpPr txBox="1"/>
          <p:nvPr/>
        </p:nvSpPr>
        <p:spPr>
          <a:xfrm>
            <a:off x="6474396" y="4295522"/>
            <a:ext cx="1832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00434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B305303-BD27-14EB-18A1-28F2CAC03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08" y="2417654"/>
            <a:ext cx="2455592" cy="2022691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147CA40-F42D-C08E-481B-C6E228AAC1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0748" y="3819704"/>
            <a:ext cx="4640400" cy="290025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D6115B71-614B-DF88-895B-419C9778CB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829484"/>
            <a:ext cx="2838576" cy="6028516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9E900F9A-0492-F9BC-2B1F-1C53E654FA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8469" y="2584989"/>
            <a:ext cx="2838576" cy="4312345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4A2D2C1-45EC-01A4-D405-4D5542EBAD5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4116" y="5842395"/>
            <a:ext cx="889475" cy="840662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648F1086-6969-ABFA-7C08-310B2D6EB0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3130" y="245240"/>
            <a:ext cx="2596640" cy="1168488"/>
          </a:xfrm>
          <a:prstGeom prst="rect">
            <a:avLst/>
          </a:prstGeom>
        </p:spPr>
      </p:pic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5117750" y="1375434"/>
            <a:ext cx="2121020" cy="2419110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11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5122966" y="2076744"/>
            <a:ext cx="1994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04</a:t>
            </a:r>
            <a:endParaRPr lang="zh-CN" altLang="en-US" sz="80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2904866" y="3895063"/>
            <a:ext cx="6512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3E2CC72-F30E-B77A-8104-358F8C2C2869}"/>
              </a:ext>
            </a:extLst>
          </p:cNvPr>
          <p:cNvSpPr txBox="1"/>
          <p:nvPr/>
        </p:nvSpPr>
        <p:spPr>
          <a:xfrm>
            <a:off x="4020948" y="4638814"/>
            <a:ext cx="406895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90902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箭头: 右 3">
            <a:extLst>
              <a:ext uri="{FF2B5EF4-FFF2-40B4-BE49-F238E27FC236}">
                <a16:creationId xmlns:a16="http://schemas.microsoft.com/office/drawing/2014/main" id="{3E9C5889-68EE-3AEB-D119-56C0EDAEA64B}"/>
              </a:ext>
            </a:extLst>
          </p:cNvPr>
          <p:cNvSpPr/>
          <p:nvPr/>
        </p:nvSpPr>
        <p:spPr>
          <a:xfrm>
            <a:off x="1308100" y="3333933"/>
            <a:ext cx="9575800" cy="516895"/>
          </a:xfrm>
          <a:prstGeom prst="rightArrow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" name="Pentagon 22">
            <a:extLst>
              <a:ext uri="{FF2B5EF4-FFF2-40B4-BE49-F238E27FC236}">
                <a16:creationId xmlns:a16="http://schemas.microsoft.com/office/drawing/2014/main" id="{0B492C51-5B75-63B3-9C59-EE3D9A33BEEE}"/>
              </a:ext>
            </a:extLst>
          </p:cNvPr>
          <p:cNvSpPr/>
          <p:nvPr/>
        </p:nvSpPr>
        <p:spPr>
          <a:xfrm rot="5400000">
            <a:off x="2616200" y="2497192"/>
            <a:ext cx="1157254" cy="1157255"/>
          </a:xfrm>
          <a:prstGeom prst="homePlate">
            <a:avLst/>
          </a:prstGeom>
          <a:solidFill>
            <a:srgbClr val="37763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Down Arrow Callout 24">
            <a:extLst>
              <a:ext uri="{FF2B5EF4-FFF2-40B4-BE49-F238E27FC236}">
                <a16:creationId xmlns:a16="http://schemas.microsoft.com/office/drawing/2014/main" id="{AB260899-A152-1BEC-A03C-D85C6C1ED087}"/>
              </a:ext>
            </a:extLst>
          </p:cNvPr>
          <p:cNvSpPr/>
          <p:nvPr/>
        </p:nvSpPr>
        <p:spPr>
          <a:xfrm>
            <a:off x="2616200" y="1910528"/>
            <a:ext cx="1157255" cy="554518"/>
          </a:xfrm>
          <a:prstGeom prst="downArrowCallout">
            <a:avLst>
              <a:gd name="adj1" fmla="val 15218"/>
              <a:gd name="adj2" fmla="val 17754"/>
              <a:gd name="adj3" fmla="val 14997"/>
              <a:gd name="adj4" fmla="val 85003"/>
            </a:avLst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ADBDD0A-BEDD-172F-4F91-5F1017E8C696}"/>
              </a:ext>
            </a:extLst>
          </p:cNvPr>
          <p:cNvSpPr txBox="1">
            <a:spLocks/>
          </p:cNvSpPr>
          <p:nvPr/>
        </p:nvSpPr>
        <p:spPr>
          <a:xfrm flipH="1">
            <a:off x="2680491" y="2047148"/>
            <a:ext cx="1028671" cy="20132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zh-CN" altLang="en-US" sz="1800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  <a:endParaRPr lang="en-US" altLang="zh-CN" sz="1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Freeform 153">
            <a:extLst>
              <a:ext uri="{FF2B5EF4-FFF2-40B4-BE49-F238E27FC236}">
                <a16:creationId xmlns:a16="http://schemas.microsoft.com/office/drawing/2014/main" id="{8F0DF18F-5F53-6DAF-99C4-33E93F2ACE09}"/>
              </a:ext>
            </a:extLst>
          </p:cNvPr>
          <p:cNvSpPr>
            <a:spLocks/>
          </p:cNvSpPr>
          <p:nvPr/>
        </p:nvSpPr>
        <p:spPr bwMode="auto">
          <a:xfrm>
            <a:off x="2986984" y="2704703"/>
            <a:ext cx="415686" cy="413403"/>
          </a:xfrm>
          <a:custGeom>
            <a:avLst/>
            <a:gdLst/>
            <a:ahLst/>
            <a:cxnLst>
              <a:cxn ang="0">
                <a:pos x="91" y="89"/>
              </a:cxn>
              <a:cxn ang="0">
                <a:pos x="80" y="98"/>
              </a:cxn>
              <a:cxn ang="0">
                <a:pos x="43" y="98"/>
              </a:cxn>
              <a:cxn ang="0">
                <a:pos x="38" y="91"/>
              </a:cxn>
              <a:cxn ang="0">
                <a:pos x="43" y="76"/>
              </a:cxn>
              <a:cxn ang="0">
                <a:pos x="101" y="76"/>
              </a:cxn>
              <a:cxn ang="0">
                <a:pos x="113" y="26"/>
              </a:cxn>
              <a:cxn ang="0">
                <a:pos x="21" y="13"/>
              </a:cxn>
              <a:cxn ang="0">
                <a:pos x="13" y="8"/>
              </a:cxn>
              <a:cxn ang="0">
                <a:pos x="14" y="7"/>
              </a:cxn>
              <a:cxn ang="0">
                <a:pos x="7" y="0"/>
              </a:cxn>
              <a:cxn ang="0">
                <a:pos x="0" y="7"/>
              </a:cxn>
              <a:cxn ang="0">
                <a:pos x="7" y="14"/>
              </a:cxn>
              <a:cxn ang="0">
                <a:pos x="8" y="14"/>
              </a:cxn>
              <a:cxn ang="0">
                <a:pos x="17" y="19"/>
              </a:cxn>
              <a:cxn ang="0">
                <a:pos x="31" y="76"/>
              </a:cxn>
              <a:cxn ang="0">
                <a:pos x="35" y="76"/>
              </a:cxn>
              <a:cxn ang="0">
                <a:pos x="31" y="88"/>
              </a:cxn>
              <a:cxn ang="0">
                <a:pos x="31" y="88"/>
              </a:cxn>
              <a:cxn ang="0">
                <a:pos x="19" y="100"/>
              </a:cxn>
              <a:cxn ang="0">
                <a:pos x="31" y="112"/>
              </a:cxn>
              <a:cxn ang="0">
                <a:pos x="42" y="105"/>
              </a:cxn>
              <a:cxn ang="0">
                <a:pos x="80" y="105"/>
              </a:cxn>
              <a:cxn ang="0">
                <a:pos x="91" y="112"/>
              </a:cxn>
              <a:cxn ang="0">
                <a:pos x="103" y="101"/>
              </a:cxn>
              <a:cxn ang="0">
                <a:pos x="91" y="89"/>
              </a:cxn>
            </a:cxnLst>
            <a:rect l="0" t="0" r="r" b="b"/>
            <a:pathLst>
              <a:path w="113" h="112">
                <a:moveTo>
                  <a:pt x="91" y="89"/>
                </a:moveTo>
                <a:cubicBezTo>
                  <a:pt x="86" y="89"/>
                  <a:pt x="81" y="93"/>
                  <a:pt x="8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2" y="95"/>
                  <a:pt x="41" y="92"/>
                  <a:pt x="38" y="91"/>
                </a:cubicBezTo>
                <a:cubicBezTo>
                  <a:pt x="43" y="76"/>
                  <a:pt x="43" y="76"/>
                  <a:pt x="43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21" y="13"/>
                  <a:pt x="21" y="13"/>
                  <a:pt x="21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0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17" y="19"/>
                  <a:pt x="17" y="19"/>
                  <a:pt x="17" y="19"/>
                </a:cubicBezTo>
                <a:cubicBezTo>
                  <a:pt x="31" y="76"/>
                  <a:pt x="31" y="76"/>
                  <a:pt x="31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1" y="88"/>
                  <a:pt x="31" y="88"/>
                  <a:pt x="31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24" y="88"/>
                  <a:pt x="19" y="94"/>
                  <a:pt x="19" y="100"/>
                </a:cubicBezTo>
                <a:cubicBezTo>
                  <a:pt x="19" y="107"/>
                  <a:pt x="24" y="112"/>
                  <a:pt x="31" y="112"/>
                </a:cubicBezTo>
                <a:cubicBezTo>
                  <a:pt x="36" y="112"/>
                  <a:pt x="40" y="109"/>
                  <a:pt x="42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2" y="109"/>
                  <a:pt x="86" y="112"/>
                  <a:pt x="91" y="112"/>
                </a:cubicBezTo>
                <a:cubicBezTo>
                  <a:pt x="98" y="112"/>
                  <a:pt x="103" y="107"/>
                  <a:pt x="103" y="101"/>
                </a:cubicBezTo>
                <a:cubicBezTo>
                  <a:pt x="103" y="94"/>
                  <a:pt x="98" y="89"/>
                  <a:pt x="91" y="8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1" name="Pentagon 38">
            <a:extLst>
              <a:ext uri="{FF2B5EF4-FFF2-40B4-BE49-F238E27FC236}">
                <a16:creationId xmlns:a16="http://schemas.microsoft.com/office/drawing/2014/main" id="{4325E2FA-5BE9-8B9D-5429-2DAB0D93A39B}"/>
              </a:ext>
            </a:extLst>
          </p:cNvPr>
          <p:cNvSpPr/>
          <p:nvPr/>
        </p:nvSpPr>
        <p:spPr>
          <a:xfrm rot="16200000">
            <a:off x="4078840" y="3502400"/>
            <a:ext cx="1157254" cy="1157255"/>
          </a:xfrm>
          <a:prstGeom prst="homePlate">
            <a:avLst/>
          </a:prstGeom>
          <a:solidFill>
            <a:srgbClr val="7BAD5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Down Arrow Callout 44">
            <a:extLst>
              <a:ext uri="{FF2B5EF4-FFF2-40B4-BE49-F238E27FC236}">
                <a16:creationId xmlns:a16="http://schemas.microsoft.com/office/drawing/2014/main" id="{ED74191B-E7DB-30AB-1B30-60FB04110220}"/>
              </a:ext>
            </a:extLst>
          </p:cNvPr>
          <p:cNvSpPr/>
          <p:nvPr/>
        </p:nvSpPr>
        <p:spPr>
          <a:xfrm flipV="1">
            <a:off x="4078840" y="4715908"/>
            <a:ext cx="1157255" cy="554518"/>
          </a:xfrm>
          <a:prstGeom prst="downArrowCallout">
            <a:avLst>
              <a:gd name="adj1" fmla="val 15218"/>
              <a:gd name="adj2" fmla="val 17754"/>
              <a:gd name="adj3" fmla="val 14997"/>
              <a:gd name="adj4" fmla="val 85003"/>
            </a:avLst>
          </a:prstGeom>
          <a:solidFill>
            <a:srgbClr val="7BAD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4CF246F-751C-BBAF-2476-D753241E87DC}"/>
              </a:ext>
            </a:extLst>
          </p:cNvPr>
          <p:cNvSpPr txBox="1">
            <a:spLocks/>
          </p:cNvSpPr>
          <p:nvPr/>
        </p:nvSpPr>
        <p:spPr>
          <a:xfrm flipH="1">
            <a:off x="4143132" y="4936923"/>
            <a:ext cx="1028671" cy="20132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zh-CN" altLang="en-US" sz="1800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  <a:endParaRPr lang="en-US" altLang="zh-CN" sz="1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Pentagon 46">
            <a:extLst>
              <a:ext uri="{FF2B5EF4-FFF2-40B4-BE49-F238E27FC236}">
                <a16:creationId xmlns:a16="http://schemas.microsoft.com/office/drawing/2014/main" id="{2D2A82CA-9644-44F5-3D76-186ABC9E42B7}"/>
              </a:ext>
            </a:extLst>
          </p:cNvPr>
          <p:cNvSpPr/>
          <p:nvPr/>
        </p:nvSpPr>
        <p:spPr>
          <a:xfrm rot="5400000">
            <a:off x="5525410" y="2497192"/>
            <a:ext cx="1157254" cy="1157255"/>
          </a:xfrm>
          <a:prstGeom prst="homePlate">
            <a:avLst/>
          </a:prstGeom>
          <a:solidFill>
            <a:srgbClr val="377636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Down Arrow Callout 47">
            <a:extLst>
              <a:ext uri="{FF2B5EF4-FFF2-40B4-BE49-F238E27FC236}">
                <a16:creationId xmlns:a16="http://schemas.microsoft.com/office/drawing/2014/main" id="{53A08BB8-1125-0467-3D1B-5FDC940BC35C}"/>
              </a:ext>
            </a:extLst>
          </p:cNvPr>
          <p:cNvSpPr/>
          <p:nvPr/>
        </p:nvSpPr>
        <p:spPr>
          <a:xfrm>
            <a:off x="5525410" y="1910528"/>
            <a:ext cx="1157255" cy="554518"/>
          </a:xfrm>
          <a:prstGeom prst="downArrowCallout">
            <a:avLst>
              <a:gd name="adj1" fmla="val 15218"/>
              <a:gd name="adj2" fmla="val 17754"/>
              <a:gd name="adj3" fmla="val 14997"/>
              <a:gd name="adj4" fmla="val 85003"/>
            </a:avLst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90F56AA1-7948-4711-8959-E1370CBBD863}"/>
              </a:ext>
            </a:extLst>
          </p:cNvPr>
          <p:cNvSpPr txBox="1">
            <a:spLocks/>
          </p:cNvSpPr>
          <p:nvPr/>
        </p:nvSpPr>
        <p:spPr>
          <a:xfrm flipH="1">
            <a:off x="5589701" y="2047148"/>
            <a:ext cx="1028671" cy="20132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zh-CN" altLang="en-US" sz="1800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  <a:endParaRPr lang="en-US" altLang="zh-CN" sz="1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Pentagon 51">
            <a:extLst>
              <a:ext uri="{FF2B5EF4-FFF2-40B4-BE49-F238E27FC236}">
                <a16:creationId xmlns:a16="http://schemas.microsoft.com/office/drawing/2014/main" id="{F7065EAE-E7BD-818F-294B-AD59BC96370C}"/>
              </a:ext>
            </a:extLst>
          </p:cNvPr>
          <p:cNvSpPr/>
          <p:nvPr/>
        </p:nvSpPr>
        <p:spPr>
          <a:xfrm rot="16200000">
            <a:off x="6988050" y="3502400"/>
            <a:ext cx="1157254" cy="1157255"/>
          </a:xfrm>
          <a:prstGeom prst="homePlate">
            <a:avLst/>
          </a:prstGeom>
          <a:solidFill>
            <a:srgbClr val="7BAD51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Down Arrow Callout 54">
            <a:extLst>
              <a:ext uri="{FF2B5EF4-FFF2-40B4-BE49-F238E27FC236}">
                <a16:creationId xmlns:a16="http://schemas.microsoft.com/office/drawing/2014/main" id="{90542583-D608-314C-D10A-76CF843876A9}"/>
              </a:ext>
            </a:extLst>
          </p:cNvPr>
          <p:cNvSpPr/>
          <p:nvPr/>
        </p:nvSpPr>
        <p:spPr>
          <a:xfrm flipV="1">
            <a:off x="6988050" y="4715908"/>
            <a:ext cx="1157255" cy="554518"/>
          </a:xfrm>
          <a:prstGeom prst="downArrowCallout">
            <a:avLst>
              <a:gd name="adj1" fmla="val 15218"/>
              <a:gd name="adj2" fmla="val 17754"/>
              <a:gd name="adj3" fmla="val 14997"/>
              <a:gd name="adj4" fmla="val 85003"/>
            </a:avLst>
          </a:prstGeom>
          <a:solidFill>
            <a:srgbClr val="7BAD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54C52D8C-D335-075B-1C9F-D02761ED3D94}"/>
              </a:ext>
            </a:extLst>
          </p:cNvPr>
          <p:cNvSpPr txBox="1">
            <a:spLocks/>
          </p:cNvSpPr>
          <p:nvPr/>
        </p:nvSpPr>
        <p:spPr>
          <a:xfrm flipH="1">
            <a:off x="7052342" y="4936923"/>
            <a:ext cx="1028671" cy="20132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zh-CN" altLang="en-US" sz="1800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  <a:endParaRPr lang="en-US" altLang="zh-CN" sz="1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Pentagon 57">
            <a:extLst>
              <a:ext uri="{FF2B5EF4-FFF2-40B4-BE49-F238E27FC236}">
                <a16:creationId xmlns:a16="http://schemas.microsoft.com/office/drawing/2014/main" id="{BDF5336F-0D7F-DFFC-2AAC-449D11937679}"/>
              </a:ext>
            </a:extLst>
          </p:cNvPr>
          <p:cNvSpPr/>
          <p:nvPr/>
        </p:nvSpPr>
        <p:spPr>
          <a:xfrm rot="5400000">
            <a:off x="8418546" y="2497192"/>
            <a:ext cx="1157254" cy="1157255"/>
          </a:xfrm>
          <a:prstGeom prst="homePlate">
            <a:avLst/>
          </a:prstGeom>
          <a:solidFill>
            <a:srgbClr val="377636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Down Arrow Callout 58">
            <a:extLst>
              <a:ext uri="{FF2B5EF4-FFF2-40B4-BE49-F238E27FC236}">
                <a16:creationId xmlns:a16="http://schemas.microsoft.com/office/drawing/2014/main" id="{237FE211-9E52-B78A-4824-FAB587FD73A6}"/>
              </a:ext>
            </a:extLst>
          </p:cNvPr>
          <p:cNvSpPr/>
          <p:nvPr/>
        </p:nvSpPr>
        <p:spPr>
          <a:xfrm>
            <a:off x="8418545" y="1910528"/>
            <a:ext cx="1157255" cy="554518"/>
          </a:xfrm>
          <a:prstGeom prst="downArrowCallout">
            <a:avLst>
              <a:gd name="adj1" fmla="val 15218"/>
              <a:gd name="adj2" fmla="val 17754"/>
              <a:gd name="adj3" fmla="val 14997"/>
              <a:gd name="adj4" fmla="val 85003"/>
            </a:avLst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26D3C1A1-30D6-B3D7-25B9-BD545E55C15A}"/>
              </a:ext>
            </a:extLst>
          </p:cNvPr>
          <p:cNvSpPr txBox="1">
            <a:spLocks/>
          </p:cNvSpPr>
          <p:nvPr/>
        </p:nvSpPr>
        <p:spPr>
          <a:xfrm flipH="1">
            <a:off x="8482838" y="2047148"/>
            <a:ext cx="1028671" cy="20132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zh-CN" altLang="en-US" sz="1800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  <a:endParaRPr lang="en-US" altLang="zh-CN" sz="1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Freeform 24">
            <a:extLst>
              <a:ext uri="{FF2B5EF4-FFF2-40B4-BE49-F238E27FC236}">
                <a16:creationId xmlns:a16="http://schemas.microsoft.com/office/drawing/2014/main" id="{72CD1956-7367-60AF-CF44-F8579B2E1F1F}"/>
              </a:ext>
            </a:extLst>
          </p:cNvPr>
          <p:cNvSpPr>
            <a:spLocks noEditPoints="1"/>
          </p:cNvSpPr>
          <p:nvPr/>
        </p:nvSpPr>
        <p:spPr bwMode="auto">
          <a:xfrm>
            <a:off x="4469965" y="4086458"/>
            <a:ext cx="375006" cy="407234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33" name="Freeform 71">
            <a:extLst>
              <a:ext uri="{FF2B5EF4-FFF2-40B4-BE49-F238E27FC236}">
                <a16:creationId xmlns:a16="http://schemas.microsoft.com/office/drawing/2014/main" id="{6AE387C6-395B-1D6D-AAC9-61A69525E192}"/>
              </a:ext>
            </a:extLst>
          </p:cNvPr>
          <p:cNvSpPr>
            <a:spLocks noEditPoints="1"/>
          </p:cNvSpPr>
          <p:nvPr/>
        </p:nvSpPr>
        <p:spPr bwMode="auto">
          <a:xfrm>
            <a:off x="5926422" y="2744978"/>
            <a:ext cx="355231" cy="332855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34" name="Freeform 171">
            <a:extLst>
              <a:ext uri="{FF2B5EF4-FFF2-40B4-BE49-F238E27FC236}">
                <a16:creationId xmlns:a16="http://schemas.microsoft.com/office/drawing/2014/main" id="{72E7F791-CF8E-4B02-5A98-51F3E3A9B8BD}"/>
              </a:ext>
            </a:extLst>
          </p:cNvPr>
          <p:cNvSpPr>
            <a:spLocks/>
          </p:cNvSpPr>
          <p:nvPr/>
        </p:nvSpPr>
        <p:spPr bwMode="auto">
          <a:xfrm>
            <a:off x="7396179" y="4163443"/>
            <a:ext cx="340995" cy="247097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35" name="Freeform 56">
            <a:extLst>
              <a:ext uri="{FF2B5EF4-FFF2-40B4-BE49-F238E27FC236}">
                <a16:creationId xmlns:a16="http://schemas.microsoft.com/office/drawing/2014/main" id="{720D5AE3-8E68-6B50-C26B-7DACEE390AF9}"/>
              </a:ext>
            </a:extLst>
          </p:cNvPr>
          <p:cNvSpPr>
            <a:spLocks noEditPoints="1"/>
          </p:cNvSpPr>
          <p:nvPr/>
        </p:nvSpPr>
        <p:spPr bwMode="auto">
          <a:xfrm>
            <a:off x="8821298" y="2759056"/>
            <a:ext cx="351750" cy="304700"/>
          </a:xfrm>
          <a:custGeom>
            <a:avLst/>
            <a:gdLst/>
            <a:ahLst/>
            <a:cxnLst>
              <a:cxn ang="0">
                <a:pos x="67" y="63"/>
              </a:cxn>
              <a:cxn ang="0">
                <a:pos x="0" y="57"/>
              </a:cxn>
              <a:cxn ang="0">
                <a:pos x="7" y="0"/>
              </a:cxn>
              <a:cxn ang="0">
                <a:pos x="73" y="6"/>
              </a:cxn>
              <a:cxn ang="0">
                <a:pos x="15" y="7"/>
              </a:cxn>
              <a:cxn ang="0">
                <a:pos x="8" y="4"/>
              </a:cxn>
              <a:cxn ang="0">
                <a:pos x="5" y="12"/>
              </a:cxn>
              <a:cxn ang="0">
                <a:pos x="13" y="14"/>
              </a:cxn>
              <a:cxn ang="0">
                <a:pos x="15" y="7"/>
              </a:cxn>
              <a:cxn ang="0">
                <a:pos x="13" y="19"/>
              </a:cxn>
              <a:cxn ang="0">
                <a:pos x="5" y="21"/>
              </a:cxn>
              <a:cxn ang="0">
                <a:pos x="8" y="29"/>
              </a:cxn>
              <a:cxn ang="0">
                <a:pos x="15" y="26"/>
              </a:cxn>
              <a:cxn ang="0">
                <a:pos x="15" y="36"/>
              </a:cxn>
              <a:cxn ang="0">
                <a:pos x="8" y="34"/>
              </a:cxn>
              <a:cxn ang="0">
                <a:pos x="5" y="41"/>
              </a:cxn>
              <a:cxn ang="0">
                <a:pos x="13" y="43"/>
              </a:cxn>
              <a:cxn ang="0">
                <a:pos x="15" y="36"/>
              </a:cxn>
              <a:cxn ang="0">
                <a:pos x="13" y="48"/>
              </a:cxn>
              <a:cxn ang="0">
                <a:pos x="5" y="51"/>
              </a:cxn>
              <a:cxn ang="0">
                <a:pos x="8" y="58"/>
              </a:cxn>
              <a:cxn ang="0">
                <a:pos x="15" y="55"/>
              </a:cxn>
              <a:cxn ang="0">
                <a:pos x="54" y="7"/>
              </a:cxn>
              <a:cxn ang="0">
                <a:pos x="22" y="4"/>
              </a:cxn>
              <a:cxn ang="0">
                <a:pos x="20" y="26"/>
              </a:cxn>
              <a:cxn ang="0">
                <a:pos x="51" y="29"/>
              </a:cxn>
              <a:cxn ang="0">
                <a:pos x="54" y="7"/>
              </a:cxn>
              <a:cxn ang="0">
                <a:pos x="51" y="34"/>
              </a:cxn>
              <a:cxn ang="0">
                <a:pos x="20" y="36"/>
              </a:cxn>
              <a:cxn ang="0">
                <a:pos x="22" y="58"/>
              </a:cxn>
              <a:cxn ang="0">
                <a:pos x="54" y="55"/>
              </a:cxn>
              <a:cxn ang="0">
                <a:pos x="68" y="7"/>
              </a:cxn>
              <a:cxn ang="0">
                <a:pos x="61" y="4"/>
              </a:cxn>
              <a:cxn ang="0">
                <a:pos x="59" y="12"/>
              </a:cxn>
              <a:cxn ang="0">
                <a:pos x="66" y="14"/>
              </a:cxn>
              <a:cxn ang="0">
                <a:pos x="68" y="7"/>
              </a:cxn>
              <a:cxn ang="0">
                <a:pos x="66" y="19"/>
              </a:cxn>
              <a:cxn ang="0">
                <a:pos x="59" y="21"/>
              </a:cxn>
              <a:cxn ang="0">
                <a:pos x="61" y="29"/>
              </a:cxn>
              <a:cxn ang="0">
                <a:pos x="68" y="26"/>
              </a:cxn>
              <a:cxn ang="0">
                <a:pos x="68" y="36"/>
              </a:cxn>
              <a:cxn ang="0">
                <a:pos x="61" y="34"/>
              </a:cxn>
              <a:cxn ang="0">
                <a:pos x="59" y="41"/>
              </a:cxn>
              <a:cxn ang="0">
                <a:pos x="66" y="43"/>
              </a:cxn>
              <a:cxn ang="0">
                <a:pos x="68" y="36"/>
              </a:cxn>
              <a:cxn ang="0">
                <a:pos x="66" y="48"/>
              </a:cxn>
              <a:cxn ang="0">
                <a:pos x="59" y="51"/>
              </a:cxn>
              <a:cxn ang="0">
                <a:pos x="61" y="58"/>
              </a:cxn>
              <a:cxn ang="0">
                <a:pos x="68" y="55"/>
              </a:cxn>
            </a:cxnLst>
            <a:rect l="0" t="0" r="r" b="b"/>
            <a:pathLst>
              <a:path w="73" h="63">
                <a:moveTo>
                  <a:pt x="73" y="57"/>
                </a:moveTo>
                <a:cubicBezTo>
                  <a:pt x="73" y="60"/>
                  <a:pt x="71" y="63"/>
                  <a:pt x="67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3" y="63"/>
                  <a:pt x="0" y="60"/>
                  <a:pt x="0" y="5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1" y="0"/>
                  <a:pt x="73" y="2"/>
                  <a:pt x="73" y="6"/>
                </a:cubicBezTo>
                <a:lnTo>
                  <a:pt x="73" y="57"/>
                </a:lnTo>
                <a:close/>
                <a:moveTo>
                  <a:pt x="15" y="7"/>
                </a:moveTo>
                <a:cubicBezTo>
                  <a:pt x="15" y="6"/>
                  <a:pt x="14" y="4"/>
                  <a:pt x="13" y="4"/>
                </a:cubicBezTo>
                <a:cubicBezTo>
                  <a:pt x="8" y="4"/>
                  <a:pt x="8" y="4"/>
                  <a:pt x="8" y="4"/>
                </a:cubicBezTo>
                <a:cubicBezTo>
                  <a:pt x="6" y="4"/>
                  <a:pt x="5" y="6"/>
                  <a:pt x="5" y="7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3"/>
                  <a:pt x="6" y="14"/>
                  <a:pt x="8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5" y="13"/>
                  <a:pt x="15" y="12"/>
                </a:cubicBezTo>
                <a:lnTo>
                  <a:pt x="15" y="7"/>
                </a:lnTo>
                <a:close/>
                <a:moveTo>
                  <a:pt x="15" y="21"/>
                </a:moveTo>
                <a:cubicBezTo>
                  <a:pt x="15" y="20"/>
                  <a:pt x="14" y="19"/>
                  <a:pt x="13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19"/>
                  <a:pt x="5" y="20"/>
                  <a:pt x="5" y="21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8"/>
                  <a:pt x="6" y="29"/>
                  <a:pt x="8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5" y="28"/>
                  <a:pt x="15" y="26"/>
                </a:cubicBezTo>
                <a:lnTo>
                  <a:pt x="15" y="21"/>
                </a:lnTo>
                <a:close/>
                <a:moveTo>
                  <a:pt x="15" y="36"/>
                </a:moveTo>
                <a:cubicBezTo>
                  <a:pt x="15" y="35"/>
                  <a:pt x="14" y="34"/>
                  <a:pt x="13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6" y="34"/>
                  <a:pt x="5" y="35"/>
                  <a:pt x="5" y="36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2"/>
                  <a:pt x="6" y="43"/>
                  <a:pt x="8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4" y="43"/>
                  <a:pt x="15" y="42"/>
                  <a:pt x="15" y="41"/>
                </a:cubicBezTo>
                <a:lnTo>
                  <a:pt x="15" y="36"/>
                </a:lnTo>
                <a:close/>
                <a:moveTo>
                  <a:pt x="15" y="51"/>
                </a:moveTo>
                <a:cubicBezTo>
                  <a:pt x="15" y="49"/>
                  <a:pt x="14" y="48"/>
                  <a:pt x="13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6" y="48"/>
                  <a:pt x="5" y="49"/>
                  <a:pt x="5" y="51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7"/>
                  <a:pt x="6" y="58"/>
                  <a:pt x="8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5" y="57"/>
                  <a:pt x="15" y="55"/>
                </a:cubicBezTo>
                <a:lnTo>
                  <a:pt x="15" y="51"/>
                </a:lnTo>
                <a:close/>
                <a:moveTo>
                  <a:pt x="54" y="7"/>
                </a:moveTo>
                <a:cubicBezTo>
                  <a:pt x="54" y="6"/>
                  <a:pt x="53" y="4"/>
                  <a:pt x="51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4"/>
                  <a:pt x="20" y="6"/>
                  <a:pt x="20" y="7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8"/>
                  <a:pt x="21" y="29"/>
                  <a:pt x="22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3" y="29"/>
                  <a:pt x="54" y="28"/>
                  <a:pt x="54" y="26"/>
                </a:cubicBezTo>
                <a:lnTo>
                  <a:pt x="54" y="7"/>
                </a:lnTo>
                <a:close/>
                <a:moveTo>
                  <a:pt x="54" y="36"/>
                </a:moveTo>
                <a:cubicBezTo>
                  <a:pt x="54" y="35"/>
                  <a:pt x="53" y="34"/>
                  <a:pt x="51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4"/>
                  <a:pt x="20" y="35"/>
                  <a:pt x="20" y="36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7"/>
                  <a:pt x="21" y="58"/>
                  <a:pt x="22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3" y="58"/>
                  <a:pt x="54" y="57"/>
                  <a:pt x="54" y="55"/>
                </a:cubicBezTo>
                <a:lnTo>
                  <a:pt x="54" y="36"/>
                </a:lnTo>
                <a:close/>
                <a:moveTo>
                  <a:pt x="68" y="7"/>
                </a:moveTo>
                <a:cubicBezTo>
                  <a:pt x="68" y="6"/>
                  <a:pt x="67" y="4"/>
                  <a:pt x="66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0" y="4"/>
                  <a:pt x="59" y="6"/>
                  <a:pt x="59" y="7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3"/>
                  <a:pt x="60" y="14"/>
                  <a:pt x="61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7" y="14"/>
                  <a:pt x="68" y="13"/>
                  <a:pt x="68" y="12"/>
                </a:cubicBezTo>
                <a:lnTo>
                  <a:pt x="68" y="7"/>
                </a:lnTo>
                <a:close/>
                <a:moveTo>
                  <a:pt x="68" y="21"/>
                </a:moveTo>
                <a:cubicBezTo>
                  <a:pt x="68" y="20"/>
                  <a:pt x="67" y="19"/>
                  <a:pt x="66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0" y="19"/>
                  <a:pt x="59" y="20"/>
                  <a:pt x="59" y="21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28"/>
                  <a:pt x="60" y="29"/>
                  <a:pt x="61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7" y="29"/>
                  <a:pt x="68" y="28"/>
                  <a:pt x="68" y="26"/>
                </a:cubicBezTo>
                <a:lnTo>
                  <a:pt x="68" y="21"/>
                </a:lnTo>
                <a:close/>
                <a:moveTo>
                  <a:pt x="68" y="36"/>
                </a:moveTo>
                <a:cubicBezTo>
                  <a:pt x="68" y="35"/>
                  <a:pt x="67" y="34"/>
                  <a:pt x="66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0" y="34"/>
                  <a:pt x="59" y="35"/>
                  <a:pt x="59" y="36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2"/>
                  <a:pt x="60" y="43"/>
                  <a:pt x="61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8" y="42"/>
                  <a:pt x="68" y="41"/>
                </a:cubicBezTo>
                <a:lnTo>
                  <a:pt x="68" y="36"/>
                </a:lnTo>
                <a:close/>
                <a:moveTo>
                  <a:pt x="68" y="51"/>
                </a:moveTo>
                <a:cubicBezTo>
                  <a:pt x="68" y="49"/>
                  <a:pt x="67" y="48"/>
                  <a:pt x="66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48"/>
                  <a:pt x="59" y="49"/>
                  <a:pt x="59" y="51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7"/>
                  <a:pt x="60" y="58"/>
                  <a:pt x="61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7" y="58"/>
                  <a:pt x="68" y="57"/>
                  <a:pt x="68" y="55"/>
                </a:cubicBezTo>
                <a:lnTo>
                  <a:pt x="68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847FA26-82C5-9D61-0634-EBE318A3AF2E}"/>
              </a:ext>
            </a:extLst>
          </p:cNvPr>
          <p:cNvSpPr txBox="1"/>
          <p:nvPr/>
        </p:nvSpPr>
        <p:spPr>
          <a:xfrm>
            <a:off x="6875430" y="1826257"/>
            <a:ext cx="1406031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8663BDB-3AF9-9D7C-F3BB-8EDA2166A9F6}"/>
              </a:ext>
            </a:extLst>
          </p:cNvPr>
          <p:cNvSpPr txBox="1"/>
          <p:nvPr/>
        </p:nvSpPr>
        <p:spPr>
          <a:xfrm>
            <a:off x="3966220" y="1826257"/>
            <a:ext cx="1406031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B50BB1D-D57C-0505-4BEB-A551F1877B70}"/>
              </a:ext>
            </a:extLst>
          </p:cNvPr>
          <p:cNvSpPr txBox="1"/>
          <p:nvPr/>
        </p:nvSpPr>
        <p:spPr>
          <a:xfrm>
            <a:off x="2491810" y="3819003"/>
            <a:ext cx="1406031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5AA43F0-8DC2-53E1-BCF8-6EFF746B2636}"/>
              </a:ext>
            </a:extLst>
          </p:cNvPr>
          <p:cNvSpPr txBox="1"/>
          <p:nvPr/>
        </p:nvSpPr>
        <p:spPr>
          <a:xfrm>
            <a:off x="5401020" y="3819003"/>
            <a:ext cx="1406031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E506AB3-4EF6-3A4D-3D16-A522C9F4EAB2}"/>
              </a:ext>
            </a:extLst>
          </p:cNvPr>
          <p:cNvSpPr txBox="1"/>
          <p:nvPr/>
        </p:nvSpPr>
        <p:spPr>
          <a:xfrm>
            <a:off x="8294159" y="3819003"/>
            <a:ext cx="1406031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5238221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B305303-BD27-14EB-18A1-28F2CAC03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08" y="2417654"/>
            <a:ext cx="2455592" cy="202269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10615" y="652495"/>
            <a:ext cx="1850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rPr>
              <a:t>目录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E147CA40-F42D-C08E-481B-C6E228AAC1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876" y="3819704"/>
            <a:ext cx="4640400" cy="290025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D6115B71-614B-DF88-895B-419C9778CB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633962" y="829484"/>
            <a:ext cx="2838576" cy="6028516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9E900F9A-0492-F9BC-2B1F-1C53E654FA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53969" y="3235504"/>
            <a:ext cx="2838576" cy="4312345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4A2D2C1-45EC-01A4-D405-4D5542EBAD5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031" y="5842395"/>
            <a:ext cx="889475" cy="840662"/>
          </a:xfrm>
          <a:prstGeom prst="rect">
            <a:avLst/>
          </a:prstGeom>
        </p:spPr>
      </p:pic>
      <p:sp>
        <p:nvSpPr>
          <p:cNvPr id="76" name="文本框 75">
            <a:extLst>
              <a:ext uri="{FF2B5EF4-FFF2-40B4-BE49-F238E27FC236}">
                <a16:creationId xmlns:a16="http://schemas.microsoft.com/office/drawing/2014/main" id="{1FF87AE3-3863-8C40-AC03-F90CDA4FE092}"/>
              </a:ext>
            </a:extLst>
          </p:cNvPr>
          <p:cNvSpPr txBox="1"/>
          <p:nvPr/>
        </p:nvSpPr>
        <p:spPr>
          <a:xfrm>
            <a:off x="4855016" y="1497860"/>
            <a:ext cx="2561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POSans R" panose="00020600040101010101" pitchFamily="18" charset="-122"/>
                <a:sym typeface="+mn-lt"/>
              </a:rPr>
              <a:t>CONTENTS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OPPOSans R" panose="00020600040101010101" pitchFamily="18" charset="-122"/>
              <a:sym typeface="+mn-lt"/>
            </a:endParaRPr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648F1086-6969-ABFA-7C08-310B2D6EB0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2326" y="603403"/>
            <a:ext cx="2596640" cy="1168488"/>
          </a:xfrm>
          <a:prstGeom prst="rect">
            <a:avLst/>
          </a:prstGeom>
        </p:spPr>
      </p:pic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1646318" y="2445047"/>
            <a:ext cx="2078260" cy="2370340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11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1996070" y="2855617"/>
            <a:ext cx="13787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0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732CA71-CC6C-2326-3A1E-E3F4B3FB3A08}"/>
              </a:ext>
            </a:extLst>
          </p:cNvPr>
          <p:cNvSpPr txBox="1"/>
          <p:nvPr/>
        </p:nvSpPr>
        <p:spPr>
          <a:xfrm>
            <a:off x="1760156" y="3711178"/>
            <a:ext cx="1850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1BB90679-3C1B-C5FE-CE15-1EAFE2DE7E66}"/>
              </a:ext>
            </a:extLst>
          </p:cNvPr>
          <p:cNvSpPr>
            <a:spLocks/>
          </p:cNvSpPr>
          <p:nvPr/>
        </p:nvSpPr>
        <p:spPr bwMode="auto">
          <a:xfrm rot="1561994">
            <a:off x="3945204" y="2445047"/>
            <a:ext cx="2078260" cy="2370340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 dpi="0" rotWithShape="1">
            <a:blip r:embed="rId11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/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684C065-B711-6F92-7BE0-1BCC67859881}"/>
              </a:ext>
            </a:extLst>
          </p:cNvPr>
          <p:cNvSpPr txBox="1"/>
          <p:nvPr/>
        </p:nvSpPr>
        <p:spPr>
          <a:xfrm>
            <a:off x="4294956" y="2855617"/>
            <a:ext cx="13787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02</a:t>
            </a:r>
            <a:endParaRPr lang="zh-CN" altLang="en-US" sz="60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C43AE31-BCB0-D129-10B7-E83DE1618D46}"/>
              </a:ext>
            </a:extLst>
          </p:cNvPr>
          <p:cNvSpPr txBox="1"/>
          <p:nvPr/>
        </p:nvSpPr>
        <p:spPr>
          <a:xfrm>
            <a:off x="4059042" y="3711178"/>
            <a:ext cx="1850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B33D86FA-DDF0-10DE-50CD-18CC92C20493}"/>
              </a:ext>
            </a:extLst>
          </p:cNvPr>
          <p:cNvSpPr>
            <a:spLocks/>
          </p:cNvSpPr>
          <p:nvPr/>
        </p:nvSpPr>
        <p:spPr bwMode="auto">
          <a:xfrm rot="1561994">
            <a:off x="6244090" y="2445047"/>
            <a:ext cx="2078260" cy="2370340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11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89E0394-9897-BD2C-0075-27468A216224}"/>
              </a:ext>
            </a:extLst>
          </p:cNvPr>
          <p:cNvSpPr txBox="1"/>
          <p:nvPr/>
        </p:nvSpPr>
        <p:spPr>
          <a:xfrm>
            <a:off x="6593842" y="2855617"/>
            <a:ext cx="13787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03</a:t>
            </a:r>
            <a:endParaRPr lang="zh-CN" altLang="en-US" sz="60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D820FE3-3B82-2DBC-CE37-C1D2F0237F33}"/>
              </a:ext>
            </a:extLst>
          </p:cNvPr>
          <p:cNvSpPr txBox="1"/>
          <p:nvPr/>
        </p:nvSpPr>
        <p:spPr>
          <a:xfrm>
            <a:off x="6357928" y="3711178"/>
            <a:ext cx="1850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4B82ABC4-F5F8-6BF4-74A6-F58ABC7CC868}"/>
              </a:ext>
            </a:extLst>
          </p:cNvPr>
          <p:cNvSpPr>
            <a:spLocks/>
          </p:cNvSpPr>
          <p:nvPr/>
        </p:nvSpPr>
        <p:spPr bwMode="auto">
          <a:xfrm rot="1561994">
            <a:off x="8542976" y="2445047"/>
            <a:ext cx="2078260" cy="2370340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11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9EF1AF5-F77D-D179-A4A8-70FC56278804}"/>
              </a:ext>
            </a:extLst>
          </p:cNvPr>
          <p:cNvSpPr txBox="1"/>
          <p:nvPr/>
        </p:nvSpPr>
        <p:spPr>
          <a:xfrm>
            <a:off x="8892728" y="2855617"/>
            <a:ext cx="13787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04</a:t>
            </a:r>
            <a:endParaRPr lang="zh-CN" altLang="en-US" sz="60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C03F894-38D5-60A3-5C4F-810E8980BB2F}"/>
              </a:ext>
            </a:extLst>
          </p:cNvPr>
          <p:cNvSpPr txBox="1"/>
          <p:nvPr/>
        </p:nvSpPr>
        <p:spPr>
          <a:xfrm>
            <a:off x="8656814" y="3711178"/>
            <a:ext cx="1850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2E302B6-2347-1B08-5708-5EF51679CA5E}"/>
              </a:ext>
            </a:extLst>
          </p:cNvPr>
          <p:cNvSpPr txBox="1"/>
          <p:nvPr/>
        </p:nvSpPr>
        <p:spPr>
          <a:xfrm>
            <a:off x="-98602800" y="-52610266"/>
            <a:ext cx="660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 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 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1087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900F4CD-D915-2E61-B04B-70D33F61FA84}"/>
              </a:ext>
            </a:extLst>
          </p:cNvPr>
          <p:cNvGrpSpPr/>
          <p:nvPr/>
        </p:nvGrpSpPr>
        <p:grpSpPr>
          <a:xfrm>
            <a:off x="5637978" y="1544297"/>
            <a:ext cx="5635984" cy="4247283"/>
            <a:chOff x="5536378" y="1696697"/>
            <a:chExt cx="5635984" cy="4247283"/>
          </a:xfrm>
        </p:grpSpPr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A308D7E5-AA14-A8F9-D08E-32A6DE57C8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6378" y="4279833"/>
              <a:ext cx="1666358" cy="1664147"/>
            </a:xfrm>
            <a:custGeom>
              <a:avLst/>
              <a:gdLst>
                <a:gd name="T0" fmla="*/ 638 w 638"/>
                <a:gd name="T1" fmla="*/ 346 h 637"/>
                <a:gd name="T2" fmla="*/ 603 w 638"/>
                <a:gd name="T3" fmla="*/ 284 h 637"/>
                <a:gd name="T4" fmla="*/ 556 w 638"/>
                <a:gd name="T5" fmla="*/ 221 h 637"/>
                <a:gd name="T6" fmla="*/ 609 w 638"/>
                <a:gd name="T7" fmla="*/ 184 h 637"/>
                <a:gd name="T8" fmla="*/ 547 w 638"/>
                <a:gd name="T9" fmla="*/ 146 h 637"/>
                <a:gd name="T10" fmla="*/ 476 w 638"/>
                <a:gd name="T11" fmla="*/ 116 h 637"/>
                <a:gd name="T12" fmla="*/ 503 w 638"/>
                <a:gd name="T13" fmla="*/ 57 h 637"/>
                <a:gd name="T14" fmla="*/ 432 w 638"/>
                <a:gd name="T15" fmla="*/ 56 h 637"/>
                <a:gd name="T16" fmla="*/ 353 w 638"/>
                <a:gd name="T17" fmla="*/ 65 h 637"/>
                <a:gd name="T18" fmla="*/ 347 w 638"/>
                <a:gd name="T19" fmla="*/ 0 h 637"/>
                <a:gd name="T20" fmla="*/ 285 w 638"/>
                <a:gd name="T21" fmla="*/ 34 h 637"/>
                <a:gd name="T22" fmla="*/ 221 w 638"/>
                <a:gd name="T23" fmla="*/ 81 h 637"/>
                <a:gd name="T24" fmla="*/ 185 w 638"/>
                <a:gd name="T25" fmla="*/ 28 h 637"/>
                <a:gd name="T26" fmla="*/ 149 w 638"/>
                <a:gd name="T27" fmla="*/ 90 h 637"/>
                <a:gd name="T28" fmla="*/ 117 w 638"/>
                <a:gd name="T29" fmla="*/ 162 h 637"/>
                <a:gd name="T30" fmla="*/ 58 w 638"/>
                <a:gd name="T31" fmla="*/ 134 h 637"/>
                <a:gd name="T32" fmla="*/ 56 w 638"/>
                <a:gd name="T33" fmla="*/ 205 h 637"/>
                <a:gd name="T34" fmla="*/ 66 w 638"/>
                <a:gd name="T35" fmla="*/ 284 h 637"/>
                <a:gd name="T36" fmla="*/ 0 w 638"/>
                <a:gd name="T37" fmla="*/ 290 h 637"/>
                <a:gd name="T38" fmla="*/ 37 w 638"/>
                <a:gd name="T39" fmla="*/ 352 h 637"/>
                <a:gd name="T40" fmla="*/ 82 w 638"/>
                <a:gd name="T41" fmla="*/ 414 h 637"/>
                <a:gd name="T42" fmla="*/ 29 w 638"/>
                <a:gd name="T43" fmla="*/ 452 h 637"/>
                <a:gd name="T44" fmla="*/ 91 w 638"/>
                <a:gd name="T45" fmla="*/ 488 h 637"/>
                <a:gd name="T46" fmla="*/ 162 w 638"/>
                <a:gd name="T47" fmla="*/ 520 h 637"/>
                <a:gd name="T48" fmla="*/ 135 w 638"/>
                <a:gd name="T49" fmla="*/ 579 h 637"/>
                <a:gd name="T50" fmla="*/ 208 w 638"/>
                <a:gd name="T51" fmla="*/ 581 h 637"/>
                <a:gd name="T52" fmla="*/ 285 w 638"/>
                <a:gd name="T53" fmla="*/ 572 h 637"/>
                <a:gd name="T54" fmla="*/ 291 w 638"/>
                <a:gd name="T55" fmla="*/ 637 h 637"/>
                <a:gd name="T56" fmla="*/ 353 w 638"/>
                <a:gd name="T57" fmla="*/ 600 h 637"/>
                <a:gd name="T58" fmla="*/ 417 w 638"/>
                <a:gd name="T59" fmla="*/ 555 h 637"/>
                <a:gd name="T60" fmla="*/ 453 w 638"/>
                <a:gd name="T61" fmla="*/ 608 h 637"/>
                <a:gd name="T62" fmla="*/ 491 w 638"/>
                <a:gd name="T63" fmla="*/ 546 h 637"/>
                <a:gd name="T64" fmla="*/ 521 w 638"/>
                <a:gd name="T65" fmla="*/ 475 h 637"/>
                <a:gd name="T66" fmla="*/ 580 w 638"/>
                <a:gd name="T67" fmla="*/ 502 h 637"/>
                <a:gd name="T68" fmla="*/ 582 w 638"/>
                <a:gd name="T69" fmla="*/ 429 h 637"/>
                <a:gd name="T70" fmla="*/ 573 w 638"/>
                <a:gd name="T71" fmla="*/ 352 h 637"/>
                <a:gd name="T72" fmla="*/ 319 w 638"/>
                <a:gd name="T73" fmla="*/ 493 h 637"/>
                <a:gd name="T74" fmla="*/ 319 w 638"/>
                <a:gd name="T75" fmla="*/ 144 h 637"/>
                <a:gd name="T76" fmla="*/ 319 w 638"/>
                <a:gd name="T77" fmla="*/ 493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8" h="637">
                  <a:moveTo>
                    <a:pt x="603" y="352"/>
                  </a:moveTo>
                  <a:cubicBezTo>
                    <a:pt x="638" y="346"/>
                    <a:pt x="638" y="346"/>
                    <a:pt x="638" y="346"/>
                  </a:cubicBezTo>
                  <a:cubicBezTo>
                    <a:pt x="638" y="290"/>
                    <a:pt x="638" y="290"/>
                    <a:pt x="638" y="290"/>
                  </a:cubicBezTo>
                  <a:cubicBezTo>
                    <a:pt x="603" y="284"/>
                    <a:pt x="603" y="284"/>
                    <a:pt x="603" y="284"/>
                  </a:cubicBezTo>
                  <a:cubicBezTo>
                    <a:pt x="573" y="284"/>
                    <a:pt x="573" y="284"/>
                    <a:pt x="573" y="284"/>
                  </a:cubicBezTo>
                  <a:cubicBezTo>
                    <a:pt x="570" y="261"/>
                    <a:pt x="564" y="240"/>
                    <a:pt x="556" y="221"/>
                  </a:cubicBezTo>
                  <a:cubicBezTo>
                    <a:pt x="582" y="205"/>
                    <a:pt x="582" y="205"/>
                    <a:pt x="582" y="205"/>
                  </a:cubicBezTo>
                  <a:cubicBezTo>
                    <a:pt x="609" y="184"/>
                    <a:pt x="609" y="184"/>
                    <a:pt x="609" y="184"/>
                  </a:cubicBezTo>
                  <a:cubicBezTo>
                    <a:pt x="580" y="134"/>
                    <a:pt x="580" y="134"/>
                    <a:pt x="580" y="134"/>
                  </a:cubicBezTo>
                  <a:cubicBezTo>
                    <a:pt x="547" y="146"/>
                    <a:pt x="547" y="146"/>
                    <a:pt x="547" y="146"/>
                  </a:cubicBezTo>
                  <a:cubicBezTo>
                    <a:pt x="521" y="162"/>
                    <a:pt x="521" y="162"/>
                    <a:pt x="521" y="162"/>
                  </a:cubicBezTo>
                  <a:cubicBezTo>
                    <a:pt x="509" y="145"/>
                    <a:pt x="493" y="128"/>
                    <a:pt x="476" y="116"/>
                  </a:cubicBezTo>
                  <a:cubicBezTo>
                    <a:pt x="491" y="90"/>
                    <a:pt x="491" y="90"/>
                    <a:pt x="491" y="90"/>
                  </a:cubicBezTo>
                  <a:cubicBezTo>
                    <a:pt x="503" y="57"/>
                    <a:pt x="503" y="57"/>
                    <a:pt x="503" y="57"/>
                  </a:cubicBezTo>
                  <a:cubicBezTo>
                    <a:pt x="453" y="28"/>
                    <a:pt x="453" y="28"/>
                    <a:pt x="453" y="28"/>
                  </a:cubicBezTo>
                  <a:cubicBezTo>
                    <a:pt x="432" y="56"/>
                    <a:pt x="432" y="56"/>
                    <a:pt x="432" y="56"/>
                  </a:cubicBezTo>
                  <a:cubicBezTo>
                    <a:pt x="417" y="81"/>
                    <a:pt x="417" y="81"/>
                    <a:pt x="417" y="81"/>
                  </a:cubicBezTo>
                  <a:cubicBezTo>
                    <a:pt x="397" y="74"/>
                    <a:pt x="376" y="68"/>
                    <a:pt x="353" y="65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85" y="34"/>
                    <a:pt x="285" y="34"/>
                    <a:pt x="285" y="34"/>
                  </a:cubicBezTo>
                  <a:cubicBezTo>
                    <a:pt x="285" y="65"/>
                    <a:pt x="285" y="65"/>
                    <a:pt x="285" y="65"/>
                  </a:cubicBezTo>
                  <a:cubicBezTo>
                    <a:pt x="262" y="68"/>
                    <a:pt x="243" y="74"/>
                    <a:pt x="221" y="81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49" y="90"/>
                    <a:pt x="149" y="90"/>
                    <a:pt x="149" y="90"/>
                  </a:cubicBezTo>
                  <a:cubicBezTo>
                    <a:pt x="162" y="116"/>
                    <a:pt x="162" y="116"/>
                    <a:pt x="162" y="116"/>
                  </a:cubicBezTo>
                  <a:cubicBezTo>
                    <a:pt x="146" y="128"/>
                    <a:pt x="131" y="145"/>
                    <a:pt x="117" y="162"/>
                  </a:cubicBezTo>
                  <a:cubicBezTo>
                    <a:pt x="91" y="146"/>
                    <a:pt x="91" y="146"/>
                    <a:pt x="91" y="146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56" y="205"/>
                    <a:pt x="56" y="205"/>
                    <a:pt x="56" y="205"/>
                  </a:cubicBezTo>
                  <a:cubicBezTo>
                    <a:pt x="82" y="221"/>
                    <a:pt x="82" y="221"/>
                    <a:pt x="82" y="221"/>
                  </a:cubicBezTo>
                  <a:cubicBezTo>
                    <a:pt x="75" y="240"/>
                    <a:pt x="69" y="261"/>
                    <a:pt x="66" y="28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37" y="352"/>
                    <a:pt x="37" y="352"/>
                    <a:pt x="37" y="352"/>
                  </a:cubicBezTo>
                  <a:cubicBezTo>
                    <a:pt x="66" y="352"/>
                    <a:pt x="66" y="352"/>
                    <a:pt x="66" y="352"/>
                  </a:cubicBezTo>
                  <a:cubicBezTo>
                    <a:pt x="69" y="373"/>
                    <a:pt x="75" y="395"/>
                    <a:pt x="82" y="414"/>
                  </a:cubicBezTo>
                  <a:cubicBezTo>
                    <a:pt x="56" y="429"/>
                    <a:pt x="56" y="429"/>
                    <a:pt x="56" y="429"/>
                  </a:cubicBezTo>
                  <a:cubicBezTo>
                    <a:pt x="29" y="452"/>
                    <a:pt x="29" y="452"/>
                    <a:pt x="29" y="452"/>
                  </a:cubicBezTo>
                  <a:cubicBezTo>
                    <a:pt x="58" y="502"/>
                    <a:pt x="58" y="502"/>
                    <a:pt x="58" y="502"/>
                  </a:cubicBezTo>
                  <a:cubicBezTo>
                    <a:pt x="91" y="488"/>
                    <a:pt x="91" y="488"/>
                    <a:pt x="91" y="488"/>
                  </a:cubicBezTo>
                  <a:cubicBezTo>
                    <a:pt x="117" y="475"/>
                    <a:pt x="117" y="475"/>
                    <a:pt x="117" y="475"/>
                  </a:cubicBezTo>
                  <a:cubicBezTo>
                    <a:pt x="131" y="491"/>
                    <a:pt x="146" y="507"/>
                    <a:pt x="162" y="520"/>
                  </a:cubicBezTo>
                  <a:cubicBezTo>
                    <a:pt x="149" y="546"/>
                    <a:pt x="149" y="546"/>
                    <a:pt x="149" y="546"/>
                  </a:cubicBezTo>
                  <a:cubicBezTo>
                    <a:pt x="135" y="579"/>
                    <a:pt x="135" y="579"/>
                    <a:pt x="135" y="579"/>
                  </a:cubicBezTo>
                  <a:cubicBezTo>
                    <a:pt x="185" y="608"/>
                    <a:pt x="185" y="608"/>
                    <a:pt x="185" y="608"/>
                  </a:cubicBezTo>
                  <a:cubicBezTo>
                    <a:pt x="208" y="581"/>
                    <a:pt x="208" y="581"/>
                    <a:pt x="208" y="581"/>
                  </a:cubicBezTo>
                  <a:cubicBezTo>
                    <a:pt x="221" y="555"/>
                    <a:pt x="221" y="555"/>
                    <a:pt x="221" y="555"/>
                  </a:cubicBezTo>
                  <a:cubicBezTo>
                    <a:pt x="243" y="563"/>
                    <a:pt x="262" y="569"/>
                    <a:pt x="285" y="572"/>
                  </a:cubicBezTo>
                  <a:cubicBezTo>
                    <a:pt x="285" y="600"/>
                    <a:pt x="285" y="600"/>
                    <a:pt x="285" y="600"/>
                  </a:cubicBezTo>
                  <a:cubicBezTo>
                    <a:pt x="291" y="637"/>
                    <a:pt x="291" y="637"/>
                    <a:pt x="291" y="637"/>
                  </a:cubicBezTo>
                  <a:cubicBezTo>
                    <a:pt x="347" y="637"/>
                    <a:pt x="347" y="637"/>
                    <a:pt x="347" y="637"/>
                  </a:cubicBezTo>
                  <a:cubicBezTo>
                    <a:pt x="353" y="600"/>
                    <a:pt x="353" y="600"/>
                    <a:pt x="353" y="600"/>
                  </a:cubicBezTo>
                  <a:cubicBezTo>
                    <a:pt x="353" y="572"/>
                    <a:pt x="353" y="572"/>
                    <a:pt x="353" y="572"/>
                  </a:cubicBezTo>
                  <a:cubicBezTo>
                    <a:pt x="376" y="569"/>
                    <a:pt x="397" y="563"/>
                    <a:pt x="417" y="555"/>
                  </a:cubicBezTo>
                  <a:cubicBezTo>
                    <a:pt x="432" y="581"/>
                    <a:pt x="432" y="581"/>
                    <a:pt x="432" y="581"/>
                  </a:cubicBezTo>
                  <a:cubicBezTo>
                    <a:pt x="453" y="608"/>
                    <a:pt x="453" y="608"/>
                    <a:pt x="453" y="608"/>
                  </a:cubicBezTo>
                  <a:cubicBezTo>
                    <a:pt x="503" y="579"/>
                    <a:pt x="503" y="579"/>
                    <a:pt x="503" y="579"/>
                  </a:cubicBezTo>
                  <a:cubicBezTo>
                    <a:pt x="491" y="546"/>
                    <a:pt x="491" y="546"/>
                    <a:pt x="491" y="546"/>
                  </a:cubicBezTo>
                  <a:cubicBezTo>
                    <a:pt x="476" y="520"/>
                    <a:pt x="476" y="520"/>
                    <a:pt x="476" y="520"/>
                  </a:cubicBezTo>
                  <a:cubicBezTo>
                    <a:pt x="493" y="507"/>
                    <a:pt x="509" y="491"/>
                    <a:pt x="521" y="475"/>
                  </a:cubicBezTo>
                  <a:cubicBezTo>
                    <a:pt x="547" y="488"/>
                    <a:pt x="547" y="488"/>
                    <a:pt x="547" y="488"/>
                  </a:cubicBezTo>
                  <a:cubicBezTo>
                    <a:pt x="580" y="502"/>
                    <a:pt x="580" y="502"/>
                    <a:pt x="580" y="502"/>
                  </a:cubicBezTo>
                  <a:cubicBezTo>
                    <a:pt x="609" y="452"/>
                    <a:pt x="609" y="452"/>
                    <a:pt x="609" y="452"/>
                  </a:cubicBezTo>
                  <a:cubicBezTo>
                    <a:pt x="582" y="429"/>
                    <a:pt x="582" y="429"/>
                    <a:pt x="582" y="429"/>
                  </a:cubicBezTo>
                  <a:cubicBezTo>
                    <a:pt x="556" y="414"/>
                    <a:pt x="556" y="414"/>
                    <a:pt x="556" y="414"/>
                  </a:cubicBezTo>
                  <a:cubicBezTo>
                    <a:pt x="564" y="395"/>
                    <a:pt x="570" y="373"/>
                    <a:pt x="573" y="352"/>
                  </a:cubicBezTo>
                  <a:lnTo>
                    <a:pt x="603" y="352"/>
                  </a:lnTo>
                  <a:close/>
                  <a:moveTo>
                    <a:pt x="319" y="493"/>
                  </a:moveTo>
                  <a:cubicBezTo>
                    <a:pt x="223" y="493"/>
                    <a:pt x="145" y="414"/>
                    <a:pt x="145" y="318"/>
                  </a:cubicBezTo>
                  <a:cubicBezTo>
                    <a:pt x="145" y="222"/>
                    <a:pt x="223" y="144"/>
                    <a:pt x="319" y="144"/>
                  </a:cubicBezTo>
                  <a:cubicBezTo>
                    <a:pt x="415" y="144"/>
                    <a:pt x="493" y="222"/>
                    <a:pt x="493" y="318"/>
                  </a:cubicBezTo>
                  <a:cubicBezTo>
                    <a:pt x="493" y="414"/>
                    <a:pt x="415" y="493"/>
                    <a:pt x="319" y="493"/>
                  </a:cubicBezTo>
                  <a:close/>
                </a:path>
              </a:pathLst>
            </a:custGeom>
            <a:solidFill>
              <a:srgbClr val="7BAD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CD2430A-3323-BF14-186B-2555DA910D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4952" y="3478167"/>
              <a:ext cx="2089859" cy="2086542"/>
            </a:xfrm>
            <a:custGeom>
              <a:avLst/>
              <a:gdLst>
                <a:gd name="T0" fmla="*/ 800 w 800"/>
                <a:gd name="T1" fmla="*/ 428 h 799"/>
                <a:gd name="T2" fmla="*/ 766 w 800"/>
                <a:gd name="T3" fmla="*/ 365 h 799"/>
                <a:gd name="T4" fmla="*/ 725 w 800"/>
                <a:gd name="T5" fmla="*/ 303 h 799"/>
                <a:gd name="T6" fmla="*/ 781 w 800"/>
                <a:gd name="T7" fmla="*/ 273 h 799"/>
                <a:gd name="T8" fmla="*/ 725 w 800"/>
                <a:gd name="T9" fmla="*/ 229 h 799"/>
                <a:gd name="T10" fmla="*/ 663 w 800"/>
                <a:gd name="T11" fmla="*/ 186 h 799"/>
                <a:gd name="T12" fmla="*/ 704 w 800"/>
                <a:gd name="T13" fmla="*/ 136 h 799"/>
                <a:gd name="T14" fmla="*/ 636 w 800"/>
                <a:gd name="T15" fmla="*/ 117 h 799"/>
                <a:gd name="T16" fmla="*/ 561 w 800"/>
                <a:gd name="T17" fmla="*/ 102 h 799"/>
                <a:gd name="T18" fmla="*/ 580 w 800"/>
                <a:gd name="T19" fmla="*/ 41 h 799"/>
                <a:gd name="T20" fmla="*/ 509 w 800"/>
                <a:gd name="T21" fmla="*/ 49 h 799"/>
                <a:gd name="T22" fmla="*/ 436 w 800"/>
                <a:gd name="T23" fmla="*/ 64 h 799"/>
                <a:gd name="T24" fmla="*/ 430 w 800"/>
                <a:gd name="T25" fmla="*/ 0 h 799"/>
                <a:gd name="T26" fmla="*/ 366 w 800"/>
                <a:gd name="T27" fmla="*/ 35 h 799"/>
                <a:gd name="T28" fmla="*/ 304 w 800"/>
                <a:gd name="T29" fmla="*/ 76 h 799"/>
                <a:gd name="T30" fmla="*/ 274 w 800"/>
                <a:gd name="T31" fmla="*/ 20 h 799"/>
                <a:gd name="T32" fmla="*/ 230 w 800"/>
                <a:gd name="T33" fmla="*/ 76 h 799"/>
                <a:gd name="T34" fmla="*/ 188 w 800"/>
                <a:gd name="T35" fmla="*/ 138 h 799"/>
                <a:gd name="T36" fmla="*/ 138 w 800"/>
                <a:gd name="T37" fmla="*/ 97 h 799"/>
                <a:gd name="T38" fmla="*/ 118 w 800"/>
                <a:gd name="T39" fmla="*/ 165 h 799"/>
                <a:gd name="T40" fmla="*/ 103 w 800"/>
                <a:gd name="T41" fmla="*/ 239 h 799"/>
                <a:gd name="T42" fmla="*/ 43 w 800"/>
                <a:gd name="T43" fmla="*/ 220 h 799"/>
                <a:gd name="T44" fmla="*/ 50 w 800"/>
                <a:gd name="T45" fmla="*/ 292 h 799"/>
                <a:gd name="T46" fmla="*/ 64 w 800"/>
                <a:gd name="T47" fmla="*/ 365 h 799"/>
                <a:gd name="T48" fmla="*/ 0 w 800"/>
                <a:gd name="T49" fmla="*/ 371 h 799"/>
                <a:gd name="T50" fmla="*/ 37 w 800"/>
                <a:gd name="T51" fmla="*/ 435 h 799"/>
                <a:gd name="T52" fmla="*/ 77 w 800"/>
                <a:gd name="T53" fmla="*/ 497 h 799"/>
                <a:gd name="T54" fmla="*/ 20 w 800"/>
                <a:gd name="T55" fmla="*/ 527 h 799"/>
                <a:gd name="T56" fmla="*/ 77 w 800"/>
                <a:gd name="T57" fmla="*/ 571 h 799"/>
                <a:gd name="T58" fmla="*/ 139 w 800"/>
                <a:gd name="T59" fmla="*/ 613 h 799"/>
                <a:gd name="T60" fmla="*/ 99 w 800"/>
                <a:gd name="T61" fmla="*/ 663 h 799"/>
                <a:gd name="T62" fmla="*/ 167 w 800"/>
                <a:gd name="T63" fmla="*/ 683 h 799"/>
                <a:gd name="T64" fmla="*/ 241 w 800"/>
                <a:gd name="T65" fmla="*/ 698 h 799"/>
                <a:gd name="T66" fmla="*/ 221 w 800"/>
                <a:gd name="T67" fmla="*/ 758 h 799"/>
                <a:gd name="T68" fmla="*/ 292 w 800"/>
                <a:gd name="T69" fmla="*/ 751 h 799"/>
                <a:gd name="T70" fmla="*/ 366 w 800"/>
                <a:gd name="T71" fmla="*/ 736 h 799"/>
                <a:gd name="T72" fmla="*/ 372 w 800"/>
                <a:gd name="T73" fmla="*/ 799 h 799"/>
                <a:gd name="T74" fmla="*/ 436 w 800"/>
                <a:gd name="T75" fmla="*/ 764 h 799"/>
                <a:gd name="T76" fmla="*/ 498 w 800"/>
                <a:gd name="T77" fmla="*/ 724 h 799"/>
                <a:gd name="T78" fmla="*/ 528 w 800"/>
                <a:gd name="T79" fmla="*/ 781 h 799"/>
                <a:gd name="T80" fmla="*/ 572 w 800"/>
                <a:gd name="T81" fmla="*/ 724 h 799"/>
                <a:gd name="T82" fmla="*/ 614 w 800"/>
                <a:gd name="T83" fmla="*/ 662 h 799"/>
                <a:gd name="T84" fmla="*/ 664 w 800"/>
                <a:gd name="T85" fmla="*/ 702 h 799"/>
                <a:gd name="T86" fmla="*/ 684 w 800"/>
                <a:gd name="T87" fmla="*/ 634 h 799"/>
                <a:gd name="T88" fmla="*/ 699 w 800"/>
                <a:gd name="T89" fmla="*/ 560 h 799"/>
                <a:gd name="T90" fmla="*/ 760 w 800"/>
                <a:gd name="T91" fmla="*/ 580 h 799"/>
                <a:gd name="T92" fmla="*/ 751 w 800"/>
                <a:gd name="T93" fmla="*/ 507 h 799"/>
                <a:gd name="T94" fmla="*/ 737 w 800"/>
                <a:gd name="T95" fmla="*/ 435 h 799"/>
                <a:gd name="T96" fmla="*/ 400 w 800"/>
                <a:gd name="T97" fmla="*/ 650 h 799"/>
                <a:gd name="T98" fmla="*/ 400 w 800"/>
                <a:gd name="T99" fmla="*/ 149 h 799"/>
                <a:gd name="T100" fmla="*/ 400 w 800"/>
                <a:gd name="T101" fmla="*/ 65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0" h="799">
                  <a:moveTo>
                    <a:pt x="766" y="435"/>
                  </a:moveTo>
                  <a:cubicBezTo>
                    <a:pt x="800" y="428"/>
                    <a:pt x="800" y="428"/>
                    <a:pt x="800" y="428"/>
                  </a:cubicBezTo>
                  <a:cubicBezTo>
                    <a:pt x="800" y="371"/>
                    <a:pt x="800" y="371"/>
                    <a:pt x="800" y="371"/>
                  </a:cubicBezTo>
                  <a:cubicBezTo>
                    <a:pt x="766" y="365"/>
                    <a:pt x="766" y="365"/>
                    <a:pt x="766" y="365"/>
                  </a:cubicBezTo>
                  <a:cubicBezTo>
                    <a:pt x="737" y="365"/>
                    <a:pt x="737" y="365"/>
                    <a:pt x="737" y="365"/>
                  </a:cubicBezTo>
                  <a:cubicBezTo>
                    <a:pt x="735" y="344"/>
                    <a:pt x="731" y="322"/>
                    <a:pt x="725" y="303"/>
                  </a:cubicBezTo>
                  <a:cubicBezTo>
                    <a:pt x="751" y="292"/>
                    <a:pt x="751" y="292"/>
                    <a:pt x="751" y="292"/>
                  </a:cubicBezTo>
                  <a:cubicBezTo>
                    <a:pt x="781" y="273"/>
                    <a:pt x="781" y="273"/>
                    <a:pt x="781" y="273"/>
                  </a:cubicBezTo>
                  <a:cubicBezTo>
                    <a:pt x="760" y="220"/>
                    <a:pt x="760" y="220"/>
                    <a:pt x="760" y="220"/>
                  </a:cubicBezTo>
                  <a:cubicBezTo>
                    <a:pt x="725" y="229"/>
                    <a:pt x="725" y="229"/>
                    <a:pt x="725" y="229"/>
                  </a:cubicBezTo>
                  <a:cubicBezTo>
                    <a:pt x="699" y="239"/>
                    <a:pt x="699" y="239"/>
                    <a:pt x="699" y="239"/>
                  </a:cubicBezTo>
                  <a:cubicBezTo>
                    <a:pt x="689" y="220"/>
                    <a:pt x="676" y="203"/>
                    <a:pt x="663" y="186"/>
                  </a:cubicBezTo>
                  <a:cubicBezTo>
                    <a:pt x="684" y="165"/>
                    <a:pt x="684" y="165"/>
                    <a:pt x="684" y="165"/>
                  </a:cubicBezTo>
                  <a:cubicBezTo>
                    <a:pt x="704" y="136"/>
                    <a:pt x="704" y="136"/>
                    <a:pt x="704" y="136"/>
                  </a:cubicBezTo>
                  <a:cubicBezTo>
                    <a:pt x="664" y="97"/>
                    <a:pt x="664" y="97"/>
                    <a:pt x="664" y="97"/>
                  </a:cubicBezTo>
                  <a:cubicBezTo>
                    <a:pt x="636" y="117"/>
                    <a:pt x="636" y="117"/>
                    <a:pt x="636" y="117"/>
                  </a:cubicBezTo>
                  <a:cubicBezTo>
                    <a:pt x="614" y="138"/>
                    <a:pt x="614" y="138"/>
                    <a:pt x="614" y="138"/>
                  </a:cubicBezTo>
                  <a:cubicBezTo>
                    <a:pt x="598" y="124"/>
                    <a:pt x="580" y="112"/>
                    <a:pt x="561" y="102"/>
                  </a:cubicBezTo>
                  <a:cubicBezTo>
                    <a:pt x="572" y="76"/>
                    <a:pt x="572" y="76"/>
                    <a:pt x="572" y="76"/>
                  </a:cubicBezTo>
                  <a:cubicBezTo>
                    <a:pt x="580" y="41"/>
                    <a:pt x="580" y="41"/>
                    <a:pt x="580" y="41"/>
                  </a:cubicBezTo>
                  <a:cubicBezTo>
                    <a:pt x="528" y="20"/>
                    <a:pt x="528" y="20"/>
                    <a:pt x="528" y="20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78" y="70"/>
                    <a:pt x="457" y="65"/>
                    <a:pt x="436" y="64"/>
                  </a:cubicBezTo>
                  <a:cubicBezTo>
                    <a:pt x="436" y="35"/>
                    <a:pt x="436" y="35"/>
                    <a:pt x="436" y="35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366" y="35"/>
                    <a:pt x="366" y="35"/>
                    <a:pt x="366" y="35"/>
                  </a:cubicBezTo>
                  <a:cubicBezTo>
                    <a:pt x="366" y="64"/>
                    <a:pt x="366" y="64"/>
                    <a:pt x="366" y="64"/>
                  </a:cubicBezTo>
                  <a:cubicBezTo>
                    <a:pt x="345" y="65"/>
                    <a:pt x="324" y="70"/>
                    <a:pt x="304" y="76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41" y="102"/>
                    <a:pt x="241" y="102"/>
                    <a:pt x="241" y="102"/>
                  </a:cubicBezTo>
                  <a:cubicBezTo>
                    <a:pt x="221" y="112"/>
                    <a:pt x="204" y="124"/>
                    <a:pt x="188" y="138"/>
                  </a:cubicBezTo>
                  <a:cubicBezTo>
                    <a:pt x="167" y="117"/>
                    <a:pt x="167" y="117"/>
                    <a:pt x="167" y="11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8" y="165"/>
                    <a:pt x="118" y="165"/>
                    <a:pt x="118" y="165"/>
                  </a:cubicBezTo>
                  <a:cubicBezTo>
                    <a:pt x="139" y="186"/>
                    <a:pt x="139" y="186"/>
                    <a:pt x="139" y="186"/>
                  </a:cubicBezTo>
                  <a:cubicBezTo>
                    <a:pt x="126" y="203"/>
                    <a:pt x="114" y="220"/>
                    <a:pt x="103" y="239"/>
                  </a:cubicBezTo>
                  <a:cubicBezTo>
                    <a:pt x="77" y="229"/>
                    <a:pt x="77" y="229"/>
                    <a:pt x="77" y="229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20" y="273"/>
                    <a:pt x="20" y="273"/>
                    <a:pt x="20" y="273"/>
                  </a:cubicBezTo>
                  <a:cubicBezTo>
                    <a:pt x="50" y="292"/>
                    <a:pt x="50" y="292"/>
                    <a:pt x="50" y="292"/>
                  </a:cubicBezTo>
                  <a:cubicBezTo>
                    <a:pt x="77" y="303"/>
                    <a:pt x="77" y="303"/>
                    <a:pt x="77" y="303"/>
                  </a:cubicBezTo>
                  <a:cubicBezTo>
                    <a:pt x="71" y="322"/>
                    <a:pt x="67" y="344"/>
                    <a:pt x="64" y="365"/>
                  </a:cubicBezTo>
                  <a:cubicBezTo>
                    <a:pt x="37" y="365"/>
                    <a:pt x="37" y="365"/>
                    <a:pt x="37" y="365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0" y="428"/>
                    <a:pt x="0" y="428"/>
                    <a:pt x="0" y="428"/>
                  </a:cubicBezTo>
                  <a:cubicBezTo>
                    <a:pt x="37" y="435"/>
                    <a:pt x="37" y="435"/>
                    <a:pt x="37" y="435"/>
                  </a:cubicBezTo>
                  <a:cubicBezTo>
                    <a:pt x="64" y="435"/>
                    <a:pt x="64" y="435"/>
                    <a:pt x="64" y="435"/>
                  </a:cubicBezTo>
                  <a:cubicBezTo>
                    <a:pt x="67" y="456"/>
                    <a:pt x="71" y="477"/>
                    <a:pt x="77" y="497"/>
                  </a:cubicBezTo>
                  <a:cubicBezTo>
                    <a:pt x="50" y="507"/>
                    <a:pt x="50" y="507"/>
                    <a:pt x="50" y="507"/>
                  </a:cubicBezTo>
                  <a:cubicBezTo>
                    <a:pt x="20" y="527"/>
                    <a:pt x="20" y="527"/>
                    <a:pt x="20" y="527"/>
                  </a:cubicBezTo>
                  <a:cubicBezTo>
                    <a:pt x="43" y="580"/>
                    <a:pt x="43" y="580"/>
                    <a:pt x="43" y="580"/>
                  </a:cubicBezTo>
                  <a:cubicBezTo>
                    <a:pt x="77" y="571"/>
                    <a:pt x="77" y="571"/>
                    <a:pt x="77" y="571"/>
                  </a:cubicBezTo>
                  <a:cubicBezTo>
                    <a:pt x="103" y="560"/>
                    <a:pt x="103" y="560"/>
                    <a:pt x="103" y="560"/>
                  </a:cubicBezTo>
                  <a:cubicBezTo>
                    <a:pt x="114" y="580"/>
                    <a:pt x="126" y="596"/>
                    <a:pt x="139" y="613"/>
                  </a:cubicBezTo>
                  <a:cubicBezTo>
                    <a:pt x="118" y="634"/>
                    <a:pt x="118" y="634"/>
                    <a:pt x="118" y="634"/>
                  </a:cubicBezTo>
                  <a:cubicBezTo>
                    <a:pt x="99" y="663"/>
                    <a:pt x="99" y="663"/>
                    <a:pt x="99" y="663"/>
                  </a:cubicBezTo>
                  <a:cubicBezTo>
                    <a:pt x="138" y="702"/>
                    <a:pt x="138" y="702"/>
                    <a:pt x="138" y="702"/>
                  </a:cubicBezTo>
                  <a:cubicBezTo>
                    <a:pt x="167" y="683"/>
                    <a:pt x="167" y="683"/>
                    <a:pt x="167" y="683"/>
                  </a:cubicBezTo>
                  <a:cubicBezTo>
                    <a:pt x="188" y="662"/>
                    <a:pt x="188" y="662"/>
                    <a:pt x="188" y="662"/>
                  </a:cubicBezTo>
                  <a:cubicBezTo>
                    <a:pt x="204" y="675"/>
                    <a:pt x="221" y="687"/>
                    <a:pt x="241" y="698"/>
                  </a:cubicBezTo>
                  <a:cubicBezTo>
                    <a:pt x="230" y="724"/>
                    <a:pt x="230" y="724"/>
                    <a:pt x="230" y="724"/>
                  </a:cubicBezTo>
                  <a:cubicBezTo>
                    <a:pt x="221" y="758"/>
                    <a:pt x="221" y="758"/>
                    <a:pt x="221" y="758"/>
                  </a:cubicBezTo>
                  <a:cubicBezTo>
                    <a:pt x="274" y="781"/>
                    <a:pt x="274" y="781"/>
                    <a:pt x="274" y="781"/>
                  </a:cubicBezTo>
                  <a:cubicBezTo>
                    <a:pt x="292" y="751"/>
                    <a:pt x="292" y="751"/>
                    <a:pt x="292" y="751"/>
                  </a:cubicBezTo>
                  <a:cubicBezTo>
                    <a:pt x="304" y="724"/>
                    <a:pt x="304" y="724"/>
                    <a:pt x="304" y="724"/>
                  </a:cubicBezTo>
                  <a:cubicBezTo>
                    <a:pt x="324" y="730"/>
                    <a:pt x="345" y="734"/>
                    <a:pt x="366" y="736"/>
                  </a:cubicBezTo>
                  <a:cubicBezTo>
                    <a:pt x="366" y="764"/>
                    <a:pt x="366" y="764"/>
                    <a:pt x="366" y="764"/>
                  </a:cubicBezTo>
                  <a:cubicBezTo>
                    <a:pt x="372" y="799"/>
                    <a:pt x="372" y="799"/>
                    <a:pt x="372" y="799"/>
                  </a:cubicBezTo>
                  <a:cubicBezTo>
                    <a:pt x="430" y="799"/>
                    <a:pt x="430" y="799"/>
                    <a:pt x="430" y="799"/>
                  </a:cubicBezTo>
                  <a:cubicBezTo>
                    <a:pt x="436" y="764"/>
                    <a:pt x="436" y="764"/>
                    <a:pt x="436" y="764"/>
                  </a:cubicBezTo>
                  <a:cubicBezTo>
                    <a:pt x="436" y="736"/>
                    <a:pt x="436" y="736"/>
                    <a:pt x="436" y="736"/>
                  </a:cubicBezTo>
                  <a:cubicBezTo>
                    <a:pt x="457" y="734"/>
                    <a:pt x="478" y="730"/>
                    <a:pt x="498" y="724"/>
                  </a:cubicBezTo>
                  <a:cubicBezTo>
                    <a:pt x="509" y="751"/>
                    <a:pt x="509" y="751"/>
                    <a:pt x="509" y="751"/>
                  </a:cubicBezTo>
                  <a:cubicBezTo>
                    <a:pt x="528" y="781"/>
                    <a:pt x="528" y="781"/>
                    <a:pt x="528" y="781"/>
                  </a:cubicBezTo>
                  <a:cubicBezTo>
                    <a:pt x="580" y="758"/>
                    <a:pt x="580" y="758"/>
                    <a:pt x="580" y="758"/>
                  </a:cubicBezTo>
                  <a:cubicBezTo>
                    <a:pt x="572" y="724"/>
                    <a:pt x="572" y="724"/>
                    <a:pt x="572" y="724"/>
                  </a:cubicBezTo>
                  <a:cubicBezTo>
                    <a:pt x="561" y="698"/>
                    <a:pt x="561" y="698"/>
                    <a:pt x="561" y="698"/>
                  </a:cubicBezTo>
                  <a:cubicBezTo>
                    <a:pt x="580" y="687"/>
                    <a:pt x="598" y="675"/>
                    <a:pt x="614" y="662"/>
                  </a:cubicBezTo>
                  <a:cubicBezTo>
                    <a:pt x="636" y="683"/>
                    <a:pt x="636" y="683"/>
                    <a:pt x="636" y="683"/>
                  </a:cubicBezTo>
                  <a:cubicBezTo>
                    <a:pt x="664" y="702"/>
                    <a:pt x="664" y="702"/>
                    <a:pt x="664" y="702"/>
                  </a:cubicBezTo>
                  <a:cubicBezTo>
                    <a:pt x="704" y="663"/>
                    <a:pt x="704" y="663"/>
                    <a:pt x="704" y="663"/>
                  </a:cubicBezTo>
                  <a:cubicBezTo>
                    <a:pt x="684" y="634"/>
                    <a:pt x="684" y="634"/>
                    <a:pt x="684" y="634"/>
                  </a:cubicBezTo>
                  <a:cubicBezTo>
                    <a:pt x="663" y="613"/>
                    <a:pt x="663" y="613"/>
                    <a:pt x="663" y="613"/>
                  </a:cubicBezTo>
                  <a:cubicBezTo>
                    <a:pt x="676" y="596"/>
                    <a:pt x="689" y="580"/>
                    <a:pt x="699" y="560"/>
                  </a:cubicBezTo>
                  <a:cubicBezTo>
                    <a:pt x="725" y="571"/>
                    <a:pt x="725" y="571"/>
                    <a:pt x="725" y="571"/>
                  </a:cubicBezTo>
                  <a:cubicBezTo>
                    <a:pt x="760" y="580"/>
                    <a:pt x="760" y="580"/>
                    <a:pt x="760" y="580"/>
                  </a:cubicBezTo>
                  <a:cubicBezTo>
                    <a:pt x="781" y="527"/>
                    <a:pt x="781" y="527"/>
                    <a:pt x="781" y="527"/>
                  </a:cubicBezTo>
                  <a:cubicBezTo>
                    <a:pt x="751" y="507"/>
                    <a:pt x="751" y="507"/>
                    <a:pt x="751" y="507"/>
                  </a:cubicBezTo>
                  <a:cubicBezTo>
                    <a:pt x="725" y="497"/>
                    <a:pt x="725" y="497"/>
                    <a:pt x="725" y="497"/>
                  </a:cubicBezTo>
                  <a:cubicBezTo>
                    <a:pt x="731" y="477"/>
                    <a:pt x="735" y="456"/>
                    <a:pt x="737" y="435"/>
                  </a:cubicBezTo>
                  <a:lnTo>
                    <a:pt x="766" y="435"/>
                  </a:lnTo>
                  <a:close/>
                  <a:moveTo>
                    <a:pt x="400" y="650"/>
                  </a:moveTo>
                  <a:cubicBezTo>
                    <a:pt x="262" y="650"/>
                    <a:pt x="150" y="538"/>
                    <a:pt x="150" y="400"/>
                  </a:cubicBezTo>
                  <a:cubicBezTo>
                    <a:pt x="150" y="261"/>
                    <a:pt x="262" y="149"/>
                    <a:pt x="400" y="149"/>
                  </a:cubicBezTo>
                  <a:cubicBezTo>
                    <a:pt x="539" y="149"/>
                    <a:pt x="651" y="261"/>
                    <a:pt x="651" y="400"/>
                  </a:cubicBezTo>
                  <a:cubicBezTo>
                    <a:pt x="651" y="538"/>
                    <a:pt x="539" y="650"/>
                    <a:pt x="400" y="650"/>
                  </a:cubicBez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20B600A3-76A5-C181-94D8-42E585BC37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8520" y="3088945"/>
              <a:ext cx="1368913" cy="1392134"/>
            </a:xfrm>
            <a:custGeom>
              <a:avLst/>
              <a:gdLst>
                <a:gd name="T0" fmla="*/ 467 w 524"/>
                <a:gd name="T1" fmla="*/ 267 h 533"/>
                <a:gd name="T2" fmla="*/ 493 w 524"/>
                <a:gd name="T3" fmla="*/ 227 h 533"/>
                <a:gd name="T4" fmla="*/ 506 w 524"/>
                <a:gd name="T5" fmla="*/ 156 h 533"/>
                <a:gd name="T6" fmla="*/ 444 w 524"/>
                <a:gd name="T7" fmla="*/ 171 h 533"/>
                <a:gd name="T8" fmla="*/ 426 w 524"/>
                <a:gd name="T9" fmla="*/ 99 h 533"/>
                <a:gd name="T10" fmla="*/ 396 w 524"/>
                <a:gd name="T11" fmla="*/ 33 h 533"/>
                <a:gd name="T12" fmla="*/ 354 w 524"/>
                <a:gd name="T13" fmla="*/ 82 h 533"/>
                <a:gd name="T14" fmla="*/ 296 w 524"/>
                <a:gd name="T15" fmla="*/ 35 h 533"/>
                <a:gd name="T16" fmla="*/ 234 w 524"/>
                <a:gd name="T17" fmla="*/ 0 h 533"/>
                <a:gd name="T18" fmla="*/ 228 w 524"/>
                <a:gd name="T19" fmla="*/ 64 h 533"/>
                <a:gd name="T20" fmla="*/ 154 w 524"/>
                <a:gd name="T21" fmla="*/ 59 h 533"/>
                <a:gd name="T22" fmla="*/ 83 w 524"/>
                <a:gd name="T23" fmla="*/ 67 h 533"/>
                <a:gd name="T24" fmla="*/ 116 w 524"/>
                <a:gd name="T25" fmla="*/ 123 h 533"/>
                <a:gd name="T26" fmla="*/ 53 w 524"/>
                <a:gd name="T27" fmla="*/ 162 h 533"/>
                <a:gd name="T28" fmla="*/ 0 w 524"/>
                <a:gd name="T29" fmla="*/ 211 h 533"/>
                <a:gd name="T30" fmla="*/ 59 w 524"/>
                <a:gd name="T31" fmla="*/ 236 h 533"/>
                <a:gd name="T32" fmla="*/ 59 w 524"/>
                <a:gd name="T33" fmla="*/ 295 h 533"/>
                <a:gd name="T34" fmla="*/ 0 w 524"/>
                <a:gd name="T35" fmla="*/ 321 h 533"/>
                <a:gd name="T36" fmla="*/ 53 w 524"/>
                <a:gd name="T37" fmla="*/ 369 h 533"/>
                <a:gd name="T38" fmla="*/ 116 w 524"/>
                <a:gd name="T39" fmla="*/ 410 h 533"/>
                <a:gd name="T40" fmla="*/ 83 w 524"/>
                <a:gd name="T41" fmla="*/ 465 h 533"/>
                <a:gd name="T42" fmla="*/ 154 w 524"/>
                <a:gd name="T43" fmla="*/ 474 h 533"/>
                <a:gd name="T44" fmla="*/ 228 w 524"/>
                <a:gd name="T45" fmla="*/ 468 h 533"/>
                <a:gd name="T46" fmla="*/ 234 w 524"/>
                <a:gd name="T47" fmla="*/ 533 h 533"/>
                <a:gd name="T48" fmla="*/ 296 w 524"/>
                <a:gd name="T49" fmla="*/ 498 h 533"/>
                <a:gd name="T50" fmla="*/ 354 w 524"/>
                <a:gd name="T51" fmla="*/ 450 h 533"/>
                <a:gd name="T52" fmla="*/ 396 w 524"/>
                <a:gd name="T53" fmla="*/ 498 h 533"/>
                <a:gd name="T54" fmla="*/ 426 w 524"/>
                <a:gd name="T55" fmla="*/ 433 h 533"/>
                <a:gd name="T56" fmla="*/ 444 w 524"/>
                <a:gd name="T57" fmla="*/ 362 h 533"/>
                <a:gd name="T58" fmla="*/ 506 w 524"/>
                <a:gd name="T59" fmla="*/ 376 h 533"/>
                <a:gd name="T60" fmla="*/ 493 w 524"/>
                <a:gd name="T61" fmla="*/ 304 h 533"/>
                <a:gd name="T62" fmla="*/ 262 w 524"/>
                <a:gd name="T63" fmla="*/ 417 h 533"/>
                <a:gd name="T64" fmla="*/ 262 w 524"/>
                <a:gd name="T65" fmla="*/ 116 h 533"/>
                <a:gd name="T66" fmla="*/ 262 w 524"/>
                <a:gd name="T67" fmla="*/ 41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4" h="533">
                  <a:moveTo>
                    <a:pt x="466" y="295"/>
                  </a:moveTo>
                  <a:cubicBezTo>
                    <a:pt x="467" y="286"/>
                    <a:pt x="467" y="276"/>
                    <a:pt x="467" y="267"/>
                  </a:cubicBezTo>
                  <a:cubicBezTo>
                    <a:pt x="467" y="256"/>
                    <a:pt x="467" y="245"/>
                    <a:pt x="466" y="236"/>
                  </a:cubicBezTo>
                  <a:cubicBezTo>
                    <a:pt x="493" y="227"/>
                    <a:pt x="493" y="227"/>
                    <a:pt x="493" y="227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06" y="156"/>
                    <a:pt x="506" y="156"/>
                    <a:pt x="506" y="156"/>
                  </a:cubicBezTo>
                  <a:cubicBezTo>
                    <a:pt x="472" y="162"/>
                    <a:pt x="472" y="162"/>
                    <a:pt x="472" y="162"/>
                  </a:cubicBezTo>
                  <a:cubicBezTo>
                    <a:pt x="444" y="171"/>
                    <a:pt x="444" y="171"/>
                    <a:pt x="444" y="171"/>
                  </a:cubicBezTo>
                  <a:cubicBezTo>
                    <a:pt x="435" y="153"/>
                    <a:pt x="423" y="136"/>
                    <a:pt x="410" y="123"/>
                  </a:cubicBezTo>
                  <a:cubicBezTo>
                    <a:pt x="426" y="99"/>
                    <a:pt x="426" y="99"/>
                    <a:pt x="426" y="99"/>
                  </a:cubicBezTo>
                  <a:cubicBezTo>
                    <a:pt x="441" y="67"/>
                    <a:pt x="441" y="67"/>
                    <a:pt x="441" y="67"/>
                  </a:cubicBezTo>
                  <a:cubicBezTo>
                    <a:pt x="396" y="33"/>
                    <a:pt x="396" y="33"/>
                    <a:pt x="396" y="33"/>
                  </a:cubicBezTo>
                  <a:cubicBezTo>
                    <a:pt x="370" y="59"/>
                    <a:pt x="370" y="59"/>
                    <a:pt x="370" y="5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35" y="73"/>
                    <a:pt x="317" y="67"/>
                    <a:pt x="296" y="64"/>
                  </a:cubicBezTo>
                  <a:cubicBezTo>
                    <a:pt x="296" y="35"/>
                    <a:pt x="296" y="35"/>
                    <a:pt x="296" y="35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28" y="35"/>
                    <a:pt x="228" y="35"/>
                    <a:pt x="228" y="35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08" y="67"/>
                    <a:pt x="189" y="73"/>
                    <a:pt x="171" y="82"/>
                  </a:cubicBezTo>
                  <a:cubicBezTo>
                    <a:pt x="154" y="59"/>
                    <a:pt x="154" y="59"/>
                    <a:pt x="154" y="59"/>
                  </a:cubicBezTo>
                  <a:cubicBezTo>
                    <a:pt x="128" y="33"/>
                    <a:pt x="128" y="33"/>
                    <a:pt x="128" y="33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116" y="123"/>
                    <a:pt x="116" y="123"/>
                    <a:pt x="116" y="123"/>
                  </a:cubicBezTo>
                  <a:cubicBezTo>
                    <a:pt x="101" y="136"/>
                    <a:pt x="91" y="153"/>
                    <a:pt x="80" y="171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59" y="236"/>
                    <a:pt x="59" y="236"/>
                    <a:pt x="59" y="236"/>
                  </a:cubicBezTo>
                  <a:cubicBezTo>
                    <a:pt x="57" y="245"/>
                    <a:pt x="57" y="256"/>
                    <a:pt x="57" y="267"/>
                  </a:cubicBezTo>
                  <a:cubicBezTo>
                    <a:pt x="57" y="276"/>
                    <a:pt x="57" y="286"/>
                    <a:pt x="59" y="295"/>
                  </a:cubicBezTo>
                  <a:cubicBezTo>
                    <a:pt x="32" y="304"/>
                    <a:pt x="32" y="304"/>
                    <a:pt x="32" y="304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18" y="376"/>
                    <a:pt x="18" y="376"/>
                    <a:pt x="18" y="376"/>
                  </a:cubicBezTo>
                  <a:cubicBezTo>
                    <a:pt x="53" y="369"/>
                    <a:pt x="53" y="369"/>
                    <a:pt x="53" y="369"/>
                  </a:cubicBezTo>
                  <a:cubicBezTo>
                    <a:pt x="80" y="362"/>
                    <a:pt x="80" y="362"/>
                    <a:pt x="80" y="362"/>
                  </a:cubicBezTo>
                  <a:cubicBezTo>
                    <a:pt x="91" y="379"/>
                    <a:pt x="101" y="395"/>
                    <a:pt x="116" y="410"/>
                  </a:cubicBezTo>
                  <a:cubicBezTo>
                    <a:pt x="98" y="433"/>
                    <a:pt x="98" y="433"/>
                    <a:pt x="98" y="433"/>
                  </a:cubicBezTo>
                  <a:cubicBezTo>
                    <a:pt x="83" y="465"/>
                    <a:pt x="83" y="465"/>
                    <a:pt x="83" y="465"/>
                  </a:cubicBezTo>
                  <a:cubicBezTo>
                    <a:pt x="128" y="498"/>
                    <a:pt x="128" y="498"/>
                    <a:pt x="128" y="498"/>
                  </a:cubicBezTo>
                  <a:cubicBezTo>
                    <a:pt x="154" y="474"/>
                    <a:pt x="154" y="474"/>
                    <a:pt x="154" y="474"/>
                  </a:cubicBezTo>
                  <a:cubicBezTo>
                    <a:pt x="171" y="450"/>
                    <a:pt x="171" y="450"/>
                    <a:pt x="171" y="450"/>
                  </a:cubicBezTo>
                  <a:cubicBezTo>
                    <a:pt x="189" y="459"/>
                    <a:pt x="208" y="465"/>
                    <a:pt x="228" y="468"/>
                  </a:cubicBezTo>
                  <a:cubicBezTo>
                    <a:pt x="228" y="498"/>
                    <a:pt x="228" y="498"/>
                    <a:pt x="228" y="498"/>
                  </a:cubicBezTo>
                  <a:cubicBezTo>
                    <a:pt x="234" y="533"/>
                    <a:pt x="234" y="533"/>
                    <a:pt x="234" y="533"/>
                  </a:cubicBezTo>
                  <a:cubicBezTo>
                    <a:pt x="290" y="533"/>
                    <a:pt x="290" y="533"/>
                    <a:pt x="290" y="533"/>
                  </a:cubicBezTo>
                  <a:cubicBezTo>
                    <a:pt x="296" y="498"/>
                    <a:pt x="296" y="498"/>
                    <a:pt x="296" y="498"/>
                  </a:cubicBezTo>
                  <a:cubicBezTo>
                    <a:pt x="296" y="468"/>
                    <a:pt x="296" y="468"/>
                    <a:pt x="296" y="468"/>
                  </a:cubicBezTo>
                  <a:cubicBezTo>
                    <a:pt x="317" y="465"/>
                    <a:pt x="335" y="459"/>
                    <a:pt x="354" y="450"/>
                  </a:cubicBezTo>
                  <a:cubicBezTo>
                    <a:pt x="370" y="474"/>
                    <a:pt x="370" y="474"/>
                    <a:pt x="370" y="474"/>
                  </a:cubicBezTo>
                  <a:cubicBezTo>
                    <a:pt x="396" y="498"/>
                    <a:pt x="396" y="498"/>
                    <a:pt x="396" y="498"/>
                  </a:cubicBezTo>
                  <a:cubicBezTo>
                    <a:pt x="441" y="465"/>
                    <a:pt x="441" y="465"/>
                    <a:pt x="441" y="465"/>
                  </a:cubicBezTo>
                  <a:cubicBezTo>
                    <a:pt x="426" y="433"/>
                    <a:pt x="426" y="433"/>
                    <a:pt x="426" y="433"/>
                  </a:cubicBezTo>
                  <a:cubicBezTo>
                    <a:pt x="410" y="410"/>
                    <a:pt x="410" y="410"/>
                    <a:pt x="410" y="410"/>
                  </a:cubicBezTo>
                  <a:cubicBezTo>
                    <a:pt x="423" y="395"/>
                    <a:pt x="435" y="379"/>
                    <a:pt x="444" y="362"/>
                  </a:cubicBezTo>
                  <a:cubicBezTo>
                    <a:pt x="472" y="369"/>
                    <a:pt x="472" y="369"/>
                    <a:pt x="472" y="369"/>
                  </a:cubicBezTo>
                  <a:cubicBezTo>
                    <a:pt x="506" y="376"/>
                    <a:pt x="506" y="376"/>
                    <a:pt x="506" y="376"/>
                  </a:cubicBezTo>
                  <a:cubicBezTo>
                    <a:pt x="524" y="321"/>
                    <a:pt x="524" y="321"/>
                    <a:pt x="524" y="321"/>
                  </a:cubicBezTo>
                  <a:cubicBezTo>
                    <a:pt x="493" y="304"/>
                    <a:pt x="493" y="304"/>
                    <a:pt x="493" y="304"/>
                  </a:cubicBezTo>
                  <a:lnTo>
                    <a:pt x="466" y="295"/>
                  </a:lnTo>
                  <a:close/>
                  <a:moveTo>
                    <a:pt x="262" y="417"/>
                  </a:moveTo>
                  <a:cubicBezTo>
                    <a:pt x="179" y="417"/>
                    <a:pt x="112" y="350"/>
                    <a:pt x="112" y="267"/>
                  </a:cubicBezTo>
                  <a:cubicBezTo>
                    <a:pt x="112" y="183"/>
                    <a:pt x="179" y="116"/>
                    <a:pt x="262" y="116"/>
                  </a:cubicBezTo>
                  <a:cubicBezTo>
                    <a:pt x="345" y="116"/>
                    <a:pt x="412" y="183"/>
                    <a:pt x="412" y="267"/>
                  </a:cubicBezTo>
                  <a:cubicBezTo>
                    <a:pt x="412" y="350"/>
                    <a:pt x="345" y="417"/>
                    <a:pt x="262" y="417"/>
                  </a:cubicBezTo>
                  <a:close/>
                </a:path>
              </a:pathLst>
            </a:custGeom>
            <a:solidFill>
              <a:srgbClr val="3776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2BAC381F-BD4F-30F5-39EB-8011A1A046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06004" y="1913538"/>
              <a:ext cx="1666358" cy="1666359"/>
            </a:xfrm>
            <a:custGeom>
              <a:avLst/>
              <a:gdLst>
                <a:gd name="T0" fmla="*/ 638 w 638"/>
                <a:gd name="T1" fmla="*/ 347 h 638"/>
                <a:gd name="T2" fmla="*/ 603 w 638"/>
                <a:gd name="T3" fmla="*/ 285 h 638"/>
                <a:gd name="T4" fmla="*/ 556 w 638"/>
                <a:gd name="T5" fmla="*/ 221 h 638"/>
                <a:gd name="T6" fmla="*/ 609 w 638"/>
                <a:gd name="T7" fmla="*/ 185 h 638"/>
                <a:gd name="T8" fmla="*/ 547 w 638"/>
                <a:gd name="T9" fmla="*/ 147 h 638"/>
                <a:gd name="T10" fmla="*/ 476 w 638"/>
                <a:gd name="T11" fmla="*/ 117 h 638"/>
                <a:gd name="T12" fmla="*/ 503 w 638"/>
                <a:gd name="T13" fmla="*/ 58 h 638"/>
                <a:gd name="T14" fmla="*/ 432 w 638"/>
                <a:gd name="T15" fmla="*/ 56 h 638"/>
                <a:gd name="T16" fmla="*/ 353 w 638"/>
                <a:gd name="T17" fmla="*/ 65 h 638"/>
                <a:gd name="T18" fmla="*/ 347 w 638"/>
                <a:gd name="T19" fmla="*/ 0 h 638"/>
                <a:gd name="T20" fmla="*/ 285 w 638"/>
                <a:gd name="T21" fmla="*/ 35 h 638"/>
                <a:gd name="T22" fmla="*/ 221 w 638"/>
                <a:gd name="T23" fmla="*/ 82 h 638"/>
                <a:gd name="T24" fmla="*/ 185 w 638"/>
                <a:gd name="T25" fmla="*/ 29 h 638"/>
                <a:gd name="T26" fmla="*/ 148 w 638"/>
                <a:gd name="T27" fmla="*/ 91 h 638"/>
                <a:gd name="T28" fmla="*/ 117 w 638"/>
                <a:gd name="T29" fmla="*/ 162 h 638"/>
                <a:gd name="T30" fmla="*/ 58 w 638"/>
                <a:gd name="T31" fmla="*/ 135 h 638"/>
                <a:gd name="T32" fmla="*/ 56 w 638"/>
                <a:gd name="T33" fmla="*/ 206 h 638"/>
                <a:gd name="T34" fmla="*/ 65 w 638"/>
                <a:gd name="T35" fmla="*/ 285 h 638"/>
                <a:gd name="T36" fmla="*/ 0 w 638"/>
                <a:gd name="T37" fmla="*/ 291 h 638"/>
                <a:gd name="T38" fmla="*/ 36 w 638"/>
                <a:gd name="T39" fmla="*/ 353 h 638"/>
                <a:gd name="T40" fmla="*/ 82 w 638"/>
                <a:gd name="T41" fmla="*/ 415 h 638"/>
                <a:gd name="T42" fmla="*/ 29 w 638"/>
                <a:gd name="T43" fmla="*/ 453 h 638"/>
                <a:gd name="T44" fmla="*/ 91 w 638"/>
                <a:gd name="T45" fmla="*/ 489 h 638"/>
                <a:gd name="T46" fmla="*/ 162 w 638"/>
                <a:gd name="T47" fmla="*/ 521 h 638"/>
                <a:gd name="T48" fmla="*/ 135 w 638"/>
                <a:gd name="T49" fmla="*/ 580 h 638"/>
                <a:gd name="T50" fmla="*/ 208 w 638"/>
                <a:gd name="T51" fmla="*/ 582 h 638"/>
                <a:gd name="T52" fmla="*/ 285 w 638"/>
                <a:gd name="T53" fmla="*/ 573 h 638"/>
                <a:gd name="T54" fmla="*/ 291 w 638"/>
                <a:gd name="T55" fmla="*/ 638 h 638"/>
                <a:gd name="T56" fmla="*/ 353 w 638"/>
                <a:gd name="T57" fmla="*/ 601 h 638"/>
                <a:gd name="T58" fmla="*/ 416 w 638"/>
                <a:gd name="T59" fmla="*/ 556 h 638"/>
                <a:gd name="T60" fmla="*/ 453 w 638"/>
                <a:gd name="T61" fmla="*/ 609 h 638"/>
                <a:gd name="T62" fmla="*/ 491 w 638"/>
                <a:gd name="T63" fmla="*/ 547 h 638"/>
                <a:gd name="T64" fmla="*/ 521 w 638"/>
                <a:gd name="T65" fmla="*/ 476 h 638"/>
                <a:gd name="T66" fmla="*/ 580 w 638"/>
                <a:gd name="T67" fmla="*/ 503 h 638"/>
                <a:gd name="T68" fmla="*/ 582 w 638"/>
                <a:gd name="T69" fmla="*/ 430 h 638"/>
                <a:gd name="T70" fmla="*/ 572 w 638"/>
                <a:gd name="T71" fmla="*/ 353 h 638"/>
                <a:gd name="T72" fmla="*/ 319 w 638"/>
                <a:gd name="T73" fmla="*/ 503 h 638"/>
                <a:gd name="T74" fmla="*/ 319 w 638"/>
                <a:gd name="T75" fmla="*/ 135 h 638"/>
                <a:gd name="T76" fmla="*/ 319 w 638"/>
                <a:gd name="T77" fmla="*/ 503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8" h="638">
                  <a:moveTo>
                    <a:pt x="603" y="353"/>
                  </a:moveTo>
                  <a:cubicBezTo>
                    <a:pt x="638" y="347"/>
                    <a:pt x="638" y="347"/>
                    <a:pt x="638" y="347"/>
                  </a:cubicBezTo>
                  <a:cubicBezTo>
                    <a:pt x="638" y="291"/>
                    <a:pt x="638" y="291"/>
                    <a:pt x="638" y="291"/>
                  </a:cubicBezTo>
                  <a:cubicBezTo>
                    <a:pt x="603" y="285"/>
                    <a:pt x="603" y="285"/>
                    <a:pt x="603" y="285"/>
                  </a:cubicBezTo>
                  <a:cubicBezTo>
                    <a:pt x="572" y="285"/>
                    <a:pt x="572" y="285"/>
                    <a:pt x="572" y="285"/>
                  </a:cubicBezTo>
                  <a:cubicBezTo>
                    <a:pt x="569" y="262"/>
                    <a:pt x="563" y="241"/>
                    <a:pt x="556" y="221"/>
                  </a:cubicBezTo>
                  <a:cubicBezTo>
                    <a:pt x="582" y="206"/>
                    <a:pt x="582" y="206"/>
                    <a:pt x="582" y="206"/>
                  </a:cubicBezTo>
                  <a:cubicBezTo>
                    <a:pt x="609" y="185"/>
                    <a:pt x="609" y="185"/>
                    <a:pt x="609" y="185"/>
                  </a:cubicBezTo>
                  <a:cubicBezTo>
                    <a:pt x="580" y="135"/>
                    <a:pt x="580" y="135"/>
                    <a:pt x="580" y="135"/>
                  </a:cubicBezTo>
                  <a:cubicBezTo>
                    <a:pt x="547" y="147"/>
                    <a:pt x="547" y="147"/>
                    <a:pt x="547" y="147"/>
                  </a:cubicBezTo>
                  <a:cubicBezTo>
                    <a:pt x="521" y="162"/>
                    <a:pt x="521" y="162"/>
                    <a:pt x="521" y="162"/>
                  </a:cubicBezTo>
                  <a:cubicBezTo>
                    <a:pt x="509" y="146"/>
                    <a:pt x="492" y="129"/>
                    <a:pt x="476" y="117"/>
                  </a:cubicBezTo>
                  <a:cubicBezTo>
                    <a:pt x="491" y="91"/>
                    <a:pt x="491" y="91"/>
                    <a:pt x="491" y="91"/>
                  </a:cubicBezTo>
                  <a:cubicBezTo>
                    <a:pt x="503" y="58"/>
                    <a:pt x="503" y="58"/>
                    <a:pt x="503" y="58"/>
                  </a:cubicBezTo>
                  <a:cubicBezTo>
                    <a:pt x="453" y="29"/>
                    <a:pt x="453" y="29"/>
                    <a:pt x="453" y="29"/>
                  </a:cubicBezTo>
                  <a:cubicBezTo>
                    <a:pt x="432" y="56"/>
                    <a:pt x="432" y="56"/>
                    <a:pt x="432" y="56"/>
                  </a:cubicBezTo>
                  <a:cubicBezTo>
                    <a:pt x="416" y="82"/>
                    <a:pt x="416" y="82"/>
                    <a:pt x="416" y="82"/>
                  </a:cubicBezTo>
                  <a:cubicBezTo>
                    <a:pt x="397" y="74"/>
                    <a:pt x="376" y="68"/>
                    <a:pt x="353" y="65"/>
                  </a:cubicBezTo>
                  <a:cubicBezTo>
                    <a:pt x="353" y="35"/>
                    <a:pt x="353" y="35"/>
                    <a:pt x="353" y="35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5" y="65"/>
                    <a:pt x="285" y="65"/>
                    <a:pt x="285" y="65"/>
                  </a:cubicBezTo>
                  <a:cubicBezTo>
                    <a:pt x="262" y="68"/>
                    <a:pt x="242" y="74"/>
                    <a:pt x="221" y="82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185" y="29"/>
                    <a:pt x="185" y="29"/>
                    <a:pt x="185" y="2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8" y="91"/>
                    <a:pt x="148" y="91"/>
                    <a:pt x="148" y="91"/>
                  </a:cubicBezTo>
                  <a:cubicBezTo>
                    <a:pt x="162" y="117"/>
                    <a:pt x="162" y="117"/>
                    <a:pt x="162" y="117"/>
                  </a:cubicBezTo>
                  <a:cubicBezTo>
                    <a:pt x="145" y="129"/>
                    <a:pt x="130" y="146"/>
                    <a:pt x="117" y="162"/>
                  </a:cubicBezTo>
                  <a:cubicBezTo>
                    <a:pt x="91" y="147"/>
                    <a:pt x="91" y="147"/>
                    <a:pt x="91" y="147"/>
                  </a:cubicBezTo>
                  <a:cubicBezTo>
                    <a:pt x="58" y="135"/>
                    <a:pt x="58" y="135"/>
                    <a:pt x="58" y="13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82" y="221"/>
                    <a:pt x="82" y="221"/>
                    <a:pt x="82" y="221"/>
                  </a:cubicBezTo>
                  <a:cubicBezTo>
                    <a:pt x="74" y="241"/>
                    <a:pt x="68" y="262"/>
                    <a:pt x="65" y="285"/>
                  </a:cubicBezTo>
                  <a:cubicBezTo>
                    <a:pt x="36" y="285"/>
                    <a:pt x="36" y="285"/>
                    <a:pt x="36" y="285"/>
                  </a:cubicBezTo>
                  <a:cubicBezTo>
                    <a:pt x="0" y="291"/>
                    <a:pt x="0" y="291"/>
                    <a:pt x="0" y="291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36" y="353"/>
                    <a:pt x="36" y="353"/>
                    <a:pt x="36" y="353"/>
                  </a:cubicBezTo>
                  <a:cubicBezTo>
                    <a:pt x="65" y="353"/>
                    <a:pt x="65" y="353"/>
                    <a:pt x="65" y="353"/>
                  </a:cubicBezTo>
                  <a:cubicBezTo>
                    <a:pt x="68" y="374"/>
                    <a:pt x="74" y="395"/>
                    <a:pt x="82" y="415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29" y="453"/>
                    <a:pt x="29" y="453"/>
                    <a:pt x="29" y="453"/>
                  </a:cubicBezTo>
                  <a:cubicBezTo>
                    <a:pt x="58" y="503"/>
                    <a:pt x="58" y="503"/>
                    <a:pt x="58" y="503"/>
                  </a:cubicBezTo>
                  <a:cubicBezTo>
                    <a:pt x="91" y="489"/>
                    <a:pt x="91" y="489"/>
                    <a:pt x="91" y="489"/>
                  </a:cubicBezTo>
                  <a:cubicBezTo>
                    <a:pt x="117" y="476"/>
                    <a:pt x="117" y="476"/>
                    <a:pt x="117" y="476"/>
                  </a:cubicBezTo>
                  <a:cubicBezTo>
                    <a:pt x="130" y="492"/>
                    <a:pt x="145" y="507"/>
                    <a:pt x="162" y="521"/>
                  </a:cubicBezTo>
                  <a:cubicBezTo>
                    <a:pt x="148" y="547"/>
                    <a:pt x="148" y="547"/>
                    <a:pt x="148" y="547"/>
                  </a:cubicBezTo>
                  <a:cubicBezTo>
                    <a:pt x="135" y="580"/>
                    <a:pt x="135" y="580"/>
                    <a:pt x="135" y="580"/>
                  </a:cubicBezTo>
                  <a:cubicBezTo>
                    <a:pt x="185" y="609"/>
                    <a:pt x="185" y="609"/>
                    <a:pt x="185" y="609"/>
                  </a:cubicBezTo>
                  <a:cubicBezTo>
                    <a:pt x="208" y="582"/>
                    <a:pt x="208" y="582"/>
                    <a:pt x="208" y="582"/>
                  </a:cubicBezTo>
                  <a:cubicBezTo>
                    <a:pt x="221" y="556"/>
                    <a:pt x="221" y="556"/>
                    <a:pt x="221" y="556"/>
                  </a:cubicBezTo>
                  <a:cubicBezTo>
                    <a:pt x="242" y="563"/>
                    <a:pt x="262" y="570"/>
                    <a:pt x="285" y="573"/>
                  </a:cubicBezTo>
                  <a:cubicBezTo>
                    <a:pt x="285" y="601"/>
                    <a:pt x="285" y="601"/>
                    <a:pt x="285" y="601"/>
                  </a:cubicBezTo>
                  <a:cubicBezTo>
                    <a:pt x="291" y="638"/>
                    <a:pt x="291" y="638"/>
                    <a:pt x="291" y="638"/>
                  </a:cubicBezTo>
                  <a:cubicBezTo>
                    <a:pt x="347" y="638"/>
                    <a:pt x="347" y="638"/>
                    <a:pt x="347" y="638"/>
                  </a:cubicBezTo>
                  <a:cubicBezTo>
                    <a:pt x="353" y="601"/>
                    <a:pt x="353" y="601"/>
                    <a:pt x="353" y="601"/>
                  </a:cubicBezTo>
                  <a:cubicBezTo>
                    <a:pt x="353" y="573"/>
                    <a:pt x="353" y="573"/>
                    <a:pt x="353" y="573"/>
                  </a:cubicBezTo>
                  <a:cubicBezTo>
                    <a:pt x="376" y="570"/>
                    <a:pt x="397" y="563"/>
                    <a:pt x="416" y="556"/>
                  </a:cubicBezTo>
                  <a:cubicBezTo>
                    <a:pt x="432" y="582"/>
                    <a:pt x="432" y="582"/>
                    <a:pt x="432" y="582"/>
                  </a:cubicBezTo>
                  <a:cubicBezTo>
                    <a:pt x="453" y="609"/>
                    <a:pt x="453" y="609"/>
                    <a:pt x="453" y="609"/>
                  </a:cubicBezTo>
                  <a:cubicBezTo>
                    <a:pt x="503" y="580"/>
                    <a:pt x="503" y="580"/>
                    <a:pt x="503" y="580"/>
                  </a:cubicBezTo>
                  <a:cubicBezTo>
                    <a:pt x="491" y="547"/>
                    <a:pt x="491" y="547"/>
                    <a:pt x="491" y="547"/>
                  </a:cubicBezTo>
                  <a:cubicBezTo>
                    <a:pt x="476" y="521"/>
                    <a:pt x="476" y="521"/>
                    <a:pt x="476" y="521"/>
                  </a:cubicBezTo>
                  <a:cubicBezTo>
                    <a:pt x="492" y="507"/>
                    <a:pt x="509" y="492"/>
                    <a:pt x="521" y="476"/>
                  </a:cubicBezTo>
                  <a:cubicBezTo>
                    <a:pt x="547" y="489"/>
                    <a:pt x="547" y="489"/>
                    <a:pt x="547" y="489"/>
                  </a:cubicBezTo>
                  <a:cubicBezTo>
                    <a:pt x="580" y="503"/>
                    <a:pt x="580" y="503"/>
                    <a:pt x="580" y="503"/>
                  </a:cubicBezTo>
                  <a:cubicBezTo>
                    <a:pt x="609" y="453"/>
                    <a:pt x="609" y="453"/>
                    <a:pt x="609" y="453"/>
                  </a:cubicBezTo>
                  <a:cubicBezTo>
                    <a:pt x="582" y="430"/>
                    <a:pt x="582" y="430"/>
                    <a:pt x="582" y="430"/>
                  </a:cubicBezTo>
                  <a:cubicBezTo>
                    <a:pt x="556" y="415"/>
                    <a:pt x="556" y="415"/>
                    <a:pt x="556" y="415"/>
                  </a:cubicBezTo>
                  <a:cubicBezTo>
                    <a:pt x="563" y="395"/>
                    <a:pt x="569" y="374"/>
                    <a:pt x="572" y="353"/>
                  </a:cubicBezTo>
                  <a:lnTo>
                    <a:pt x="603" y="353"/>
                  </a:lnTo>
                  <a:close/>
                  <a:moveTo>
                    <a:pt x="319" y="503"/>
                  </a:moveTo>
                  <a:cubicBezTo>
                    <a:pt x="217" y="503"/>
                    <a:pt x="135" y="420"/>
                    <a:pt x="135" y="319"/>
                  </a:cubicBezTo>
                  <a:cubicBezTo>
                    <a:pt x="135" y="217"/>
                    <a:pt x="217" y="135"/>
                    <a:pt x="319" y="135"/>
                  </a:cubicBezTo>
                  <a:cubicBezTo>
                    <a:pt x="420" y="135"/>
                    <a:pt x="503" y="217"/>
                    <a:pt x="503" y="319"/>
                  </a:cubicBezTo>
                  <a:cubicBezTo>
                    <a:pt x="503" y="420"/>
                    <a:pt x="420" y="503"/>
                    <a:pt x="319" y="503"/>
                  </a:cubicBez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20">
              <a:extLst>
                <a:ext uri="{FF2B5EF4-FFF2-40B4-BE49-F238E27FC236}">
                  <a16:creationId xmlns:a16="http://schemas.microsoft.com/office/drawing/2014/main" id="{F2403D28-958D-1895-61C9-F83C0B8718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3843" y="1696697"/>
              <a:ext cx="1976927" cy="2583136"/>
            </a:xfrm>
            <a:custGeom>
              <a:avLst/>
              <a:gdLst>
                <a:gd name="T0" fmla="*/ 1567 w 1613"/>
                <a:gd name="T1" fmla="*/ 523 h 2107"/>
                <a:gd name="T2" fmla="*/ 1500 w 1613"/>
                <a:gd name="T3" fmla="*/ 629 h 2107"/>
                <a:gd name="T4" fmla="*/ 1287 w 1613"/>
                <a:gd name="T5" fmla="*/ 761 h 2107"/>
                <a:gd name="T6" fmla="*/ 1120 w 1613"/>
                <a:gd name="T7" fmla="*/ 789 h 2107"/>
                <a:gd name="T8" fmla="*/ 1167 w 1613"/>
                <a:gd name="T9" fmla="*/ 902 h 2107"/>
                <a:gd name="T10" fmla="*/ 1451 w 1613"/>
                <a:gd name="T11" fmla="*/ 1038 h 2107"/>
                <a:gd name="T12" fmla="*/ 1297 w 1613"/>
                <a:gd name="T13" fmla="*/ 1352 h 2107"/>
                <a:gd name="T14" fmla="*/ 1167 w 1613"/>
                <a:gd name="T15" fmla="*/ 1469 h 2107"/>
                <a:gd name="T16" fmla="*/ 1304 w 1613"/>
                <a:gd name="T17" fmla="*/ 1587 h 2107"/>
                <a:gd name="T18" fmla="*/ 1199 w 1613"/>
                <a:gd name="T19" fmla="*/ 1624 h 2107"/>
                <a:gd name="T20" fmla="*/ 1101 w 1613"/>
                <a:gd name="T21" fmla="*/ 1629 h 2107"/>
                <a:gd name="T22" fmla="*/ 1003 w 1613"/>
                <a:gd name="T23" fmla="*/ 1537 h 2107"/>
                <a:gd name="T24" fmla="*/ 1061 w 1613"/>
                <a:gd name="T25" fmla="*/ 1458 h 2107"/>
                <a:gd name="T26" fmla="*/ 1142 w 1613"/>
                <a:gd name="T27" fmla="*/ 1330 h 2107"/>
                <a:gd name="T28" fmla="*/ 1232 w 1613"/>
                <a:gd name="T29" fmla="*/ 1164 h 2107"/>
                <a:gd name="T30" fmla="*/ 968 w 1613"/>
                <a:gd name="T31" fmla="*/ 1095 h 2107"/>
                <a:gd name="T32" fmla="*/ 861 w 1613"/>
                <a:gd name="T33" fmla="*/ 1194 h 2107"/>
                <a:gd name="T34" fmla="*/ 638 w 1613"/>
                <a:gd name="T35" fmla="*/ 1516 h 2107"/>
                <a:gd name="T36" fmla="*/ 486 w 1613"/>
                <a:gd name="T37" fmla="*/ 1707 h 2107"/>
                <a:gd name="T38" fmla="*/ 409 w 1613"/>
                <a:gd name="T39" fmla="*/ 1862 h 2107"/>
                <a:gd name="T40" fmla="*/ 375 w 1613"/>
                <a:gd name="T41" fmla="*/ 1892 h 2107"/>
                <a:gd name="T42" fmla="*/ 328 w 1613"/>
                <a:gd name="T43" fmla="*/ 2035 h 2107"/>
                <a:gd name="T44" fmla="*/ 358 w 1613"/>
                <a:gd name="T45" fmla="*/ 2100 h 2107"/>
                <a:gd name="T46" fmla="*/ 208 w 1613"/>
                <a:gd name="T47" fmla="*/ 1989 h 2107"/>
                <a:gd name="T48" fmla="*/ 173 w 1613"/>
                <a:gd name="T49" fmla="*/ 1874 h 2107"/>
                <a:gd name="T50" fmla="*/ 276 w 1613"/>
                <a:gd name="T51" fmla="*/ 1800 h 2107"/>
                <a:gd name="T52" fmla="*/ 388 w 1613"/>
                <a:gd name="T53" fmla="*/ 1585 h 2107"/>
                <a:gd name="T54" fmla="*/ 601 w 1613"/>
                <a:gd name="T55" fmla="*/ 1295 h 2107"/>
                <a:gd name="T56" fmla="*/ 687 w 1613"/>
                <a:gd name="T57" fmla="*/ 1065 h 2107"/>
                <a:gd name="T58" fmla="*/ 760 w 1613"/>
                <a:gd name="T59" fmla="*/ 732 h 2107"/>
                <a:gd name="T60" fmla="*/ 735 w 1613"/>
                <a:gd name="T61" fmla="*/ 579 h 2107"/>
                <a:gd name="T62" fmla="*/ 492 w 1613"/>
                <a:gd name="T63" fmla="*/ 817 h 2107"/>
                <a:gd name="T64" fmla="*/ 410 w 1613"/>
                <a:gd name="T65" fmla="*/ 866 h 2107"/>
                <a:gd name="T66" fmla="*/ 468 w 1613"/>
                <a:gd name="T67" fmla="*/ 998 h 2107"/>
                <a:gd name="T68" fmla="*/ 298 w 1613"/>
                <a:gd name="T69" fmla="*/ 1234 h 2107"/>
                <a:gd name="T70" fmla="*/ 233 w 1613"/>
                <a:gd name="T71" fmla="*/ 1232 h 2107"/>
                <a:gd name="T72" fmla="*/ 129 w 1613"/>
                <a:gd name="T73" fmla="*/ 1115 h 2107"/>
                <a:gd name="T74" fmla="*/ 17 w 1613"/>
                <a:gd name="T75" fmla="*/ 984 h 2107"/>
                <a:gd name="T76" fmla="*/ 60 w 1613"/>
                <a:gd name="T77" fmla="*/ 866 h 2107"/>
                <a:gd name="T78" fmla="*/ 183 w 1613"/>
                <a:gd name="T79" fmla="*/ 720 h 2107"/>
                <a:gd name="T80" fmla="*/ 311 w 1613"/>
                <a:gd name="T81" fmla="*/ 776 h 2107"/>
                <a:gd name="T82" fmla="*/ 406 w 1613"/>
                <a:gd name="T83" fmla="*/ 723 h 2107"/>
                <a:gd name="T84" fmla="*/ 553 w 1613"/>
                <a:gd name="T85" fmla="*/ 551 h 2107"/>
                <a:gd name="T86" fmla="*/ 674 w 1613"/>
                <a:gd name="T87" fmla="*/ 444 h 2107"/>
                <a:gd name="T88" fmla="*/ 756 w 1613"/>
                <a:gd name="T89" fmla="*/ 372 h 2107"/>
                <a:gd name="T90" fmla="*/ 938 w 1613"/>
                <a:gd name="T91" fmla="*/ 255 h 2107"/>
                <a:gd name="T92" fmla="*/ 1012 w 1613"/>
                <a:gd name="T93" fmla="*/ 168 h 2107"/>
                <a:gd name="T94" fmla="*/ 1063 w 1613"/>
                <a:gd name="T95" fmla="*/ 16 h 2107"/>
                <a:gd name="T96" fmla="*/ 1188 w 1613"/>
                <a:gd name="T97" fmla="*/ 18 h 2107"/>
                <a:gd name="T98" fmla="*/ 1265 w 1613"/>
                <a:gd name="T99" fmla="*/ 139 h 2107"/>
                <a:gd name="T100" fmla="*/ 1268 w 1613"/>
                <a:gd name="T101" fmla="*/ 210 h 2107"/>
                <a:gd name="T102" fmla="*/ 1239 w 1613"/>
                <a:gd name="T103" fmla="*/ 289 h 2107"/>
                <a:gd name="T104" fmla="*/ 1158 w 1613"/>
                <a:gd name="T105" fmla="*/ 340 h 2107"/>
                <a:gd name="T106" fmla="*/ 1218 w 1613"/>
                <a:gd name="T107" fmla="*/ 444 h 2107"/>
                <a:gd name="T108" fmla="*/ 1268 w 1613"/>
                <a:gd name="T109" fmla="*/ 566 h 2107"/>
                <a:gd name="T110" fmla="*/ 1364 w 1613"/>
                <a:gd name="T111" fmla="*/ 584 h 2107"/>
                <a:gd name="T112" fmla="*/ 1437 w 1613"/>
                <a:gd name="T113" fmla="*/ 509 h 2107"/>
                <a:gd name="T114" fmla="*/ 1515 w 1613"/>
                <a:gd name="T115" fmla="*/ 481 h 2107"/>
                <a:gd name="T116" fmla="*/ 1565 w 1613"/>
                <a:gd name="T117" fmla="*/ 388 h 2107"/>
                <a:gd name="T118" fmla="*/ 1608 w 1613"/>
                <a:gd name="T119" fmla="*/ 453 h 2107"/>
                <a:gd name="T120" fmla="*/ 325 w 1613"/>
                <a:gd name="T121" fmla="*/ 796 h 2107"/>
                <a:gd name="T122" fmla="*/ 330 w 1613"/>
                <a:gd name="T123" fmla="*/ 845 h 2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3" h="2107">
                  <a:moveTo>
                    <a:pt x="1613" y="463"/>
                  </a:moveTo>
                  <a:cubicBezTo>
                    <a:pt x="1612" y="468"/>
                    <a:pt x="1610" y="473"/>
                    <a:pt x="1605" y="475"/>
                  </a:cubicBezTo>
                  <a:cubicBezTo>
                    <a:pt x="1605" y="476"/>
                    <a:pt x="1604" y="476"/>
                    <a:pt x="1604" y="477"/>
                  </a:cubicBezTo>
                  <a:cubicBezTo>
                    <a:pt x="1596" y="493"/>
                    <a:pt x="1580" y="502"/>
                    <a:pt x="1570" y="515"/>
                  </a:cubicBezTo>
                  <a:cubicBezTo>
                    <a:pt x="1568" y="517"/>
                    <a:pt x="1566" y="518"/>
                    <a:pt x="1568" y="521"/>
                  </a:cubicBezTo>
                  <a:cubicBezTo>
                    <a:pt x="1569" y="522"/>
                    <a:pt x="1568" y="522"/>
                    <a:pt x="1567" y="523"/>
                  </a:cubicBezTo>
                  <a:cubicBezTo>
                    <a:pt x="1564" y="529"/>
                    <a:pt x="1560" y="534"/>
                    <a:pt x="1553" y="538"/>
                  </a:cubicBezTo>
                  <a:cubicBezTo>
                    <a:pt x="1550" y="540"/>
                    <a:pt x="1548" y="543"/>
                    <a:pt x="1545" y="546"/>
                  </a:cubicBezTo>
                  <a:cubicBezTo>
                    <a:pt x="1544" y="548"/>
                    <a:pt x="1545" y="550"/>
                    <a:pt x="1547" y="552"/>
                  </a:cubicBezTo>
                  <a:cubicBezTo>
                    <a:pt x="1553" y="561"/>
                    <a:pt x="1560" y="569"/>
                    <a:pt x="1566" y="577"/>
                  </a:cubicBezTo>
                  <a:cubicBezTo>
                    <a:pt x="1570" y="582"/>
                    <a:pt x="1570" y="583"/>
                    <a:pt x="1565" y="586"/>
                  </a:cubicBezTo>
                  <a:cubicBezTo>
                    <a:pt x="1543" y="600"/>
                    <a:pt x="1521" y="614"/>
                    <a:pt x="1500" y="629"/>
                  </a:cubicBezTo>
                  <a:cubicBezTo>
                    <a:pt x="1486" y="639"/>
                    <a:pt x="1471" y="648"/>
                    <a:pt x="1458" y="659"/>
                  </a:cubicBezTo>
                  <a:cubicBezTo>
                    <a:pt x="1445" y="668"/>
                    <a:pt x="1431" y="677"/>
                    <a:pt x="1418" y="686"/>
                  </a:cubicBezTo>
                  <a:cubicBezTo>
                    <a:pt x="1402" y="697"/>
                    <a:pt x="1387" y="709"/>
                    <a:pt x="1373" y="722"/>
                  </a:cubicBezTo>
                  <a:cubicBezTo>
                    <a:pt x="1361" y="735"/>
                    <a:pt x="1346" y="743"/>
                    <a:pt x="1331" y="751"/>
                  </a:cubicBezTo>
                  <a:cubicBezTo>
                    <a:pt x="1326" y="754"/>
                    <a:pt x="1320" y="757"/>
                    <a:pt x="1315" y="761"/>
                  </a:cubicBezTo>
                  <a:cubicBezTo>
                    <a:pt x="1305" y="767"/>
                    <a:pt x="1296" y="767"/>
                    <a:pt x="1287" y="761"/>
                  </a:cubicBezTo>
                  <a:cubicBezTo>
                    <a:pt x="1264" y="748"/>
                    <a:pt x="1242" y="735"/>
                    <a:pt x="1222" y="718"/>
                  </a:cubicBezTo>
                  <a:cubicBezTo>
                    <a:pt x="1205" y="704"/>
                    <a:pt x="1188" y="690"/>
                    <a:pt x="1172" y="674"/>
                  </a:cubicBezTo>
                  <a:cubicBezTo>
                    <a:pt x="1169" y="672"/>
                    <a:pt x="1168" y="671"/>
                    <a:pt x="1166" y="675"/>
                  </a:cubicBezTo>
                  <a:cubicBezTo>
                    <a:pt x="1159" y="692"/>
                    <a:pt x="1151" y="708"/>
                    <a:pt x="1141" y="723"/>
                  </a:cubicBezTo>
                  <a:cubicBezTo>
                    <a:pt x="1137" y="729"/>
                    <a:pt x="1136" y="737"/>
                    <a:pt x="1136" y="745"/>
                  </a:cubicBezTo>
                  <a:cubicBezTo>
                    <a:pt x="1136" y="761"/>
                    <a:pt x="1130" y="776"/>
                    <a:pt x="1120" y="789"/>
                  </a:cubicBezTo>
                  <a:cubicBezTo>
                    <a:pt x="1112" y="800"/>
                    <a:pt x="1106" y="812"/>
                    <a:pt x="1098" y="823"/>
                  </a:cubicBezTo>
                  <a:cubicBezTo>
                    <a:pt x="1096" y="827"/>
                    <a:pt x="1093" y="831"/>
                    <a:pt x="1090" y="835"/>
                  </a:cubicBezTo>
                  <a:cubicBezTo>
                    <a:pt x="1085" y="841"/>
                    <a:pt x="1082" y="848"/>
                    <a:pt x="1081" y="856"/>
                  </a:cubicBezTo>
                  <a:cubicBezTo>
                    <a:pt x="1079" y="861"/>
                    <a:pt x="1081" y="866"/>
                    <a:pt x="1086" y="869"/>
                  </a:cubicBezTo>
                  <a:cubicBezTo>
                    <a:pt x="1093" y="874"/>
                    <a:pt x="1101" y="877"/>
                    <a:pt x="1109" y="879"/>
                  </a:cubicBezTo>
                  <a:cubicBezTo>
                    <a:pt x="1129" y="885"/>
                    <a:pt x="1149" y="892"/>
                    <a:pt x="1167" y="902"/>
                  </a:cubicBezTo>
                  <a:cubicBezTo>
                    <a:pt x="1183" y="911"/>
                    <a:pt x="1200" y="916"/>
                    <a:pt x="1217" y="921"/>
                  </a:cubicBezTo>
                  <a:cubicBezTo>
                    <a:pt x="1236" y="928"/>
                    <a:pt x="1255" y="935"/>
                    <a:pt x="1274" y="941"/>
                  </a:cubicBezTo>
                  <a:cubicBezTo>
                    <a:pt x="1286" y="945"/>
                    <a:pt x="1297" y="953"/>
                    <a:pt x="1309" y="958"/>
                  </a:cubicBezTo>
                  <a:cubicBezTo>
                    <a:pt x="1328" y="966"/>
                    <a:pt x="1346" y="974"/>
                    <a:pt x="1364" y="983"/>
                  </a:cubicBezTo>
                  <a:cubicBezTo>
                    <a:pt x="1386" y="994"/>
                    <a:pt x="1411" y="1001"/>
                    <a:pt x="1431" y="1015"/>
                  </a:cubicBezTo>
                  <a:cubicBezTo>
                    <a:pt x="1440" y="1021"/>
                    <a:pt x="1446" y="1029"/>
                    <a:pt x="1451" y="1038"/>
                  </a:cubicBezTo>
                  <a:cubicBezTo>
                    <a:pt x="1458" y="1050"/>
                    <a:pt x="1464" y="1063"/>
                    <a:pt x="1468" y="1076"/>
                  </a:cubicBezTo>
                  <a:cubicBezTo>
                    <a:pt x="1471" y="1090"/>
                    <a:pt x="1469" y="1103"/>
                    <a:pt x="1463" y="1115"/>
                  </a:cubicBezTo>
                  <a:cubicBezTo>
                    <a:pt x="1451" y="1141"/>
                    <a:pt x="1435" y="1164"/>
                    <a:pt x="1420" y="1188"/>
                  </a:cubicBezTo>
                  <a:cubicBezTo>
                    <a:pt x="1405" y="1211"/>
                    <a:pt x="1390" y="1234"/>
                    <a:pt x="1373" y="1256"/>
                  </a:cubicBezTo>
                  <a:cubicBezTo>
                    <a:pt x="1359" y="1273"/>
                    <a:pt x="1347" y="1292"/>
                    <a:pt x="1333" y="1310"/>
                  </a:cubicBezTo>
                  <a:cubicBezTo>
                    <a:pt x="1322" y="1324"/>
                    <a:pt x="1310" y="1338"/>
                    <a:pt x="1297" y="1352"/>
                  </a:cubicBezTo>
                  <a:cubicBezTo>
                    <a:pt x="1282" y="1367"/>
                    <a:pt x="1269" y="1385"/>
                    <a:pt x="1258" y="1404"/>
                  </a:cubicBezTo>
                  <a:cubicBezTo>
                    <a:pt x="1246" y="1425"/>
                    <a:pt x="1232" y="1444"/>
                    <a:pt x="1216" y="1462"/>
                  </a:cubicBezTo>
                  <a:cubicBezTo>
                    <a:pt x="1214" y="1464"/>
                    <a:pt x="1213" y="1466"/>
                    <a:pt x="1211" y="1469"/>
                  </a:cubicBezTo>
                  <a:cubicBezTo>
                    <a:pt x="1206" y="1475"/>
                    <a:pt x="1202" y="1477"/>
                    <a:pt x="1195" y="1474"/>
                  </a:cubicBezTo>
                  <a:cubicBezTo>
                    <a:pt x="1187" y="1472"/>
                    <a:pt x="1179" y="1471"/>
                    <a:pt x="1172" y="1468"/>
                  </a:cubicBezTo>
                  <a:cubicBezTo>
                    <a:pt x="1170" y="1467"/>
                    <a:pt x="1168" y="1468"/>
                    <a:pt x="1167" y="1469"/>
                  </a:cubicBezTo>
                  <a:cubicBezTo>
                    <a:pt x="1165" y="1470"/>
                    <a:pt x="1165" y="1472"/>
                    <a:pt x="1166" y="1474"/>
                  </a:cubicBezTo>
                  <a:cubicBezTo>
                    <a:pt x="1171" y="1482"/>
                    <a:pt x="1171" y="1492"/>
                    <a:pt x="1172" y="1501"/>
                  </a:cubicBezTo>
                  <a:cubicBezTo>
                    <a:pt x="1172" y="1505"/>
                    <a:pt x="1175" y="1507"/>
                    <a:pt x="1177" y="1510"/>
                  </a:cubicBezTo>
                  <a:cubicBezTo>
                    <a:pt x="1190" y="1520"/>
                    <a:pt x="1203" y="1529"/>
                    <a:pt x="1214" y="1540"/>
                  </a:cubicBezTo>
                  <a:cubicBezTo>
                    <a:pt x="1222" y="1548"/>
                    <a:pt x="1233" y="1553"/>
                    <a:pt x="1244" y="1559"/>
                  </a:cubicBezTo>
                  <a:cubicBezTo>
                    <a:pt x="1263" y="1569"/>
                    <a:pt x="1283" y="1578"/>
                    <a:pt x="1304" y="1587"/>
                  </a:cubicBezTo>
                  <a:cubicBezTo>
                    <a:pt x="1313" y="1591"/>
                    <a:pt x="1322" y="1594"/>
                    <a:pt x="1331" y="1598"/>
                  </a:cubicBezTo>
                  <a:cubicBezTo>
                    <a:pt x="1337" y="1601"/>
                    <a:pt x="1343" y="1605"/>
                    <a:pt x="1347" y="1610"/>
                  </a:cubicBezTo>
                  <a:cubicBezTo>
                    <a:pt x="1352" y="1616"/>
                    <a:pt x="1353" y="1623"/>
                    <a:pt x="1350" y="1629"/>
                  </a:cubicBezTo>
                  <a:cubicBezTo>
                    <a:pt x="1346" y="1637"/>
                    <a:pt x="1341" y="1642"/>
                    <a:pt x="1332" y="1642"/>
                  </a:cubicBezTo>
                  <a:cubicBezTo>
                    <a:pt x="1303" y="1643"/>
                    <a:pt x="1274" y="1639"/>
                    <a:pt x="1246" y="1634"/>
                  </a:cubicBezTo>
                  <a:cubicBezTo>
                    <a:pt x="1230" y="1631"/>
                    <a:pt x="1215" y="1628"/>
                    <a:pt x="1199" y="1624"/>
                  </a:cubicBezTo>
                  <a:cubicBezTo>
                    <a:pt x="1195" y="1623"/>
                    <a:pt x="1190" y="1624"/>
                    <a:pt x="1185" y="1624"/>
                  </a:cubicBezTo>
                  <a:cubicBezTo>
                    <a:pt x="1169" y="1625"/>
                    <a:pt x="1154" y="1619"/>
                    <a:pt x="1139" y="1615"/>
                  </a:cubicBezTo>
                  <a:cubicBezTo>
                    <a:pt x="1131" y="1613"/>
                    <a:pt x="1123" y="1610"/>
                    <a:pt x="1115" y="1608"/>
                  </a:cubicBezTo>
                  <a:cubicBezTo>
                    <a:pt x="1111" y="1607"/>
                    <a:pt x="1109" y="1609"/>
                    <a:pt x="1109" y="1613"/>
                  </a:cubicBezTo>
                  <a:cubicBezTo>
                    <a:pt x="1108" y="1616"/>
                    <a:pt x="1108" y="1620"/>
                    <a:pt x="1108" y="1624"/>
                  </a:cubicBezTo>
                  <a:cubicBezTo>
                    <a:pt x="1107" y="1628"/>
                    <a:pt x="1105" y="1630"/>
                    <a:pt x="1101" y="1629"/>
                  </a:cubicBezTo>
                  <a:cubicBezTo>
                    <a:pt x="1072" y="1628"/>
                    <a:pt x="1042" y="1624"/>
                    <a:pt x="1014" y="1615"/>
                  </a:cubicBezTo>
                  <a:cubicBezTo>
                    <a:pt x="1010" y="1614"/>
                    <a:pt x="1006" y="1612"/>
                    <a:pt x="1003" y="1611"/>
                  </a:cubicBezTo>
                  <a:cubicBezTo>
                    <a:pt x="996" y="1608"/>
                    <a:pt x="995" y="1607"/>
                    <a:pt x="996" y="1599"/>
                  </a:cubicBezTo>
                  <a:cubicBezTo>
                    <a:pt x="997" y="1593"/>
                    <a:pt x="998" y="1586"/>
                    <a:pt x="999" y="1579"/>
                  </a:cubicBezTo>
                  <a:cubicBezTo>
                    <a:pt x="1000" y="1575"/>
                    <a:pt x="1000" y="1570"/>
                    <a:pt x="1000" y="1565"/>
                  </a:cubicBezTo>
                  <a:cubicBezTo>
                    <a:pt x="999" y="1555"/>
                    <a:pt x="1000" y="1546"/>
                    <a:pt x="1003" y="1537"/>
                  </a:cubicBezTo>
                  <a:cubicBezTo>
                    <a:pt x="1009" y="1523"/>
                    <a:pt x="1012" y="1508"/>
                    <a:pt x="1021" y="1495"/>
                  </a:cubicBezTo>
                  <a:cubicBezTo>
                    <a:pt x="1024" y="1491"/>
                    <a:pt x="1025" y="1485"/>
                    <a:pt x="1025" y="1480"/>
                  </a:cubicBezTo>
                  <a:cubicBezTo>
                    <a:pt x="1024" y="1477"/>
                    <a:pt x="1025" y="1474"/>
                    <a:pt x="1026" y="1471"/>
                  </a:cubicBezTo>
                  <a:cubicBezTo>
                    <a:pt x="1027" y="1466"/>
                    <a:pt x="1032" y="1463"/>
                    <a:pt x="1037" y="1464"/>
                  </a:cubicBezTo>
                  <a:cubicBezTo>
                    <a:pt x="1039" y="1465"/>
                    <a:pt x="1040" y="1465"/>
                    <a:pt x="1042" y="1466"/>
                  </a:cubicBezTo>
                  <a:cubicBezTo>
                    <a:pt x="1050" y="1466"/>
                    <a:pt x="1056" y="1467"/>
                    <a:pt x="1061" y="1458"/>
                  </a:cubicBezTo>
                  <a:cubicBezTo>
                    <a:pt x="1066" y="1449"/>
                    <a:pt x="1073" y="1440"/>
                    <a:pt x="1080" y="1431"/>
                  </a:cubicBezTo>
                  <a:cubicBezTo>
                    <a:pt x="1082" y="1427"/>
                    <a:pt x="1083" y="1424"/>
                    <a:pt x="1083" y="1420"/>
                  </a:cubicBezTo>
                  <a:cubicBezTo>
                    <a:pt x="1083" y="1406"/>
                    <a:pt x="1085" y="1393"/>
                    <a:pt x="1095" y="1383"/>
                  </a:cubicBezTo>
                  <a:cubicBezTo>
                    <a:pt x="1100" y="1378"/>
                    <a:pt x="1106" y="1374"/>
                    <a:pt x="1112" y="1370"/>
                  </a:cubicBezTo>
                  <a:cubicBezTo>
                    <a:pt x="1119" y="1366"/>
                    <a:pt x="1125" y="1361"/>
                    <a:pt x="1128" y="1353"/>
                  </a:cubicBezTo>
                  <a:cubicBezTo>
                    <a:pt x="1131" y="1344"/>
                    <a:pt x="1136" y="1337"/>
                    <a:pt x="1142" y="1330"/>
                  </a:cubicBezTo>
                  <a:cubicBezTo>
                    <a:pt x="1149" y="1323"/>
                    <a:pt x="1155" y="1315"/>
                    <a:pt x="1159" y="1306"/>
                  </a:cubicBezTo>
                  <a:cubicBezTo>
                    <a:pt x="1166" y="1290"/>
                    <a:pt x="1174" y="1275"/>
                    <a:pt x="1182" y="1260"/>
                  </a:cubicBezTo>
                  <a:cubicBezTo>
                    <a:pt x="1188" y="1250"/>
                    <a:pt x="1193" y="1239"/>
                    <a:pt x="1199" y="1228"/>
                  </a:cubicBezTo>
                  <a:cubicBezTo>
                    <a:pt x="1201" y="1225"/>
                    <a:pt x="1204" y="1222"/>
                    <a:pt x="1206" y="1219"/>
                  </a:cubicBezTo>
                  <a:cubicBezTo>
                    <a:pt x="1214" y="1208"/>
                    <a:pt x="1221" y="1197"/>
                    <a:pt x="1221" y="1183"/>
                  </a:cubicBezTo>
                  <a:cubicBezTo>
                    <a:pt x="1222" y="1175"/>
                    <a:pt x="1226" y="1169"/>
                    <a:pt x="1232" y="1164"/>
                  </a:cubicBezTo>
                  <a:cubicBezTo>
                    <a:pt x="1233" y="1163"/>
                    <a:pt x="1234" y="1162"/>
                    <a:pt x="1235" y="1160"/>
                  </a:cubicBezTo>
                  <a:cubicBezTo>
                    <a:pt x="1236" y="1159"/>
                    <a:pt x="1236" y="1158"/>
                    <a:pt x="1233" y="1157"/>
                  </a:cubicBezTo>
                  <a:cubicBezTo>
                    <a:pt x="1200" y="1153"/>
                    <a:pt x="1169" y="1143"/>
                    <a:pt x="1137" y="1133"/>
                  </a:cubicBezTo>
                  <a:cubicBezTo>
                    <a:pt x="1113" y="1125"/>
                    <a:pt x="1088" y="1117"/>
                    <a:pt x="1063" y="1111"/>
                  </a:cubicBezTo>
                  <a:cubicBezTo>
                    <a:pt x="1045" y="1107"/>
                    <a:pt x="1027" y="1106"/>
                    <a:pt x="1009" y="1103"/>
                  </a:cubicBezTo>
                  <a:cubicBezTo>
                    <a:pt x="995" y="1100"/>
                    <a:pt x="982" y="1097"/>
                    <a:pt x="968" y="1095"/>
                  </a:cubicBezTo>
                  <a:cubicBezTo>
                    <a:pt x="965" y="1094"/>
                    <a:pt x="963" y="1095"/>
                    <a:pt x="962" y="1097"/>
                  </a:cubicBezTo>
                  <a:cubicBezTo>
                    <a:pt x="959" y="1101"/>
                    <a:pt x="957" y="1104"/>
                    <a:pt x="954" y="1107"/>
                  </a:cubicBezTo>
                  <a:cubicBezTo>
                    <a:pt x="948" y="1114"/>
                    <a:pt x="940" y="1115"/>
                    <a:pt x="931" y="1115"/>
                  </a:cubicBezTo>
                  <a:cubicBezTo>
                    <a:pt x="930" y="1115"/>
                    <a:pt x="930" y="1115"/>
                    <a:pt x="929" y="1114"/>
                  </a:cubicBezTo>
                  <a:cubicBezTo>
                    <a:pt x="923" y="1113"/>
                    <a:pt x="919" y="1115"/>
                    <a:pt x="916" y="1120"/>
                  </a:cubicBezTo>
                  <a:cubicBezTo>
                    <a:pt x="897" y="1144"/>
                    <a:pt x="878" y="1169"/>
                    <a:pt x="861" y="1194"/>
                  </a:cubicBezTo>
                  <a:cubicBezTo>
                    <a:pt x="851" y="1208"/>
                    <a:pt x="843" y="1223"/>
                    <a:pt x="834" y="1237"/>
                  </a:cubicBezTo>
                  <a:cubicBezTo>
                    <a:pt x="823" y="1256"/>
                    <a:pt x="810" y="1274"/>
                    <a:pt x="798" y="1292"/>
                  </a:cubicBezTo>
                  <a:cubicBezTo>
                    <a:pt x="789" y="1305"/>
                    <a:pt x="782" y="1319"/>
                    <a:pt x="774" y="1332"/>
                  </a:cubicBezTo>
                  <a:cubicBezTo>
                    <a:pt x="759" y="1355"/>
                    <a:pt x="743" y="1377"/>
                    <a:pt x="727" y="1399"/>
                  </a:cubicBezTo>
                  <a:cubicBezTo>
                    <a:pt x="702" y="1434"/>
                    <a:pt x="677" y="1469"/>
                    <a:pt x="652" y="1504"/>
                  </a:cubicBezTo>
                  <a:cubicBezTo>
                    <a:pt x="648" y="1510"/>
                    <a:pt x="643" y="1513"/>
                    <a:pt x="638" y="1516"/>
                  </a:cubicBezTo>
                  <a:cubicBezTo>
                    <a:pt x="621" y="1525"/>
                    <a:pt x="612" y="1541"/>
                    <a:pt x="603" y="1556"/>
                  </a:cubicBezTo>
                  <a:cubicBezTo>
                    <a:pt x="595" y="1570"/>
                    <a:pt x="585" y="1581"/>
                    <a:pt x="574" y="1592"/>
                  </a:cubicBezTo>
                  <a:cubicBezTo>
                    <a:pt x="562" y="1603"/>
                    <a:pt x="554" y="1615"/>
                    <a:pt x="543" y="1627"/>
                  </a:cubicBezTo>
                  <a:cubicBezTo>
                    <a:pt x="532" y="1640"/>
                    <a:pt x="521" y="1652"/>
                    <a:pt x="511" y="1665"/>
                  </a:cubicBezTo>
                  <a:cubicBezTo>
                    <a:pt x="505" y="1672"/>
                    <a:pt x="500" y="1680"/>
                    <a:pt x="498" y="1689"/>
                  </a:cubicBezTo>
                  <a:cubicBezTo>
                    <a:pt x="495" y="1696"/>
                    <a:pt x="491" y="1702"/>
                    <a:pt x="486" y="1707"/>
                  </a:cubicBezTo>
                  <a:cubicBezTo>
                    <a:pt x="476" y="1716"/>
                    <a:pt x="467" y="1726"/>
                    <a:pt x="458" y="1736"/>
                  </a:cubicBezTo>
                  <a:cubicBezTo>
                    <a:pt x="455" y="1740"/>
                    <a:pt x="453" y="1743"/>
                    <a:pt x="449" y="1746"/>
                  </a:cubicBezTo>
                  <a:cubicBezTo>
                    <a:pt x="440" y="1756"/>
                    <a:pt x="437" y="1770"/>
                    <a:pt x="431" y="1782"/>
                  </a:cubicBezTo>
                  <a:cubicBezTo>
                    <a:pt x="425" y="1793"/>
                    <a:pt x="426" y="1805"/>
                    <a:pt x="424" y="1817"/>
                  </a:cubicBezTo>
                  <a:cubicBezTo>
                    <a:pt x="423" y="1828"/>
                    <a:pt x="420" y="1839"/>
                    <a:pt x="414" y="1849"/>
                  </a:cubicBezTo>
                  <a:cubicBezTo>
                    <a:pt x="412" y="1853"/>
                    <a:pt x="411" y="1857"/>
                    <a:pt x="409" y="1862"/>
                  </a:cubicBezTo>
                  <a:cubicBezTo>
                    <a:pt x="408" y="1865"/>
                    <a:pt x="406" y="1866"/>
                    <a:pt x="403" y="1866"/>
                  </a:cubicBezTo>
                  <a:cubicBezTo>
                    <a:pt x="397" y="1864"/>
                    <a:pt x="392" y="1866"/>
                    <a:pt x="386" y="1866"/>
                  </a:cubicBezTo>
                  <a:cubicBezTo>
                    <a:pt x="385" y="1866"/>
                    <a:pt x="384" y="1867"/>
                    <a:pt x="384" y="1866"/>
                  </a:cubicBezTo>
                  <a:cubicBezTo>
                    <a:pt x="380" y="1866"/>
                    <a:pt x="376" y="1865"/>
                    <a:pt x="375" y="1870"/>
                  </a:cubicBezTo>
                  <a:cubicBezTo>
                    <a:pt x="373" y="1874"/>
                    <a:pt x="369" y="1879"/>
                    <a:pt x="374" y="1885"/>
                  </a:cubicBezTo>
                  <a:cubicBezTo>
                    <a:pt x="375" y="1887"/>
                    <a:pt x="376" y="1889"/>
                    <a:pt x="375" y="1892"/>
                  </a:cubicBezTo>
                  <a:cubicBezTo>
                    <a:pt x="370" y="1903"/>
                    <a:pt x="367" y="1915"/>
                    <a:pt x="362" y="1926"/>
                  </a:cubicBezTo>
                  <a:cubicBezTo>
                    <a:pt x="362" y="1927"/>
                    <a:pt x="362" y="1929"/>
                    <a:pt x="360" y="1930"/>
                  </a:cubicBezTo>
                  <a:cubicBezTo>
                    <a:pt x="359" y="1930"/>
                    <a:pt x="360" y="1928"/>
                    <a:pt x="359" y="1927"/>
                  </a:cubicBezTo>
                  <a:cubicBezTo>
                    <a:pt x="348" y="1953"/>
                    <a:pt x="339" y="1981"/>
                    <a:pt x="330" y="2008"/>
                  </a:cubicBezTo>
                  <a:cubicBezTo>
                    <a:pt x="328" y="2014"/>
                    <a:pt x="327" y="2020"/>
                    <a:pt x="328" y="2026"/>
                  </a:cubicBezTo>
                  <a:cubicBezTo>
                    <a:pt x="329" y="2029"/>
                    <a:pt x="328" y="2032"/>
                    <a:pt x="328" y="2035"/>
                  </a:cubicBezTo>
                  <a:cubicBezTo>
                    <a:pt x="327" y="2042"/>
                    <a:pt x="327" y="2048"/>
                    <a:pt x="329" y="2054"/>
                  </a:cubicBezTo>
                  <a:cubicBezTo>
                    <a:pt x="330" y="2057"/>
                    <a:pt x="330" y="2060"/>
                    <a:pt x="330" y="2062"/>
                  </a:cubicBezTo>
                  <a:cubicBezTo>
                    <a:pt x="328" y="2069"/>
                    <a:pt x="332" y="2077"/>
                    <a:pt x="340" y="2076"/>
                  </a:cubicBezTo>
                  <a:cubicBezTo>
                    <a:pt x="341" y="2076"/>
                    <a:pt x="342" y="2076"/>
                    <a:pt x="343" y="2077"/>
                  </a:cubicBezTo>
                  <a:cubicBezTo>
                    <a:pt x="355" y="2077"/>
                    <a:pt x="361" y="2085"/>
                    <a:pt x="360" y="2096"/>
                  </a:cubicBezTo>
                  <a:cubicBezTo>
                    <a:pt x="360" y="2098"/>
                    <a:pt x="359" y="2099"/>
                    <a:pt x="358" y="2100"/>
                  </a:cubicBezTo>
                  <a:cubicBezTo>
                    <a:pt x="349" y="2105"/>
                    <a:pt x="339" y="2107"/>
                    <a:pt x="329" y="2107"/>
                  </a:cubicBezTo>
                  <a:cubicBezTo>
                    <a:pt x="313" y="2107"/>
                    <a:pt x="297" y="2106"/>
                    <a:pt x="281" y="2105"/>
                  </a:cubicBezTo>
                  <a:cubicBezTo>
                    <a:pt x="271" y="2104"/>
                    <a:pt x="260" y="2104"/>
                    <a:pt x="250" y="2103"/>
                  </a:cubicBezTo>
                  <a:cubicBezTo>
                    <a:pt x="236" y="2101"/>
                    <a:pt x="227" y="2092"/>
                    <a:pt x="222" y="2080"/>
                  </a:cubicBezTo>
                  <a:cubicBezTo>
                    <a:pt x="214" y="2061"/>
                    <a:pt x="209" y="2041"/>
                    <a:pt x="207" y="2020"/>
                  </a:cubicBezTo>
                  <a:cubicBezTo>
                    <a:pt x="206" y="2010"/>
                    <a:pt x="207" y="1999"/>
                    <a:pt x="208" y="1989"/>
                  </a:cubicBezTo>
                  <a:cubicBezTo>
                    <a:pt x="209" y="1977"/>
                    <a:pt x="209" y="1965"/>
                    <a:pt x="208" y="1953"/>
                  </a:cubicBezTo>
                  <a:cubicBezTo>
                    <a:pt x="207" y="1951"/>
                    <a:pt x="207" y="1950"/>
                    <a:pt x="205" y="1950"/>
                  </a:cubicBezTo>
                  <a:cubicBezTo>
                    <a:pt x="203" y="1950"/>
                    <a:pt x="201" y="1949"/>
                    <a:pt x="200" y="1950"/>
                  </a:cubicBezTo>
                  <a:cubicBezTo>
                    <a:pt x="192" y="1950"/>
                    <a:pt x="189" y="1946"/>
                    <a:pt x="186" y="1940"/>
                  </a:cubicBezTo>
                  <a:cubicBezTo>
                    <a:pt x="178" y="1922"/>
                    <a:pt x="172" y="1904"/>
                    <a:pt x="172" y="1884"/>
                  </a:cubicBezTo>
                  <a:cubicBezTo>
                    <a:pt x="172" y="1881"/>
                    <a:pt x="173" y="1877"/>
                    <a:pt x="173" y="1874"/>
                  </a:cubicBezTo>
                  <a:cubicBezTo>
                    <a:pt x="174" y="1870"/>
                    <a:pt x="176" y="1867"/>
                    <a:pt x="179" y="1865"/>
                  </a:cubicBezTo>
                  <a:cubicBezTo>
                    <a:pt x="197" y="1855"/>
                    <a:pt x="211" y="1841"/>
                    <a:pt x="229" y="1832"/>
                  </a:cubicBezTo>
                  <a:cubicBezTo>
                    <a:pt x="239" y="1827"/>
                    <a:pt x="250" y="1822"/>
                    <a:pt x="261" y="1818"/>
                  </a:cubicBezTo>
                  <a:cubicBezTo>
                    <a:pt x="266" y="1817"/>
                    <a:pt x="271" y="1815"/>
                    <a:pt x="277" y="1814"/>
                  </a:cubicBezTo>
                  <a:cubicBezTo>
                    <a:pt x="279" y="1813"/>
                    <a:pt x="280" y="1812"/>
                    <a:pt x="278" y="1810"/>
                  </a:cubicBezTo>
                  <a:cubicBezTo>
                    <a:pt x="274" y="1807"/>
                    <a:pt x="275" y="1804"/>
                    <a:pt x="276" y="1800"/>
                  </a:cubicBezTo>
                  <a:cubicBezTo>
                    <a:pt x="280" y="1789"/>
                    <a:pt x="284" y="1779"/>
                    <a:pt x="288" y="1768"/>
                  </a:cubicBezTo>
                  <a:cubicBezTo>
                    <a:pt x="290" y="1763"/>
                    <a:pt x="294" y="1759"/>
                    <a:pt x="299" y="1756"/>
                  </a:cubicBezTo>
                  <a:cubicBezTo>
                    <a:pt x="306" y="1750"/>
                    <a:pt x="312" y="1744"/>
                    <a:pt x="315" y="1736"/>
                  </a:cubicBezTo>
                  <a:cubicBezTo>
                    <a:pt x="322" y="1715"/>
                    <a:pt x="332" y="1696"/>
                    <a:pt x="338" y="1676"/>
                  </a:cubicBezTo>
                  <a:cubicBezTo>
                    <a:pt x="344" y="1660"/>
                    <a:pt x="351" y="1645"/>
                    <a:pt x="358" y="1630"/>
                  </a:cubicBezTo>
                  <a:cubicBezTo>
                    <a:pt x="366" y="1613"/>
                    <a:pt x="379" y="1601"/>
                    <a:pt x="388" y="1585"/>
                  </a:cubicBezTo>
                  <a:cubicBezTo>
                    <a:pt x="408" y="1555"/>
                    <a:pt x="429" y="1526"/>
                    <a:pt x="448" y="1494"/>
                  </a:cubicBezTo>
                  <a:cubicBezTo>
                    <a:pt x="464" y="1467"/>
                    <a:pt x="481" y="1440"/>
                    <a:pt x="500" y="1414"/>
                  </a:cubicBezTo>
                  <a:cubicBezTo>
                    <a:pt x="514" y="1395"/>
                    <a:pt x="528" y="1374"/>
                    <a:pt x="543" y="1355"/>
                  </a:cubicBezTo>
                  <a:cubicBezTo>
                    <a:pt x="552" y="1344"/>
                    <a:pt x="562" y="1337"/>
                    <a:pt x="575" y="1333"/>
                  </a:cubicBezTo>
                  <a:cubicBezTo>
                    <a:pt x="591" y="1327"/>
                    <a:pt x="598" y="1317"/>
                    <a:pt x="599" y="1301"/>
                  </a:cubicBezTo>
                  <a:cubicBezTo>
                    <a:pt x="600" y="1299"/>
                    <a:pt x="600" y="1296"/>
                    <a:pt x="601" y="1295"/>
                  </a:cubicBezTo>
                  <a:cubicBezTo>
                    <a:pt x="612" y="1279"/>
                    <a:pt x="616" y="1261"/>
                    <a:pt x="622" y="1243"/>
                  </a:cubicBezTo>
                  <a:cubicBezTo>
                    <a:pt x="629" y="1221"/>
                    <a:pt x="638" y="1199"/>
                    <a:pt x="648" y="1178"/>
                  </a:cubicBezTo>
                  <a:cubicBezTo>
                    <a:pt x="655" y="1162"/>
                    <a:pt x="660" y="1146"/>
                    <a:pt x="667" y="1131"/>
                  </a:cubicBezTo>
                  <a:cubicBezTo>
                    <a:pt x="674" y="1116"/>
                    <a:pt x="678" y="1101"/>
                    <a:pt x="683" y="1086"/>
                  </a:cubicBezTo>
                  <a:cubicBezTo>
                    <a:pt x="684" y="1081"/>
                    <a:pt x="687" y="1076"/>
                    <a:pt x="688" y="1070"/>
                  </a:cubicBezTo>
                  <a:cubicBezTo>
                    <a:pt x="689" y="1068"/>
                    <a:pt x="689" y="1066"/>
                    <a:pt x="687" y="1065"/>
                  </a:cubicBezTo>
                  <a:cubicBezTo>
                    <a:pt x="682" y="1063"/>
                    <a:pt x="683" y="1060"/>
                    <a:pt x="683" y="1057"/>
                  </a:cubicBezTo>
                  <a:cubicBezTo>
                    <a:pt x="684" y="1047"/>
                    <a:pt x="685" y="1037"/>
                    <a:pt x="687" y="1027"/>
                  </a:cubicBezTo>
                  <a:cubicBezTo>
                    <a:pt x="690" y="1008"/>
                    <a:pt x="693" y="990"/>
                    <a:pt x="695" y="971"/>
                  </a:cubicBezTo>
                  <a:cubicBezTo>
                    <a:pt x="699" y="940"/>
                    <a:pt x="705" y="911"/>
                    <a:pt x="712" y="881"/>
                  </a:cubicBezTo>
                  <a:cubicBezTo>
                    <a:pt x="716" y="861"/>
                    <a:pt x="724" y="843"/>
                    <a:pt x="729" y="824"/>
                  </a:cubicBezTo>
                  <a:cubicBezTo>
                    <a:pt x="738" y="793"/>
                    <a:pt x="750" y="763"/>
                    <a:pt x="760" y="732"/>
                  </a:cubicBezTo>
                  <a:cubicBezTo>
                    <a:pt x="768" y="709"/>
                    <a:pt x="774" y="684"/>
                    <a:pt x="778" y="660"/>
                  </a:cubicBezTo>
                  <a:cubicBezTo>
                    <a:pt x="782" y="634"/>
                    <a:pt x="781" y="608"/>
                    <a:pt x="781" y="582"/>
                  </a:cubicBezTo>
                  <a:cubicBezTo>
                    <a:pt x="781" y="570"/>
                    <a:pt x="781" y="559"/>
                    <a:pt x="781" y="547"/>
                  </a:cubicBezTo>
                  <a:cubicBezTo>
                    <a:pt x="781" y="545"/>
                    <a:pt x="782" y="543"/>
                    <a:pt x="780" y="542"/>
                  </a:cubicBezTo>
                  <a:cubicBezTo>
                    <a:pt x="778" y="541"/>
                    <a:pt x="776" y="543"/>
                    <a:pt x="775" y="544"/>
                  </a:cubicBezTo>
                  <a:cubicBezTo>
                    <a:pt x="761" y="555"/>
                    <a:pt x="748" y="567"/>
                    <a:pt x="735" y="579"/>
                  </a:cubicBezTo>
                  <a:cubicBezTo>
                    <a:pt x="716" y="595"/>
                    <a:pt x="698" y="610"/>
                    <a:pt x="680" y="627"/>
                  </a:cubicBezTo>
                  <a:cubicBezTo>
                    <a:pt x="671" y="635"/>
                    <a:pt x="662" y="643"/>
                    <a:pt x="654" y="652"/>
                  </a:cubicBezTo>
                  <a:cubicBezTo>
                    <a:pt x="626" y="680"/>
                    <a:pt x="597" y="707"/>
                    <a:pt x="569" y="735"/>
                  </a:cubicBezTo>
                  <a:cubicBezTo>
                    <a:pt x="548" y="755"/>
                    <a:pt x="528" y="776"/>
                    <a:pt x="511" y="800"/>
                  </a:cubicBezTo>
                  <a:cubicBezTo>
                    <a:pt x="507" y="805"/>
                    <a:pt x="503" y="809"/>
                    <a:pt x="499" y="815"/>
                  </a:cubicBezTo>
                  <a:cubicBezTo>
                    <a:pt x="497" y="818"/>
                    <a:pt x="494" y="818"/>
                    <a:pt x="492" y="817"/>
                  </a:cubicBezTo>
                  <a:cubicBezTo>
                    <a:pt x="487" y="814"/>
                    <a:pt x="482" y="812"/>
                    <a:pt x="477" y="809"/>
                  </a:cubicBezTo>
                  <a:cubicBezTo>
                    <a:pt x="475" y="808"/>
                    <a:pt x="473" y="807"/>
                    <a:pt x="472" y="809"/>
                  </a:cubicBezTo>
                  <a:cubicBezTo>
                    <a:pt x="461" y="819"/>
                    <a:pt x="451" y="829"/>
                    <a:pt x="444" y="841"/>
                  </a:cubicBezTo>
                  <a:cubicBezTo>
                    <a:pt x="441" y="846"/>
                    <a:pt x="439" y="851"/>
                    <a:pt x="437" y="856"/>
                  </a:cubicBezTo>
                  <a:cubicBezTo>
                    <a:pt x="435" y="861"/>
                    <a:pt x="431" y="863"/>
                    <a:pt x="425" y="864"/>
                  </a:cubicBezTo>
                  <a:cubicBezTo>
                    <a:pt x="420" y="864"/>
                    <a:pt x="415" y="865"/>
                    <a:pt x="410" y="866"/>
                  </a:cubicBezTo>
                  <a:cubicBezTo>
                    <a:pt x="406" y="866"/>
                    <a:pt x="405" y="868"/>
                    <a:pt x="405" y="872"/>
                  </a:cubicBezTo>
                  <a:cubicBezTo>
                    <a:pt x="404" y="881"/>
                    <a:pt x="407" y="890"/>
                    <a:pt x="409" y="900"/>
                  </a:cubicBezTo>
                  <a:cubicBezTo>
                    <a:pt x="410" y="908"/>
                    <a:pt x="408" y="915"/>
                    <a:pt x="401" y="920"/>
                  </a:cubicBezTo>
                  <a:cubicBezTo>
                    <a:pt x="399" y="922"/>
                    <a:pt x="400" y="923"/>
                    <a:pt x="401" y="925"/>
                  </a:cubicBezTo>
                  <a:cubicBezTo>
                    <a:pt x="404" y="928"/>
                    <a:pt x="407" y="932"/>
                    <a:pt x="410" y="935"/>
                  </a:cubicBezTo>
                  <a:cubicBezTo>
                    <a:pt x="429" y="956"/>
                    <a:pt x="449" y="977"/>
                    <a:pt x="468" y="998"/>
                  </a:cubicBezTo>
                  <a:cubicBezTo>
                    <a:pt x="479" y="1009"/>
                    <a:pt x="479" y="1015"/>
                    <a:pt x="472" y="1029"/>
                  </a:cubicBezTo>
                  <a:cubicBezTo>
                    <a:pt x="459" y="1055"/>
                    <a:pt x="442" y="1080"/>
                    <a:pt x="425" y="1104"/>
                  </a:cubicBezTo>
                  <a:cubicBezTo>
                    <a:pt x="405" y="1133"/>
                    <a:pt x="384" y="1162"/>
                    <a:pt x="364" y="1192"/>
                  </a:cubicBezTo>
                  <a:cubicBezTo>
                    <a:pt x="353" y="1207"/>
                    <a:pt x="341" y="1221"/>
                    <a:pt x="329" y="1236"/>
                  </a:cubicBezTo>
                  <a:cubicBezTo>
                    <a:pt x="325" y="1242"/>
                    <a:pt x="319" y="1247"/>
                    <a:pt x="311" y="1245"/>
                  </a:cubicBezTo>
                  <a:cubicBezTo>
                    <a:pt x="305" y="1243"/>
                    <a:pt x="301" y="1239"/>
                    <a:pt x="298" y="1234"/>
                  </a:cubicBezTo>
                  <a:cubicBezTo>
                    <a:pt x="295" y="1231"/>
                    <a:pt x="294" y="1230"/>
                    <a:pt x="290" y="1232"/>
                  </a:cubicBezTo>
                  <a:cubicBezTo>
                    <a:pt x="285" y="1236"/>
                    <a:pt x="281" y="1234"/>
                    <a:pt x="277" y="1229"/>
                  </a:cubicBezTo>
                  <a:cubicBezTo>
                    <a:pt x="276" y="1227"/>
                    <a:pt x="275" y="1225"/>
                    <a:pt x="273" y="1224"/>
                  </a:cubicBezTo>
                  <a:cubicBezTo>
                    <a:pt x="271" y="1222"/>
                    <a:pt x="269" y="1222"/>
                    <a:pt x="267" y="1225"/>
                  </a:cubicBezTo>
                  <a:cubicBezTo>
                    <a:pt x="263" y="1229"/>
                    <a:pt x="259" y="1232"/>
                    <a:pt x="254" y="1235"/>
                  </a:cubicBezTo>
                  <a:cubicBezTo>
                    <a:pt x="246" y="1239"/>
                    <a:pt x="239" y="1238"/>
                    <a:pt x="233" y="1232"/>
                  </a:cubicBezTo>
                  <a:cubicBezTo>
                    <a:pt x="230" y="1229"/>
                    <a:pt x="227" y="1226"/>
                    <a:pt x="224" y="1223"/>
                  </a:cubicBezTo>
                  <a:cubicBezTo>
                    <a:pt x="221" y="1220"/>
                    <a:pt x="218" y="1217"/>
                    <a:pt x="213" y="1216"/>
                  </a:cubicBezTo>
                  <a:cubicBezTo>
                    <a:pt x="210" y="1216"/>
                    <a:pt x="207" y="1213"/>
                    <a:pt x="208" y="1209"/>
                  </a:cubicBezTo>
                  <a:cubicBezTo>
                    <a:pt x="208" y="1206"/>
                    <a:pt x="207" y="1204"/>
                    <a:pt x="205" y="1202"/>
                  </a:cubicBezTo>
                  <a:cubicBezTo>
                    <a:pt x="191" y="1187"/>
                    <a:pt x="178" y="1171"/>
                    <a:pt x="164" y="1156"/>
                  </a:cubicBezTo>
                  <a:cubicBezTo>
                    <a:pt x="152" y="1142"/>
                    <a:pt x="140" y="1129"/>
                    <a:pt x="129" y="1115"/>
                  </a:cubicBezTo>
                  <a:cubicBezTo>
                    <a:pt x="116" y="1101"/>
                    <a:pt x="104" y="1086"/>
                    <a:pt x="92" y="1072"/>
                  </a:cubicBezTo>
                  <a:cubicBezTo>
                    <a:pt x="81" y="1059"/>
                    <a:pt x="70" y="1047"/>
                    <a:pt x="59" y="1034"/>
                  </a:cubicBezTo>
                  <a:cubicBezTo>
                    <a:pt x="50" y="1024"/>
                    <a:pt x="41" y="1013"/>
                    <a:pt x="32" y="1003"/>
                  </a:cubicBezTo>
                  <a:cubicBezTo>
                    <a:pt x="31" y="1001"/>
                    <a:pt x="29" y="1000"/>
                    <a:pt x="26" y="1000"/>
                  </a:cubicBezTo>
                  <a:cubicBezTo>
                    <a:pt x="21" y="1000"/>
                    <a:pt x="18" y="995"/>
                    <a:pt x="19" y="990"/>
                  </a:cubicBezTo>
                  <a:cubicBezTo>
                    <a:pt x="20" y="988"/>
                    <a:pt x="18" y="986"/>
                    <a:pt x="17" y="984"/>
                  </a:cubicBezTo>
                  <a:cubicBezTo>
                    <a:pt x="13" y="979"/>
                    <a:pt x="10" y="975"/>
                    <a:pt x="6" y="970"/>
                  </a:cubicBezTo>
                  <a:cubicBezTo>
                    <a:pt x="3" y="966"/>
                    <a:pt x="1" y="961"/>
                    <a:pt x="0" y="955"/>
                  </a:cubicBezTo>
                  <a:cubicBezTo>
                    <a:pt x="0" y="955"/>
                    <a:pt x="0" y="954"/>
                    <a:pt x="0" y="954"/>
                  </a:cubicBezTo>
                  <a:cubicBezTo>
                    <a:pt x="0" y="942"/>
                    <a:pt x="7" y="933"/>
                    <a:pt x="14" y="924"/>
                  </a:cubicBezTo>
                  <a:cubicBezTo>
                    <a:pt x="16" y="921"/>
                    <a:pt x="19" y="917"/>
                    <a:pt x="22" y="913"/>
                  </a:cubicBezTo>
                  <a:cubicBezTo>
                    <a:pt x="35" y="898"/>
                    <a:pt x="47" y="882"/>
                    <a:pt x="60" y="866"/>
                  </a:cubicBezTo>
                  <a:cubicBezTo>
                    <a:pt x="66" y="859"/>
                    <a:pt x="73" y="852"/>
                    <a:pt x="75" y="843"/>
                  </a:cubicBezTo>
                  <a:cubicBezTo>
                    <a:pt x="76" y="840"/>
                    <a:pt x="78" y="837"/>
                    <a:pt x="80" y="835"/>
                  </a:cubicBezTo>
                  <a:cubicBezTo>
                    <a:pt x="88" y="825"/>
                    <a:pt x="95" y="816"/>
                    <a:pt x="103" y="806"/>
                  </a:cubicBezTo>
                  <a:cubicBezTo>
                    <a:pt x="115" y="793"/>
                    <a:pt x="126" y="779"/>
                    <a:pt x="138" y="765"/>
                  </a:cubicBezTo>
                  <a:cubicBezTo>
                    <a:pt x="145" y="757"/>
                    <a:pt x="153" y="749"/>
                    <a:pt x="160" y="740"/>
                  </a:cubicBezTo>
                  <a:cubicBezTo>
                    <a:pt x="167" y="733"/>
                    <a:pt x="174" y="724"/>
                    <a:pt x="183" y="720"/>
                  </a:cubicBezTo>
                  <a:cubicBezTo>
                    <a:pt x="194" y="716"/>
                    <a:pt x="204" y="715"/>
                    <a:pt x="214" y="722"/>
                  </a:cubicBezTo>
                  <a:cubicBezTo>
                    <a:pt x="220" y="727"/>
                    <a:pt x="226" y="733"/>
                    <a:pt x="231" y="739"/>
                  </a:cubicBezTo>
                  <a:cubicBezTo>
                    <a:pt x="244" y="755"/>
                    <a:pt x="258" y="769"/>
                    <a:pt x="272" y="783"/>
                  </a:cubicBezTo>
                  <a:cubicBezTo>
                    <a:pt x="275" y="786"/>
                    <a:pt x="277" y="787"/>
                    <a:pt x="280" y="784"/>
                  </a:cubicBezTo>
                  <a:cubicBezTo>
                    <a:pt x="284" y="781"/>
                    <a:pt x="288" y="779"/>
                    <a:pt x="293" y="779"/>
                  </a:cubicBezTo>
                  <a:cubicBezTo>
                    <a:pt x="299" y="779"/>
                    <a:pt x="305" y="777"/>
                    <a:pt x="311" y="776"/>
                  </a:cubicBezTo>
                  <a:cubicBezTo>
                    <a:pt x="318" y="775"/>
                    <a:pt x="325" y="774"/>
                    <a:pt x="333" y="775"/>
                  </a:cubicBezTo>
                  <a:cubicBezTo>
                    <a:pt x="336" y="776"/>
                    <a:pt x="340" y="776"/>
                    <a:pt x="344" y="777"/>
                  </a:cubicBezTo>
                  <a:cubicBezTo>
                    <a:pt x="346" y="777"/>
                    <a:pt x="348" y="776"/>
                    <a:pt x="349" y="775"/>
                  </a:cubicBezTo>
                  <a:cubicBezTo>
                    <a:pt x="362" y="764"/>
                    <a:pt x="375" y="752"/>
                    <a:pt x="389" y="742"/>
                  </a:cubicBezTo>
                  <a:cubicBezTo>
                    <a:pt x="394" y="739"/>
                    <a:pt x="398" y="736"/>
                    <a:pt x="400" y="730"/>
                  </a:cubicBezTo>
                  <a:cubicBezTo>
                    <a:pt x="401" y="727"/>
                    <a:pt x="404" y="725"/>
                    <a:pt x="406" y="723"/>
                  </a:cubicBezTo>
                  <a:cubicBezTo>
                    <a:pt x="416" y="713"/>
                    <a:pt x="425" y="704"/>
                    <a:pt x="435" y="694"/>
                  </a:cubicBezTo>
                  <a:cubicBezTo>
                    <a:pt x="449" y="681"/>
                    <a:pt x="458" y="665"/>
                    <a:pt x="470" y="651"/>
                  </a:cubicBezTo>
                  <a:cubicBezTo>
                    <a:pt x="479" y="641"/>
                    <a:pt x="487" y="630"/>
                    <a:pt x="494" y="619"/>
                  </a:cubicBezTo>
                  <a:cubicBezTo>
                    <a:pt x="501" y="609"/>
                    <a:pt x="511" y="602"/>
                    <a:pt x="520" y="594"/>
                  </a:cubicBezTo>
                  <a:cubicBezTo>
                    <a:pt x="523" y="591"/>
                    <a:pt x="526" y="587"/>
                    <a:pt x="528" y="584"/>
                  </a:cubicBezTo>
                  <a:cubicBezTo>
                    <a:pt x="536" y="572"/>
                    <a:pt x="542" y="560"/>
                    <a:pt x="553" y="551"/>
                  </a:cubicBezTo>
                  <a:cubicBezTo>
                    <a:pt x="566" y="540"/>
                    <a:pt x="580" y="530"/>
                    <a:pt x="589" y="514"/>
                  </a:cubicBezTo>
                  <a:cubicBezTo>
                    <a:pt x="589" y="514"/>
                    <a:pt x="589" y="514"/>
                    <a:pt x="590" y="513"/>
                  </a:cubicBezTo>
                  <a:cubicBezTo>
                    <a:pt x="597" y="503"/>
                    <a:pt x="605" y="494"/>
                    <a:pt x="614" y="485"/>
                  </a:cubicBezTo>
                  <a:cubicBezTo>
                    <a:pt x="622" y="478"/>
                    <a:pt x="627" y="469"/>
                    <a:pt x="635" y="462"/>
                  </a:cubicBezTo>
                  <a:cubicBezTo>
                    <a:pt x="639" y="458"/>
                    <a:pt x="642" y="453"/>
                    <a:pt x="648" y="450"/>
                  </a:cubicBezTo>
                  <a:cubicBezTo>
                    <a:pt x="656" y="446"/>
                    <a:pt x="665" y="443"/>
                    <a:pt x="674" y="444"/>
                  </a:cubicBezTo>
                  <a:cubicBezTo>
                    <a:pt x="678" y="445"/>
                    <a:pt x="680" y="443"/>
                    <a:pt x="683" y="441"/>
                  </a:cubicBezTo>
                  <a:cubicBezTo>
                    <a:pt x="685" y="438"/>
                    <a:pt x="687" y="436"/>
                    <a:pt x="688" y="433"/>
                  </a:cubicBezTo>
                  <a:cubicBezTo>
                    <a:pt x="692" y="423"/>
                    <a:pt x="700" y="418"/>
                    <a:pt x="710" y="416"/>
                  </a:cubicBezTo>
                  <a:cubicBezTo>
                    <a:pt x="714" y="416"/>
                    <a:pt x="717" y="414"/>
                    <a:pt x="719" y="410"/>
                  </a:cubicBezTo>
                  <a:cubicBezTo>
                    <a:pt x="721" y="404"/>
                    <a:pt x="725" y="400"/>
                    <a:pt x="730" y="396"/>
                  </a:cubicBezTo>
                  <a:cubicBezTo>
                    <a:pt x="740" y="390"/>
                    <a:pt x="747" y="380"/>
                    <a:pt x="756" y="372"/>
                  </a:cubicBezTo>
                  <a:cubicBezTo>
                    <a:pt x="760" y="368"/>
                    <a:pt x="764" y="362"/>
                    <a:pt x="768" y="358"/>
                  </a:cubicBezTo>
                  <a:cubicBezTo>
                    <a:pt x="783" y="344"/>
                    <a:pt x="795" y="330"/>
                    <a:pt x="802" y="311"/>
                  </a:cubicBezTo>
                  <a:cubicBezTo>
                    <a:pt x="810" y="287"/>
                    <a:pt x="823" y="266"/>
                    <a:pt x="843" y="251"/>
                  </a:cubicBezTo>
                  <a:cubicBezTo>
                    <a:pt x="856" y="240"/>
                    <a:pt x="871" y="236"/>
                    <a:pt x="888" y="241"/>
                  </a:cubicBezTo>
                  <a:cubicBezTo>
                    <a:pt x="899" y="245"/>
                    <a:pt x="910" y="249"/>
                    <a:pt x="921" y="253"/>
                  </a:cubicBezTo>
                  <a:cubicBezTo>
                    <a:pt x="927" y="255"/>
                    <a:pt x="932" y="257"/>
                    <a:pt x="938" y="255"/>
                  </a:cubicBezTo>
                  <a:cubicBezTo>
                    <a:pt x="946" y="253"/>
                    <a:pt x="954" y="254"/>
                    <a:pt x="961" y="253"/>
                  </a:cubicBezTo>
                  <a:cubicBezTo>
                    <a:pt x="971" y="252"/>
                    <a:pt x="981" y="253"/>
                    <a:pt x="991" y="250"/>
                  </a:cubicBezTo>
                  <a:cubicBezTo>
                    <a:pt x="1006" y="246"/>
                    <a:pt x="1018" y="236"/>
                    <a:pt x="1028" y="224"/>
                  </a:cubicBezTo>
                  <a:cubicBezTo>
                    <a:pt x="1029" y="223"/>
                    <a:pt x="1030" y="222"/>
                    <a:pt x="1029" y="220"/>
                  </a:cubicBezTo>
                  <a:cubicBezTo>
                    <a:pt x="1028" y="214"/>
                    <a:pt x="1028" y="208"/>
                    <a:pt x="1026" y="202"/>
                  </a:cubicBezTo>
                  <a:cubicBezTo>
                    <a:pt x="1021" y="191"/>
                    <a:pt x="1017" y="179"/>
                    <a:pt x="1012" y="168"/>
                  </a:cubicBezTo>
                  <a:cubicBezTo>
                    <a:pt x="1003" y="148"/>
                    <a:pt x="1001" y="127"/>
                    <a:pt x="1005" y="105"/>
                  </a:cubicBezTo>
                  <a:cubicBezTo>
                    <a:pt x="1008" y="93"/>
                    <a:pt x="1013" y="81"/>
                    <a:pt x="1018" y="70"/>
                  </a:cubicBezTo>
                  <a:cubicBezTo>
                    <a:pt x="1020" y="64"/>
                    <a:pt x="1021" y="59"/>
                    <a:pt x="1024" y="53"/>
                  </a:cubicBezTo>
                  <a:cubicBezTo>
                    <a:pt x="1029" y="43"/>
                    <a:pt x="1039" y="38"/>
                    <a:pt x="1045" y="29"/>
                  </a:cubicBezTo>
                  <a:cubicBezTo>
                    <a:pt x="1045" y="28"/>
                    <a:pt x="1047" y="27"/>
                    <a:pt x="1048" y="26"/>
                  </a:cubicBezTo>
                  <a:cubicBezTo>
                    <a:pt x="1054" y="24"/>
                    <a:pt x="1058" y="20"/>
                    <a:pt x="1063" y="16"/>
                  </a:cubicBezTo>
                  <a:cubicBezTo>
                    <a:pt x="1072" y="11"/>
                    <a:pt x="1081" y="6"/>
                    <a:pt x="1091" y="5"/>
                  </a:cubicBezTo>
                  <a:cubicBezTo>
                    <a:pt x="1096" y="4"/>
                    <a:pt x="1102" y="2"/>
                    <a:pt x="1107" y="0"/>
                  </a:cubicBezTo>
                  <a:cubicBezTo>
                    <a:pt x="1114" y="0"/>
                    <a:pt x="1120" y="0"/>
                    <a:pt x="1126" y="0"/>
                  </a:cubicBezTo>
                  <a:cubicBezTo>
                    <a:pt x="1126" y="0"/>
                    <a:pt x="1127" y="1"/>
                    <a:pt x="1127" y="1"/>
                  </a:cubicBezTo>
                  <a:cubicBezTo>
                    <a:pt x="1140" y="1"/>
                    <a:pt x="1151" y="5"/>
                    <a:pt x="1163" y="9"/>
                  </a:cubicBezTo>
                  <a:cubicBezTo>
                    <a:pt x="1171" y="12"/>
                    <a:pt x="1180" y="16"/>
                    <a:pt x="1188" y="18"/>
                  </a:cubicBezTo>
                  <a:cubicBezTo>
                    <a:pt x="1199" y="20"/>
                    <a:pt x="1209" y="25"/>
                    <a:pt x="1219" y="31"/>
                  </a:cubicBezTo>
                  <a:cubicBezTo>
                    <a:pt x="1226" y="35"/>
                    <a:pt x="1233" y="41"/>
                    <a:pt x="1239" y="47"/>
                  </a:cubicBezTo>
                  <a:cubicBezTo>
                    <a:pt x="1247" y="56"/>
                    <a:pt x="1252" y="66"/>
                    <a:pt x="1250" y="77"/>
                  </a:cubicBezTo>
                  <a:cubicBezTo>
                    <a:pt x="1250" y="84"/>
                    <a:pt x="1251" y="89"/>
                    <a:pt x="1254" y="94"/>
                  </a:cubicBezTo>
                  <a:cubicBezTo>
                    <a:pt x="1256" y="98"/>
                    <a:pt x="1258" y="102"/>
                    <a:pt x="1260" y="105"/>
                  </a:cubicBezTo>
                  <a:cubicBezTo>
                    <a:pt x="1267" y="116"/>
                    <a:pt x="1269" y="127"/>
                    <a:pt x="1265" y="139"/>
                  </a:cubicBezTo>
                  <a:cubicBezTo>
                    <a:pt x="1263" y="145"/>
                    <a:pt x="1264" y="150"/>
                    <a:pt x="1268" y="155"/>
                  </a:cubicBezTo>
                  <a:cubicBezTo>
                    <a:pt x="1269" y="156"/>
                    <a:pt x="1270" y="157"/>
                    <a:pt x="1271" y="158"/>
                  </a:cubicBezTo>
                  <a:cubicBezTo>
                    <a:pt x="1277" y="166"/>
                    <a:pt x="1284" y="173"/>
                    <a:pt x="1288" y="181"/>
                  </a:cubicBezTo>
                  <a:cubicBezTo>
                    <a:pt x="1293" y="190"/>
                    <a:pt x="1289" y="198"/>
                    <a:pt x="1279" y="198"/>
                  </a:cubicBezTo>
                  <a:cubicBezTo>
                    <a:pt x="1278" y="198"/>
                    <a:pt x="1277" y="198"/>
                    <a:pt x="1276" y="198"/>
                  </a:cubicBezTo>
                  <a:cubicBezTo>
                    <a:pt x="1269" y="200"/>
                    <a:pt x="1267" y="204"/>
                    <a:pt x="1268" y="210"/>
                  </a:cubicBezTo>
                  <a:cubicBezTo>
                    <a:pt x="1270" y="215"/>
                    <a:pt x="1268" y="218"/>
                    <a:pt x="1264" y="220"/>
                  </a:cubicBezTo>
                  <a:cubicBezTo>
                    <a:pt x="1260" y="223"/>
                    <a:pt x="1259" y="227"/>
                    <a:pt x="1262" y="232"/>
                  </a:cubicBezTo>
                  <a:cubicBezTo>
                    <a:pt x="1262" y="233"/>
                    <a:pt x="1263" y="234"/>
                    <a:pt x="1264" y="236"/>
                  </a:cubicBezTo>
                  <a:cubicBezTo>
                    <a:pt x="1265" y="239"/>
                    <a:pt x="1266" y="242"/>
                    <a:pt x="1263" y="245"/>
                  </a:cubicBezTo>
                  <a:cubicBezTo>
                    <a:pt x="1259" y="249"/>
                    <a:pt x="1259" y="253"/>
                    <a:pt x="1260" y="258"/>
                  </a:cubicBezTo>
                  <a:cubicBezTo>
                    <a:pt x="1263" y="273"/>
                    <a:pt x="1254" y="286"/>
                    <a:pt x="1239" y="289"/>
                  </a:cubicBezTo>
                  <a:cubicBezTo>
                    <a:pt x="1230" y="290"/>
                    <a:pt x="1221" y="289"/>
                    <a:pt x="1213" y="288"/>
                  </a:cubicBezTo>
                  <a:cubicBezTo>
                    <a:pt x="1201" y="287"/>
                    <a:pt x="1189" y="286"/>
                    <a:pt x="1177" y="290"/>
                  </a:cubicBezTo>
                  <a:cubicBezTo>
                    <a:pt x="1174" y="292"/>
                    <a:pt x="1171" y="294"/>
                    <a:pt x="1168" y="297"/>
                  </a:cubicBezTo>
                  <a:cubicBezTo>
                    <a:pt x="1164" y="304"/>
                    <a:pt x="1159" y="311"/>
                    <a:pt x="1152" y="316"/>
                  </a:cubicBezTo>
                  <a:cubicBezTo>
                    <a:pt x="1151" y="318"/>
                    <a:pt x="1150" y="320"/>
                    <a:pt x="1150" y="322"/>
                  </a:cubicBezTo>
                  <a:cubicBezTo>
                    <a:pt x="1152" y="329"/>
                    <a:pt x="1153" y="335"/>
                    <a:pt x="1158" y="340"/>
                  </a:cubicBezTo>
                  <a:cubicBezTo>
                    <a:pt x="1165" y="347"/>
                    <a:pt x="1166" y="353"/>
                    <a:pt x="1162" y="361"/>
                  </a:cubicBezTo>
                  <a:cubicBezTo>
                    <a:pt x="1159" y="367"/>
                    <a:pt x="1160" y="369"/>
                    <a:pt x="1165" y="372"/>
                  </a:cubicBezTo>
                  <a:cubicBezTo>
                    <a:pt x="1169" y="375"/>
                    <a:pt x="1174" y="378"/>
                    <a:pt x="1177" y="382"/>
                  </a:cubicBezTo>
                  <a:cubicBezTo>
                    <a:pt x="1180" y="388"/>
                    <a:pt x="1185" y="393"/>
                    <a:pt x="1188" y="399"/>
                  </a:cubicBezTo>
                  <a:cubicBezTo>
                    <a:pt x="1190" y="403"/>
                    <a:pt x="1193" y="406"/>
                    <a:pt x="1197" y="409"/>
                  </a:cubicBezTo>
                  <a:cubicBezTo>
                    <a:pt x="1209" y="417"/>
                    <a:pt x="1216" y="429"/>
                    <a:pt x="1218" y="444"/>
                  </a:cubicBezTo>
                  <a:cubicBezTo>
                    <a:pt x="1221" y="457"/>
                    <a:pt x="1223" y="470"/>
                    <a:pt x="1225" y="483"/>
                  </a:cubicBezTo>
                  <a:cubicBezTo>
                    <a:pt x="1227" y="493"/>
                    <a:pt x="1229" y="502"/>
                    <a:pt x="1229" y="512"/>
                  </a:cubicBezTo>
                  <a:cubicBezTo>
                    <a:pt x="1228" y="517"/>
                    <a:pt x="1230" y="521"/>
                    <a:pt x="1234" y="523"/>
                  </a:cubicBezTo>
                  <a:cubicBezTo>
                    <a:pt x="1245" y="527"/>
                    <a:pt x="1251" y="534"/>
                    <a:pt x="1254" y="545"/>
                  </a:cubicBezTo>
                  <a:cubicBezTo>
                    <a:pt x="1255" y="547"/>
                    <a:pt x="1255" y="550"/>
                    <a:pt x="1258" y="552"/>
                  </a:cubicBezTo>
                  <a:cubicBezTo>
                    <a:pt x="1263" y="556"/>
                    <a:pt x="1266" y="561"/>
                    <a:pt x="1268" y="566"/>
                  </a:cubicBezTo>
                  <a:cubicBezTo>
                    <a:pt x="1272" y="576"/>
                    <a:pt x="1277" y="584"/>
                    <a:pt x="1286" y="590"/>
                  </a:cubicBezTo>
                  <a:cubicBezTo>
                    <a:pt x="1290" y="593"/>
                    <a:pt x="1294" y="596"/>
                    <a:pt x="1296" y="600"/>
                  </a:cubicBezTo>
                  <a:cubicBezTo>
                    <a:pt x="1297" y="604"/>
                    <a:pt x="1301" y="606"/>
                    <a:pt x="1303" y="609"/>
                  </a:cubicBezTo>
                  <a:cubicBezTo>
                    <a:pt x="1304" y="611"/>
                    <a:pt x="1306" y="610"/>
                    <a:pt x="1307" y="610"/>
                  </a:cubicBezTo>
                  <a:cubicBezTo>
                    <a:pt x="1316" y="604"/>
                    <a:pt x="1327" y="604"/>
                    <a:pt x="1337" y="599"/>
                  </a:cubicBezTo>
                  <a:cubicBezTo>
                    <a:pt x="1346" y="595"/>
                    <a:pt x="1356" y="590"/>
                    <a:pt x="1364" y="584"/>
                  </a:cubicBezTo>
                  <a:cubicBezTo>
                    <a:pt x="1367" y="581"/>
                    <a:pt x="1371" y="578"/>
                    <a:pt x="1375" y="577"/>
                  </a:cubicBezTo>
                  <a:cubicBezTo>
                    <a:pt x="1380" y="576"/>
                    <a:pt x="1382" y="574"/>
                    <a:pt x="1382" y="568"/>
                  </a:cubicBezTo>
                  <a:cubicBezTo>
                    <a:pt x="1382" y="567"/>
                    <a:pt x="1383" y="565"/>
                    <a:pt x="1384" y="563"/>
                  </a:cubicBezTo>
                  <a:cubicBezTo>
                    <a:pt x="1389" y="551"/>
                    <a:pt x="1398" y="544"/>
                    <a:pt x="1407" y="536"/>
                  </a:cubicBezTo>
                  <a:cubicBezTo>
                    <a:pt x="1416" y="528"/>
                    <a:pt x="1427" y="524"/>
                    <a:pt x="1433" y="514"/>
                  </a:cubicBezTo>
                  <a:cubicBezTo>
                    <a:pt x="1434" y="512"/>
                    <a:pt x="1436" y="511"/>
                    <a:pt x="1437" y="509"/>
                  </a:cubicBezTo>
                  <a:cubicBezTo>
                    <a:pt x="1449" y="498"/>
                    <a:pt x="1462" y="489"/>
                    <a:pt x="1473" y="477"/>
                  </a:cubicBezTo>
                  <a:cubicBezTo>
                    <a:pt x="1476" y="474"/>
                    <a:pt x="1478" y="475"/>
                    <a:pt x="1480" y="477"/>
                  </a:cubicBezTo>
                  <a:cubicBezTo>
                    <a:pt x="1489" y="487"/>
                    <a:pt x="1498" y="496"/>
                    <a:pt x="1506" y="505"/>
                  </a:cubicBezTo>
                  <a:cubicBezTo>
                    <a:pt x="1507" y="506"/>
                    <a:pt x="1509" y="508"/>
                    <a:pt x="1511" y="507"/>
                  </a:cubicBezTo>
                  <a:cubicBezTo>
                    <a:pt x="1512" y="506"/>
                    <a:pt x="1514" y="505"/>
                    <a:pt x="1514" y="503"/>
                  </a:cubicBezTo>
                  <a:cubicBezTo>
                    <a:pt x="1515" y="496"/>
                    <a:pt x="1515" y="488"/>
                    <a:pt x="1515" y="481"/>
                  </a:cubicBezTo>
                  <a:cubicBezTo>
                    <a:pt x="1515" y="478"/>
                    <a:pt x="1513" y="474"/>
                    <a:pt x="1510" y="473"/>
                  </a:cubicBezTo>
                  <a:cubicBezTo>
                    <a:pt x="1502" y="472"/>
                    <a:pt x="1494" y="462"/>
                    <a:pt x="1498" y="454"/>
                  </a:cubicBezTo>
                  <a:cubicBezTo>
                    <a:pt x="1502" y="447"/>
                    <a:pt x="1503" y="439"/>
                    <a:pt x="1506" y="431"/>
                  </a:cubicBezTo>
                  <a:cubicBezTo>
                    <a:pt x="1507" y="426"/>
                    <a:pt x="1509" y="420"/>
                    <a:pt x="1515" y="417"/>
                  </a:cubicBezTo>
                  <a:cubicBezTo>
                    <a:pt x="1527" y="409"/>
                    <a:pt x="1539" y="401"/>
                    <a:pt x="1551" y="394"/>
                  </a:cubicBezTo>
                  <a:cubicBezTo>
                    <a:pt x="1555" y="391"/>
                    <a:pt x="1560" y="389"/>
                    <a:pt x="1565" y="388"/>
                  </a:cubicBezTo>
                  <a:cubicBezTo>
                    <a:pt x="1574" y="387"/>
                    <a:pt x="1580" y="392"/>
                    <a:pt x="1583" y="400"/>
                  </a:cubicBezTo>
                  <a:cubicBezTo>
                    <a:pt x="1585" y="405"/>
                    <a:pt x="1585" y="411"/>
                    <a:pt x="1592" y="413"/>
                  </a:cubicBezTo>
                  <a:cubicBezTo>
                    <a:pt x="1596" y="414"/>
                    <a:pt x="1599" y="418"/>
                    <a:pt x="1598" y="423"/>
                  </a:cubicBezTo>
                  <a:cubicBezTo>
                    <a:pt x="1598" y="426"/>
                    <a:pt x="1599" y="428"/>
                    <a:pt x="1602" y="430"/>
                  </a:cubicBezTo>
                  <a:cubicBezTo>
                    <a:pt x="1609" y="435"/>
                    <a:pt x="1611" y="440"/>
                    <a:pt x="1607" y="448"/>
                  </a:cubicBezTo>
                  <a:cubicBezTo>
                    <a:pt x="1606" y="450"/>
                    <a:pt x="1605" y="452"/>
                    <a:pt x="1608" y="453"/>
                  </a:cubicBezTo>
                  <a:cubicBezTo>
                    <a:pt x="1612" y="454"/>
                    <a:pt x="1612" y="458"/>
                    <a:pt x="1613" y="461"/>
                  </a:cubicBezTo>
                  <a:cubicBezTo>
                    <a:pt x="1613" y="462"/>
                    <a:pt x="1613" y="462"/>
                    <a:pt x="1613" y="463"/>
                  </a:cubicBezTo>
                  <a:close/>
                  <a:moveTo>
                    <a:pt x="336" y="819"/>
                  </a:moveTo>
                  <a:cubicBezTo>
                    <a:pt x="336" y="817"/>
                    <a:pt x="337" y="814"/>
                    <a:pt x="335" y="813"/>
                  </a:cubicBezTo>
                  <a:cubicBezTo>
                    <a:pt x="330" y="810"/>
                    <a:pt x="329" y="806"/>
                    <a:pt x="329" y="801"/>
                  </a:cubicBezTo>
                  <a:cubicBezTo>
                    <a:pt x="330" y="797"/>
                    <a:pt x="328" y="796"/>
                    <a:pt x="325" y="796"/>
                  </a:cubicBezTo>
                  <a:cubicBezTo>
                    <a:pt x="322" y="797"/>
                    <a:pt x="318" y="797"/>
                    <a:pt x="315" y="798"/>
                  </a:cubicBezTo>
                  <a:cubicBezTo>
                    <a:pt x="312" y="798"/>
                    <a:pt x="310" y="799"/>
                    <a:pt x="309" y="802"/>
                  </a:cubicBezTo>
                  <a:cubicBezTo>
                    <a:pt x="308" y="805"/>
                    <a:pt x="306" y="807"/>
                    <a:pt x="303" y="808"/>
                  </a:cubicBezTo>
                  <a:cubicBezTo>
                    <a:pt x="299" y="810"/>
                    <a:pt x="299" y="812"/>
                    <a:pt x="302" y="814"/>
                  </a:cubicBezTo>
                  <a:cubicBezTo>
                    <a:pt x="306" y="819"/>
                    <a:pt x="311" y="824"/>
                    <a:pt x="315" y="829"/>
                  </a:cubicBezTo>
                  <a:cubicBezTo>
                    <a:pt x="320" y="834"/>
                    <a:pt x="325" y="839"/>
                    <a:pt x="330" y="845"/>
                  </a:cubicBezTo>
                  <a:cubicBezTo>
                    <a:pt x="331" y="845"/>
                    <a:pt x="332" y="847"/>
                    <a:pt x="333" y="847"/>
                  </a:cubicBezTo>
                  <a:cubicBezTo>
                    <a:pt x="335" y="846"/>
                    <a:pt x="334" y="844"/>
                    <a:pt x="335" y="843"/>
                  </a:cubicBezTo>
                  <a:cubicBezTo>
                    <a:pt x="337" y="836"/>
                    <a:pt x="340" y="830"/>
                    <a:pt x="336" y="822"/>
                  </a:cubicBezTo>
                  <a:cubicBezTo>
                    <a:pt x="336" y="821"/>
                    <a:pt x="336" y="821"/>
                    <a:pt x="336" y="819"/>
                  </a:cubicBezTo>
                  <a:close/>
                </a:path>
              </a:pathLst>
            </a:custGeom>
            <a:solidFill>
              <a:srgbClr val="3776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6804A743-002C-D39C-9654-055A8D758CFD}"/>
              </a:ext>
            </a:extLst>
          </p:cNvPr>
          <p:cNvSpPr txBox="1"/>
          <p:nvPr/>
        </p:nvSpPr>
        <p:spPr>
          <a:xfrm>
            <a:off x="1215710" y="2145848"/>
            <a:ext cx="459907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B160DFA-09F0-F08B-EB65-4FBA4B30869B}"/>
              </a:ext>
            </a:extLst>
          </p:cNvPr>
          <p:cNvSpPr txBox="1"/>
          <p:nvPr/>
        </p:nvSpPr>
        <p:spPr>
          <a:xfrm>
            <a:off x="1215708" y="1799117"/>
            <a:ext cx="38515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5B32401-D428-7414-4D8E-ABE27896CCFD}"/>
              </a:ext>
            </a:extLst>
          </p:cNvPr>
          <p:cNvSpPr txBox="1"/>
          <p:nvPr/>
        </p:nvSpPr>
        <p:spPr>
          <a:xfrm>
            <a:off x="1042888" y="3503736"/>
            <a:ext cx="424854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6501C0A-22B4-908D-12BC-199B02825823}"/>
              </a:ext>
            </a:extLst>
          </p:cNvPr>
          <p:cNvSpPr txBox="1"/>
          <p:nvPr/>
        </p:nvSpPr>
        <p:spPr>
          <a:xfrm>
            <a:off x="1042888" y="4174815"/>
            <a:ext cx="424854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BF52134-1189-5814-5BDF-EF57B6B5A1C1}"/>
              </a:ext>
            </a:extLst>
          </p:cNvPr>
          <p:cNvSpPr txBox="1"/>
          <p:nvPr/>
        </p:nvSpPr>
        <p:spPr>
          <a:xfrm>
            <a:off x="1042888" y="4845894"/>
            <a:ext cx="424854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041841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Block Arc 50">
            <a:extLst>
              <a:ext uri="{FF2B5EF4-FFF2-40B4-BE49-F238E27FC236}">
                <a16:creationId xmlns:a16="http://schemas.microsoft.com/office/drawing/2014/main" id="{F5B2E174-B36D-FEF4-201A-25FD943784F6}"/>
              </a:ext>
            </a:extLst>
          </p:cNvPr>
          <p:cNvSpPr/>
          <p:nvPr/>
        </p:nvSpPr>
        <p:spPr>
          <a:xfrm flipV="1">
            <a:off x="3034256" y="2460346"/>
            <a:ext cx="2156108" cy="2156108"/>
          </a:xfrm>
          <a:prstGeom prst="blockArc">
            <a:avLst>
              <a:gd name="adj1" fmla="val 10800000"/>
              <a:gd name="adj2" fmla="val 0"/>
              <a:gd name="adj3" fmla="val 8077"/>
            </a:avLst>
          </a:prstGeom>
          <a:solidFill>
            <a:srgbClr val="7BAD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Oval 56">
            <a:extLst>
              <a:ext uri="{FF2B5EF4-FFF2-40B4-BE49-F238E27FC236}">
                <a16:creationId xmlns:a16="http://schemas.microsoft.com/office/drawing/2014/main" id="{9A1B9B7D-1266-B0A3-75A8-4E03A64E5538}"/>
              </a:ext>
            </a:extLst>
          </p:cNvPr>
          <p:cNvSpPr/>
          <p:nvPr/>
        </p:nvSpPr>
        <p:spPr>
          <a:xfrm>
            <a:off x="3503777" y="2929867"/>
            <a:ext cx="1217066" cy="1217066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2" name="Freeform 62">
            <a:extLst>
              <a:ext uri="{FF2B5EF4-FFF2-40B4-BE49-F238E27FC236}">
                <a16:creationId xmlns:a16="http://schemas.microsoft.com/office/drawing/2014/main" id="{0BA1E9CF-FB1C-F300-6A3C-3C994617C5E8}"/>
              </a:ext>
            </a:extLst>
          </p:cNvPr>
          <p:cNvSpPr>
            <a:spLocks noEditPoints="1"/>
          </p:cNvSpPr>
          <p:nvPr/>
        </p:nvSpPr>
        <p:spPr bwMode="auto">
          <a:xfrm>
            <a:off x="3944905" y="3286382"/>
            <a:ext cx="334809" cy="52877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Block Arc 52">
            <a:extLst>
              <a:ext uri="{FF2B5EF4-FFF2-40B4-BE49-F238E27FC236}">
                <a16:creationId xmlns:a16="http://schemas.microsoft.com/office/drawing/2014/main" id="{F0DAEC33-5682-3A01-D1E8-2A6C034CD714}"/>
              </a:ext>
            </a:extLst>
          </p:cNvPr>
          <p:cNvSpPr/>
          <p:nvPr/>
        </p:nvSpPr>
        <p:spPr>
          <a:xfrm flipV="1">
            <a:off x="7001636" y="2460346"/>
            <a:ext cx="2156108" cy="2156108"/>
          </a:xfrm>
          <a:prstGeom prst="blockArc">
            <a:avLst>
              <a:gd name="adj1" fmla="val 10800000"/>
              <a:gd name="adj2" fmla="val 0"/>
              <a:gd name="adj3" fmla="val 8077"/>
            </a:avLst>
          </a:prstGeom>
          <a:solidFill>
            <a:srgbClr val="7BAD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Oval 58">
            <a:extLst>
              <a:ext uri="{FF2B5EF4-FFF2-40B4-BE49-F238E27FC236}">
                <a16:creationId xmlns:a16="http://schemas.microsoft.com/office/drawing/2014/main" id="{53424511-456F-094C-264D-B6954B8494B0}"/>
              </a:ext>
            </a:extLst>
          </p:cNvPr>
          <p:cNvSpPr/>
          <p:nvPr/>
        </p:nvSpPr>
        <p:spPr>
          <a:xfrm>
            <a:off x="7471157" y="2929867"/>
            <a:ext cx="1217066" cy="1217066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0" name="Freeform 60">
            <a:extLst>
              <a:ext uri="{FF2B5EF4-FFF2-40B4-BE49-F238E27FC236}">
                <a16:creationId xmlns:a16="http://schemas.microsoft.com/office/drawing/2014/main" id="{842ED7E9-2D71-D5AA-1724-D6C5C54DED3B}"/>
              </a:ext>
            </a:extLst>
          </p:cNvPr>
          <p:cNvSpPr>
            <a:spLocks noEditPoints="1"/>
          </p:cNvSpPr>
          <p:nvPr/>
        </p:nvSpPr>
        <p:spPr bwMode="auto">
          <a:xfrm>
            <a:off x="7885731" y="3327716"/>
            <a:ext cx="387918" cy="438717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Block Arc 51">
            <a:extLst>
              <a:ext uri="{FF2B5EF4-FFF2-40B4-BE49-F238E27FC236}">
                <a16:creationId xmlns:a16="http://schemas.microsoft.com/office/drawing/2014/main" id="{314F07CC-E8DF-13E4-B844-87EB768D2731}"/>
              </a:ext>
            </a:extLst>
          </p:cNvPr>
          <p:cNvSpPr/>
          <p:nvPr/>
        </p:nvSpPr>
        <p:spPr>
          <a:xfrm>
            <a:off x="5017946" y="2474414"/>
            <a:ext cx="2156108" cy="2156108"/>
          </a:xfrm>
          <a:prstGeom prst="blockArc">
            <a:avLst>
              <a:gd name="adj1" fmla="val 10800000"/>
              <a:gd name="adj2" fmla="val 0"/>
              <a:gd name="adj3" fmla="val 8077"/>
            </a:avLst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Oval 57">
            <a:extLst>
              <a:ext uri="{FF2B5EF4-FFF2-40B4-BE49-F238E27FC236}">
                <a16:creationId xmlns:a16="http://schemas.microsoft.com/office/drawing/2014/main" id="{6071533F-5185-91C9-2D07-16974E191B8F}"/>
              </a:ext>
            </a:extLst>
          </p:cNvPr>
          <p:cNvSpPr/>
          <p:nvPr/>
        </p:nvSpPr>
        <p:spPr>
          <a:xfrm>
            <a:off x="5487467" y="2929867"/>
            <a:ext cx="1217066" cy="1217066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30" name="Freeform 63">
            <a:extLst>
              <a:ext uri="{FF2B5EF4-FFF2-40B4-BE49-F238E27FC236}">
                <a16:creationId xmlns:a16="http://schemas.microsoft.com/office/drawing/2014/main" id="{EBC96E83-4149-D560-0510-519110626569}"/>
              </a:ext>
            </a:extLst>
          </p:cNvPr>
          <p:cNvSpPr>
            <a:spLocks noEditPoints="1"/>
          </p:cNvSpPr>
          <p:nvPr/>
        </p:nvSpPr>
        <p:spPr bwMode="auto">
          <a:xfrm>
            <a:off x="5862422" y="3313862"/>
            <a:ext cx="468733" cy="466426"/>
          </a:xfrm>
          <a:custGeom>
            <a:avLst/>
            <a:gdLst>
              <a:gd name="T0" fmla="*/ 6 w 94"/>
              <a:gd name="T1" fmla="*/ 28 h 94"/>
              <a:gd name="T2" fmla="*/ 32 w 94"/>
              <a:gd name="T3" fmla="*/ 4 h 94"/>
              <a:gd name="T4" fmla="*/ 67 w 94"/>
              <a:gd name="T5" fmla="*/ 6 h 94"/>
              <a:gd name="T6" fmla="*/ 90 w 94"/>
              <a:gd name="T7" fmla="*/ 32 h 94"/>
              <a:gd name="T8" fmla="*/ 88 w 94"/>
              <a:gd name="T9" fmla="*/ 67 h 94"/>
              <a:gd name="T10" fmla="*/ 88 w 94"/>
              <a:gd name="T11" fmla="*/ 67 h 94"/>
              <a:gd name="T12" fmla="*/ 62 w 94"/>
              <a:gd name="T13" fmla="*/ 90 h 94"/>
              <a:gd name="T14" fmla="*/ 27 w 94"/>
              <a:gd name="T15" fmla="*/ 89 h 94"/>
              <a:gd name="T16" fmla="*/ 27 w 94"/>
              <a:gd name="T17" fmla="*/ 89 h 94"/>
              <a:gd name="T18" fmla="*/ 4 w 94"/>
              <a:gd name="T19" fmla="*/ 62 h 94"/>
              <a:gd name="T20" fmla="*/ 6 w 94"/>
              <a:gd name="T21" fmla="*/ 28 h 94"/>
              <a:gd name="T22" fmla="*/ 6 w 94"/>
              <a:gd name="T23" fmla="*/ 28 h 94"/>
              <a:gd name="T24" fmla="*/ 20 w 94"/>
              <a:gd name="T25" fmla="*/ 27 h 94"/>
              <a:gd name="T26" fmla="*/ 16 w 94"/>
              <a:gd name="T27" fmla="*/ 32 h 94"/>
              <a:gd name="T28" fmla="*/ 16 w 94"/>
              <a:gd name="T29" fmla="*/ 32 h 94"/>
              <a:gd name="T30" fmla="*/ 15 w 94"/>
              <a:gd name="T31" fmla="*/ 35 h 94"/>
              <a:gd name="T32" fmla="*/ 36 w 94"/>
              <a:gd name="T33" fmla="*/ 37 h 94"/>
              <a:gd name="T34" fmla="*/ 34 w 94"/>
              <a:gd name="T35" fmla="*/ 40 h 94"/>
              <a:gd name="T36" fmla="*/ 32 w 94"/>
              <a:gd name="T37" fmla="*/ 45 h 94"/>
              <a:gd name="T38" fmla="*/ 13 w 94"/>
              <a:gd name="T39" fmla="*/ 53 h 94"/>
              <a:gd name="T40" fmla="*/ 15 w 94"/>
              <a:gd name="T41" fmla="*/ 59 h 94"/>
              <a:gd name="T42" fmla="*/ 15 w 94"/>
              <a:gd name="T43" fmla="*/ 59 h 94"/>
              <a:gd name="T44" fmla="*/ 16 w 94"/>
              <a:gd name="T45" fmla="*/ 60 h 94"/>
              <a:gd name="T46" fmla="*/ 29 w 94"/>
              <a:gd name="T47" fmla="*/ 54 h 94"/>
              <a:gd name="T48" fmla="*/ 26 w 94"/>
              <a:gd name="T49" fmla="*/ 74 h 94"/>
              <a:gd name="T50" fmla="*/ 32 w 94"/>
              <a:gd name="T51" fmla="*/ 78 h 94"/>
              <a:gd name="T52" fmla="*/ 32 w 94"/>
              <a:gd name="T53" fmla="*/ 78 h 94"/>
              <a:gd name="T54" fmla="*/ 33 w 94"/>
              <a:gd name="T55" fmla="*/ 79 h 94"/>
              <a:gd name="T56" fmla="*/ 34 w 94"/>
              <a:gd name="T57" fmla="*/ 78 h 94"/>
              <a:gd name="T58" fmla="*/ 36 w 94"/>
              <a:gd name="T59" fmla="*/ 55 h 94"/>
              <a:gd name="T60" fmla="*/ 48 w 94"/>
              <a:gd name="T61" fmla="*/ 67 h 94"/>
              <a:gd name="T62" fmla="*/ 60 w 94"/>
              <a:gd name="T63" fmla="*/ 79 h 94"/>
              <a:gd name="T64" fmla="*/ 65 w 94"/>
              <a:gd name="T65" fmla="*/ 77 h 94"/>
              <a:gd name="T66" fmla="*/ 66 w 94"/>
              <a:gd name="T67" fmla="*/ 74 h 94"/>
              <a:gd name="T68" fmla="*/ 54 w 94"/>
              <a:gd name="T69" fmla="*/ 62 h 94"/>
              <a:gd name="T70" fmla="*/ 39 w 94"/>
              <a:gd name="T71" fmla="*/ 48 h 94"/>
              <a:gd name="T72" fmla="*/ 41 w 94"/>
              <a:gd name="T73" fmla="*/ 43 h 94"/>
              <a:gd name="T74" fmla="*/ 43 w 94"/>
              <a:gd name="T75" fmla="*/ 39 h 94"/>
              <a:gd name="T76" fmla="*/ 49 w 94"/>
              <a:gd name="T77" fmla="*/ 42 h 94"/>
              <a:gd name="T78" fmla="*/ 77 w 94"/>
              <a:gd name="T79" fmla="*/ 64 h 94"/>
              <a:gd name="T80" fmla="*/ 78 w 94"/>
              <a:gd name="T81" fmla="*/ 62 h 94"/>
              <a:gd name="T82" fmla="*/ 78 w 94"/>
              <a:gd name="T83" fmla="*/ 62 h 94"/>
              <a:gd name="T84" fmla="*/ 80 w 94"/>
              <a:gd name="T85" fmla="*/ 56 h 94"/>
              <a:gd name="T86" fmla="*/ 53 w 94"/>
              <a:gd name="T87" fmla="*/ 35 h 94"/>
              <a:gd name="T88" fmla="*/ 47 w 94"/>
              <a:gd name="T89" fmla="*/ 32 h 94"/>
              <a:gd name="T90" fmla="*/ 50 w 94"/>
              <a:gd name="T91" fmla="*/ 28 h 94"/>
              <a:gd name="T92" fmla="*/ 56 w 94"/>
              <a:gd name="T93" fmla="*/ 30 h 94"/>
              <a:gd name="T94" fmla="*/ 74 w 94"/>
              <a:gd name="T95" fmla="*/ 28 h 94"/>
              <a:gd name="T96" fmla="*/ 71 w 94"/>
              <a:gd name="T97" fmla="*/ 23 h 94"/>
              <a:gd name="T98" fmla="*/ 70 w 94"/>
              <a:gd name="T99" fmla="*/ 22 h 94"/>
              <a:gd name="T100" fmla="*/ 58 w 94"/>
              <a:gd name="T101" fmla="*/ 23 h 94"/>
              <a:gd name="T102" fmla="*/ 55 w 94"/>
              <a:gd name="T103" fmla="*/ 22 h 94"/>
              <a:gd name="T104" fmla="*/ 62 w 94"/>
              <a:gd name="T105" fmla="*/ 16 h 94"/>
              <a:gd name="T106" fmla="*/ 53 w 94"/>
              <a:gd name="T107" fmla="*/ 14 h 94"/>
              <a:gd name="T108" fmla="*/ 49 w 94"/>
              <a:gd name="T109" fmla="*/ 18 h 94"/>
              <a:gd name="T110" fmla="*/ 43 w 94"/>
              <a:gd name="T111" fmla="*/ 13 h 94"/>
              <a:gd name="T112" fmla="*/ 37 w 94"/>
              <a:gd name="T113" fmla="*/ 15 h 94"/>
              <a:gd name="T114" fmla="*/ 35 w 94"/>
              <a:gd name="T115" fmla="*/ 16 h 94"/>
              <a:gd name="T116" fmla="*/ 44 w 94"/>
              <a:gd name="T117" fmla="*/ 24 h 94"/>
              <a:gd name="T118" fmla="*/ 40 w 94"/>
              <a:gd name="T119" fmla="*/ 30 h 94"/>
              <a:gd name="T120" fmla="*/ 20 w 94"/>
              <a:gd name="T121" fmla="*/ 2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4" h="94">
                <a:moveTo>
                  <a:pt x="6" y="28"/>
                </a:moveTo>
                <a:cubicBezTo>
                  <a:pt x="11" y="16"/>
                  <a:pt x="21" y="8"/>
                  <a:pt x="32" y="4"/>
                </a:cubicBezTo>
                <a:cubicBezTo>
                  <a:pt x="43" y="0"/>
                  <a:pt x="56" y="1"/>
                  <a:pt x="67" y="6"/>
                </a:cubicBezTo>
                <a:cubicBezTo>
                  <a:pt x="78" y="12"/>
                  <a:pt x="86" y="21"/>
                  <a:pt x="90" y="32"/>
                </a:cubicBezTo>
                <a:cubicBezTo>
                  <a:pt x="94" y="43"/>
                  <a:pt x="94" y="56"/>
                  <a:pt x="88" y="67"/>
                </a:cubicBezTo>
                <a:cubicBezTo>
                  <a:pt x="88" y="67"/>
                  <a:pt x="88" y="67"/>
                  <a:pt x="88" y="67"/>
                </a:cubicBezTo>
                <a:cubicBezTo>
                  <a:pt x="83" y="78"/>
                  <a:pt x="73" y="87"/>
                  <a:pt x="62" y="90"/>
                </a:cubicBezTo>
                <a:cubicBezTo>
                  <a:pt x="51" y="94"/>
                  <a:pt x="39" y="94"/>
                  <a:pt x="27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16" y="83"/>
                  <a:pt x="8" y="73"/>
                  <a:pt x="4" y="62"/>
                </a:cubicBezTo>
                <a:cubicBezTo>
                  <a:pt x="0" y="51"/>
                  <a:pt x="1" y="39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20" y="27"/>
                </a:moveTo>
                <a:cubicBezTo>
                  <a:pt x="18" y="29"/>
                  <a:pt x="17" y="30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4"/>
                  <a:pt x="15" y="35"/>
                </a:cubicBezTo>
                <a:cubicBezTo>
                  <a:pt x="21" y="34"/>
                  <a:pt x="28" y="34"/>
                  <a:pt x="36" y="37"/>
                </a:cubicBezTo>
                <a:cubicBezTo>
                  <a:pt x="35" y="38"/>
                  <a:pt x="35" y="39"/>
                  <a:pt x="34" y="40"/>
                </a:cubicBezTo>
                <a:cubicBezTo>
                  <a:pt x="33" y="42"/>
                  <a:pt x="32" y="43"/>
                  <a:pt x="32" y="45"/>
                </a:cubicBezTo>
                <a:cubicBezTo>
                  <a:pt x="26" y="45"/>
                  <a:pt x="20" y="47"/>
                  <a:pt x="13" y="53"/>
                </a:cubicBezTo>
                <a:cubicBezTo>
                  <a:pt x="14" y="55"/>
                  <a:pt x="14" y="57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21" y="56"/>
                  <a:pt x="25" y="54"/>
                  <a:pt x="29" y="54"/>
                </a:cubicBezTo>
                <a:cubicBezTo>
                  <a:pt x="27" y="61"/>
                  <a:pt x="26" y="68"/>
                  <a:pt x="26" y="74"/>
                </a:cubicBezTo>
                <a:cubicBezTo>
                  <a:pt x="28" y="76"/>
                  <a:pt x="30" y="77"/>
                  <a:pt x="32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3" y="78"/>
                  <a:pt x="33" y="78"/>
                  <a:pt x="33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2"/>
                  <a:pt x="34" y="64"/>
                  <a:pt x="36" y="55"/>
                </a:cubicBezTo>
                <a:cubicBezTo>
                  <a:pt x="41" y="58"/>
                  <a:pt x="44" y="62"/>
                  <a:pt x="48" y="67"/>
                </a:cubicBezTo>
                <a:cubicBezTo>
                  <a:pt x="52" y="71"/>
                  <a:pt x="56" y="76"/>
                  <a:pt x="60" y="79"/>
                </a:cubicBezTo>
                <a:cubicBezTo>
                  <a:pt x="62" y="78"/>
                  <a:pt x="63" y="78"/>
                  <a:pt x="65" y="77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1"/>
                  <a:pt x="58" y="67"/>
                  <a:pt x="54" y="62"/>
                </a:cubicBezTo>
                <a:cubicBezTo>
                  <a:pt x="49" y="56"/>
                  <a:pt x="44" y="51"/>
                  <a:pt x="39" y="48"/>
                </a:cubicBezTo>
                <a:cubicBezTo>
                  <a:pt x="40" y="46"/>
                  <a:pt x="40" y="45"/>
                  <a:pt x="41" y="43"/>
                </a:cubicBezTo>
                <a:cubicBezTo>
                  <a:pt x="42" y="42"/>
                  <a:pt x="42" y="40"/>
                  <a:pt x="43" y="39"/>
                </a:cubicBezTo>
                <a:cubicBezTo>
                  <a:pt x="45" y="40"/>
                  <a:pt x="47" y="41"/>
                  <a:pt x="49" y="42"/>
                </a:cubicBezTo>
                <a:cubicBezTo>
                  <a:pt x="61" y="47"/>
                  <a:pt x="71" y="55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0"/>
                  <a:pt x="80" y="58"/>
                  <a:pt x="80" y="56"/>
                </a:cubicBezTo>
                <a:cubicBezTo>
                  <a:pt x="74" y="47"/>
                  <a:pt x="63" y="40"/>
                  <a:pt x="53" y="35"/>
                </a:cubicBezTo>
                <a:cubicBezTo>
                  <a:pt x="51" y="34"/>
                  <a:pt x="49" y="33"/>
                  <a:pt x="47" y="32"/>
                </a:cubicBezTo>
                <a:cubicBezTo>
                  <a:pt x="48" y="31"/>
                  <a:pt x="49" y="29"/>
                  <a:pt x="50" y="28"/>
                </a:cubicBezTo>
                <a:cubicBezTo>
                  <a:pt x="52" y="29"/>
                  <a:pt x="54" y="30"/>
                  <a:pt x="56" y="30"/>
                </a:cubicBezTo>
                <a:cubicBezTo>
                  <a:pt x="66" y="32"/>
                  <a:pt x="73" y="28"/>
                  <a:pt x="74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2"/>
                  <a:pt x="70" y="22"/>
                  <a:pt x="70" y="22"/>
                </a:cubicBezTo>
                <a:cubicBezTo>
                  <a:pt x="68" y="22"/>
                  <a:pt x="63" y="24"/>
                  <a:pt x="58" y="23"/>
                </a:cubicBezTo>
                <a:cubicBezTo>
                  <a:pt x="57" y="23"/>
                  <a:pt x="56" y="22"/>
                  <a:pt x="55" y="22"/>
                </a:cubicBezTo>
                <a:cubicBezTo>
                  <a:pt x="57" y="20"/>
                  <a:pt x="60" y="18"/>
                  <a:pt x="62" y="16"/>
                </a:cubicBezTo>
                <a:cubicBezTo>
                  <a:pt x="59" y="15"/>
                  <a:pt x="56" y="14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47" y="16"/>
                  <a:pt x="45" y="15"/>
                  <a:pt x="43" y="13"/>
                </a:cubicBezTo>
                <a:cubicBezTo>
                  <a:pt x="41" y="14"/>
                  <a:pt x="39" y="14"/>
                  <a:pt x="37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9" y="20"/>
                  <a:pt x="44" y="24"/>
                </a:cubicBezTo>
                <a:cubicBezTo>
                  <a:pt x="42" y="26"/>
                  <a:pt x="41" y="28"/>
                  <a:pt x="40" y="30"/>
                </a:cubicBezTo>
                <a:cubicBezTo>
                  <a:pt x="33" y="28"/>
                  <a:pt x="26" y="27"/>
                  <a:pt x="2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Block Arc 53">
            <a:extLst>
              <a:ext uri="{FF2B5EF4-FFF2-40B4-BE49-F238E27FC236}">
                <a16:creationId xmlns:a16="http://schemas.microsoft.com/office/drawing/2014/main" id="{89AC212B-1F3A-55B0-74B5-086F89535A34}"/>
              </a:ext>
            </a:extLst>
          </p:cNvPr>
          <p:cNvSpPr/>
          <p:nvPr/>
        </p:nvSpPr>
        <p:spPr>
          <a:xfrm>
            <a:off x="8985326" y="2474414"/>
            <a:ext cx="2156108" cy="2156108"/>
          </a:xfrm>
          <a:prstGeom prst="blockArc">
            <a:avLst>
              <a:gd name="adj1" fmla="val 10800000"/>
              <a:gd name="adj2" fmla="val 0"/>
              <a:gd name="adj3" fmla="val 8077"/>
            </a:avLst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Oval 59">
            <a:extLst>
              <a:ext uri="{FF2B5EF4-FFF2-40B4-BE49-F238E27FC236}">
                <a16:creationId xmlns:a16="http://schemas.microsoft.com/office/drawing/2014/main" id="{3AE0FD09-1392-4E12-88AC-08A32E8CAAD8}"/>
              </a:ext>
            </a:extLst>
          </p:cNvPr>
          <p:cNvSpPr/>
          <p:nvPr/>
        </p:nvSpPr>
        <p:spPr>
          <a:xfrm>
            <a:off x="9454847" y="2929867"/>
            <a:ext cx="1217066" cy="1217066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38" name="Freeform 61">
            <a:extLst>
              <a:ext uri="{FF2B5EF4-FFF2-40B4-BE49-F238E27FC236}">
                <a16:creationId xmlns:a16="http://schemas.microsoft.com/office/drawing/2014/main" id="{19FC5440-4366-605D-A19B-E3648C93B9E3}"/>
              </a:ext>
            </a:extLst>
          </p:cNvPr>
          <p:cNvSpPr>
            <a:spLocks noEditPoints="1"/>
          </p:cNvSpPr>
          <p:nvPr/>
        </p:nvSpPr>
        <p:spPr bwMode="auto">
          <a:xfrm>
            <a:off x="9854412" y="3299414"/>
            <a:ext cx="417935" cy="47797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4" name="Block Arc 49">
            <a:extLst>
              <a:ext uri="{FF2B5EF4-FFF2-40B4-BE49-F238E27FC236}">
                <a16:creationId xmlns:a16="http://schemas.microsoft.com/office/drawing/2014/main" id="{6B4167D9-5073-3C15-D58C-3A45AC75742F}"/>
              </a:ext>
            </a:extLst>
          </p:cNvPr>
          <p:cNvSpPr/>
          <p:nvPr/>
        </p:nvSpPr>
        <p:spPr>
          <a:xfrm>
            <a:off x="1050566" y="2474414"/>
            <a:ext cx="2156108" cy="2156108"/>
          </a:xfrm>
          <a:prstGeom prst="blockArc">
            <a:avLst>
              <a:gd name="adj1" fmla="val 10800000"/>
              <a:gd name="adj2" fmla="val 0"/>
              <a:gd name="adj3" fmla="val 8077"/>
            </a:avLst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5" name="Oval 55">
            <a:extLst>
              <a:ext uri="{FF2B5EF4-FFF2-40B4-BE49-F238E27FC236}">
                <a16:creationId xmlns:a16="http://schemas.microsoft.com/office/drawing/2014/main" id="{493E7667-453B-9C4D-AE64-4B6ABC4CDAE7}"/>
              </a:ext>
            </a:extLst>
          </p:cNvPr>
          <p:cNvSpPr/>
          <p:nvPr/>
        </p:nvSpPr>
        <p:spPr>
          <a:xfrm>
            <a:off x="1520087" y="2929867"/>
            <a:ext cx="1217066" cy="1217066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46" name="Freeform 64">
            <a:extLst>
              <a:ext uri="{FF2B5EF4-FFF2-40B4-BE49-F238E27FC236}">
                <a16:creationId xmlns:a16="http://schemas.microsoft.com/office/drawing/2014/main" id="{76A8DB92-F1D3-24D8-C0D4-7AECC587EDFC}"/>
              </a:ext>
            </a:extLst>
          </p:cNvPr>
          <p:cNvSpPr>
            <a:spLocks noEditPoints="1"/>
          </p:cNvSpPr>
          <p:nvPr/>
        </p:nvSpPr>
        <p:spPr bwMode="auto">
          <a:xfrm>
            <a:off x="1892065" y="3278999"/>
            <a:ext cx="460437" cy="536153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E8BC92B-54E3-E55D-11CF-281BCD14BC55}"/>
              </a:ext>
            </a:extLst>
          </p:cNvPr>
          <p:cNvGrpSpPr/>
          <p:nvPr/>
        </p:nvGrpSpPr>
        <p:grpSpPr>
          <a:xfrm>
            <a:off x="1355886" y="4313643"/>
            <a:ext cx="1811273" cy="1429456"/>
            <a:chOff x="4699000" y="3620375"/>
            <a:chExt cx="1811273" cy="142945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967A94F-8F88-0124-C079-2729C93A173B}"/>
                </a:ext>
              </a:extLst>
            </p:cNvPr>
            <p:cNvSpPr txBox="1"/>
            <p:nvPr/>
          </p:nvSpPr>
          <p:spPr>
            <a:xfrm>
              <a:off x="4699001" y="3875407"/>
              <a:ext cx="181127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BCBBD85-D254-11D3-1BE8-775FBD862CD4}"/>
                </a:ext>
              </a:extLst>
            </p:cNvPr>
            <p:cNvSpPr txBox="1"/>
            <p:nvPr/>
          </p:nvSpPr>
          <p:spPr>
            <a:xfrm>
              <a:off x="4699000" y="3620375"/>
              <a:ext cx="15141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040651F-5976-A67D-8F27-768B6AFF588D}"/>
              </a:ext>
            </a:extLst>
          </p:cNvPr>
          <p:cNvGrpSpPr/>
          <p:nvPr/>
        </p:nvGrpSpPr>
        <p:grpSpPr>
          <a:xfrm>
            <a:off x="5362781" y="4313643"/>
            <a:ext cx="1811273" cy="1429456"/>
            <a:chOff x="4699000" y="3620375"/>
            <a:chExt cx="1811273" cy="142945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D9F5FEC-5504-34CE-E49D-3C35245C0CDB}"/>
                </a:ext>
              </a:extLst>
            </p:cNvPr>
            <p:cNvSpPr txBox="1"/>
            <p:nvPr/>
          </p:nvSpPr>
          <p:spPr>
            <a:xfrm>
              <a:off x="4699001" y="3875407"/>
              <a:ext cx="181127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CA3E290-1A9F-E38A-596C-2F366DACD94A}"/>
                </a:ext>
              </a:extLst>
            </p:cNvPr>
            <p:cNvSpPr txBox="1"/>
            <p:nvPr/>
          </p:nvSpPr>
          <p:spPr>
            <a:xfrm>
              <a:off x="4699000" y="3620375"/>
              <a:ext cx="15141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751647D-DDD4-6C00-8279-130D41DB3070}"/>
              </a:ext>
            </a:extLst>
          </p:cNvPr>
          <p:cNvGrpSpPr/>
          <p:nvPr/>
        </p:nvGrpSpPr>
        <p:grpSpPr>
          <a:xfrm>
            <a:off x="9319085" y="4313643"/>
            <a:ext cx="1811273" cy="1429456"/>
            <a:chOff x="4699000" y="3620375"/>
            <a:chExt cx="1811273" cy="1429456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03A7404-E7ED-7339-89B2-006BF42E76DB}"/>
                </a:ext>
              </a:extLst>
            </p:cNvPr>
            <p:cNvSpPr txBox="1"/>
            <p:nvPr/>
          </p:nvSpPr>
          <p:spPr>
            <a:xfrm>
              <a:off x="4699001" y="3875407"/>
              <a:ext cx="181127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52167EB-A236-6DFA-6132-7773DE901C08}"/>
                </a:ext>
              </a:extLst>
            </p:cNvPr>
            <p:cNvSpPr txBox="1"/>
            <p:nvPr/>
          </p:nvSpPr>
          <p:spPr>
            <a:xfrm>
              <a:off x="4699000" y="3620375"/>
              <a:ext cx="15141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56A5181-E023-0EF1-0DB6-658C93CC4EC9}"/>
              </a:ext>
            </a:extLst>
          </p:cNvPr>
          <p:cNvGrpSpPr/>
          <p:nvPr/>
        </p:nvGrpSpPr>
        <p:grpSpPr>
          <a:xfrm>
            <a:off x="3503777" y="1389147"/>
            <a:ext cx="1811273" cy="1429456"/>
            <a:chOff x="4699000" y="3620375"/>
            <a:chExt cx="1811273" cy="1429456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F4128F7-D3F9-3F0A-395B-AC44F7CF019E}"/>
                </a:ext>
              </a:extLst>
            </p:cNvPr>
            <p:cNvSpPr txBox="1"/>
            <p:nvPr/>
          </p:nvSpPr>
          <p:spPr>
            <a:xfrm>
              <a:off x="4699001" y="3875407"/>
              <a:ext cx="181127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92A00BE-1E10-A949-4BDF-8D4D00D3F316}"/>
                </a:ext>
              </a:extLst>
            </p:cNvPr>
            <p:cNvSpPr txBox="1"/>
            <p:nvPr/>
          </p:nvSpPr>
          <p:spPr>
            <a:xfrm>
              <a:off x="4699000" y="3620375"/>
              <a:ext cx="15141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08AD1AE-019B-BCBA-1CA2-581B90F645D9}"/>
              </a:ext>
            </a:extLst>
          </p:cNvPr>
          <p:cNvGrpSpPr/>
          <p:nvPr/>
        </p:nvGrpSpPr>
        <p:grpSpPr>
          <a:xfrm>
            <a:off x="7194659" y="1389147"/>
            <a:ext cx="1811273" cy="1429456"/>
            <a:chOff x="4699000" y="3620375"/>
            <a:chExt cx="1811273" cy="1429456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1B315E2-66A5-E297-F8AF-24446388CF42}"/>
                </a:ext>
              </a:extLst>
            </p:cNvPr>
            <p:cNvSpPr txBox="1"/>
            <p:nvPr/>
          </p:nvSpPr>
          <p:spPr>
            <a:xfrm>
              <a:off x="4699001" y="3875407"/>
              <a:ext cx="181127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859133D-F658-3A34-3C8A-2320B27955FE}"/>
                </a:ext>
              </a:extLst>
            </p:cNvPr>
            <p:cNvSpPr txBox="1"/>
            <p:nvPr/>
          </p:nvSpPr>
          <p:spPr>
            <a:xfrm>
              <a:off x="4699000" y="3620375"/>
              <a:ext cx="15141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328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04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AC7523BF-0D4D-C91B-971A-88E718246723}"/>
              </a:ext>
            </a:extLst>
          </p:cNvPr>
          <p:cNvSpPr/>
          <p:nvPr/>
        </p:nvSpPr>
        <p:spPr>
          <a:xfrm rot="5400000">
            <a:off x="9308579" y="2108993"/>
            <a:ext cx="1706044" cy="1470728"/>
          </a:xfrm>
          <a:prstGeom prst="hexagon">
            <a:avLst/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C10866AD-08A2-20F5-9E6C-688D1AFF28AF}"/>
              </a:ext>
            </a:extLst>
          </p:cNvPr>
          <p:cNvSpPr/>
          <p:nvPr/>
        </p:nvSpPr>
        <p:spPr>
          <a:xfrm>
            <a:off x="1308100" y="2884212"/>
            <a:ext cx="7151618" cy="1315663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28575" cmpd="sng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18D90D4-C07A-5E30-6B9D-C68813D24BB3}"/>
              </a:ext>
            </a:extLst>
          </p:cNvPr>
          <p:cNvGrpSpPr/>
          <p:nvPr/>
        </p:nvGrpSpPr>
        <p:grpSpPr>
          <a:xfrm>
            <a:off x="8465418" y="3413937"/>
            <a:ext cx="912307" cy="682207"/>
            <a:chOff x="6054436" y="2405136"/>
            <a:chExt cx="849821" cy="635481"/>
          </a:xfrm>
          <a:solidFill>
            <a:srgbClr val="377636"/>
          </a:solidFill>
          <a:effectLst/>
        </p:grpSpPr>
        <p:sp>
          <p:nvSpPr>
            <p:cNvPr id="8" name="Freeform 133">
              <a:extLst>
                <a:ext uri="{FF2B5EF4-FFF2-40B4-BE49-F238E27FC236}">
                  <a16:creationId xmlns:a16="http://schemas.microsoft.com/office/drawing/2014/main" id="{6128E876-1192-C5D3-A2BF-C86C457C3073}"/>
                </a:ext>
              </a:extLst>
            </p:cNvPr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9" name="Freeform 134">
              <a:extLst>
                <a:ext uri="{FF2B5EF4-FFF2-40B4-BE49-F238E27FC236}">
                  <a16:creationId xmlns:a16="http://schemas.microsoft.com/office/drawing/2014/main" id="{5B17063F-ED6B-AD71-3C69-71205FE7A3C2}"/>
                </a:ext>
              </a:extLst>
            </p:cNvPr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0" name="Freeform 135">
              <a:extLst>
                <a:ext uri="{FF2B5EF4-FFF2-40B4-BE49-F238E27FC236}">
                  <a16:creationId xmlns:a16="http://schemas.microsoft.com/office/drawing/2014/main" id="{34D54769-CB39-BDBE-0763-953C4DA2B632}"/>
                </a:ext>
              </a:extLst>
            </p:cNvPr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1" name="Freeform 107">
              <a:extLst>
                <a:ext uri="{FF2B5EF4-FFF2-40B4-BE49-F238E27FC236}">
                  <a16:creationId xmlns:a16="http://schemas.microsoft.com/office/drawing/2014/main" id="{3AB2AEE3-56D7-9B35-FEF5-A3D79EDE8851}"/>
                </a:ext>
              </a:extLst>
            </p:cNvPr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2" name="Freeform 107">
              <a:extLst>
                <a:ext uri="{FF2B5EF4-FFF2-40B4-BE49-F238E27FC236}">
                  <a16:creationId xmlns:a16="http://schemas.microsoft.com/office/drawing/2014/main" id="{EC133C3A-A668-1609-F882-7BE2DE9D61A4}"/>
                </a:ext>
              </a:extLst>
            </p:cNvPr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3" name="Freeform 108">
              <a:extLst>
                <a:ext uri="{FF2B5EF4-FFF2-40B4-BE49-F238E27FC236}">
                  <a16:creationId xmlns:a16="http://schemas.microsoft.com/office/drawing/2014/main" id="{7052D0BD-AAC7-ECC7-54B2-7A163C71B2A5}"/>
                </a:ext>
              </a:extLst>
            </p:cNvPr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4" name="Oval 113">
              <a:extLst>
                <a:ext uri="{FF2B5EF4-FFF2-40B4-BE49-F238E27FC236}">
                  <a16:creationId xmlns:a16="http://schemas.microsoft.com/office/drawing/2014/main" id="{9633EB8B-1F9E-9729-720D-C0F38C2F136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5" name="Oval 116">
              <a:extLst>
                <a:ext uri="{FF2B5EF4-FFF2-40B4-BE49-F238E27FC236}">
                  <a16:creationId xmlns:a16="http://schemas.microsoft.com/office/drawing/2014/main" id="{77E19933-C2F7-54A6-F6FF-A89028B8CCA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6" name="Oval 119">
              <a:extLst>
                <a:ext uri="{FF2B5EF4-FFF2-40B4-BE49-F238E27FC236}">
                  <a16:creationId xmlns:a16="http://schemas.microsoft.com/office/drawing/2014/main" id="{17DBCE67-8671-0C4D-0A34-C76074F648D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EDB2E8F7-EBA0-64B7-3509-B3F923B7DCFB}"/>
                </a:ext>
              </a:extLst>
            </p:cNvPr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18" name="TextBox 26">
            <a:extLst>
              <a:ext uri="{FF2B5EF4-FFF2-40B4-BE49-F238E27FC236}">
                <a16:creationId xmlns:a16="http://schemas.microsoft.com/office/drawing/2014/main" id="{D3C54E22-DB1D-D74E-9E40-8D5270D6B290}"/>
              </a:ext>
            </a:extLst>
          </p:cNvPr>
          <p:cNvSpPr txBox="1"/>
          <p:nvPr/>
        </p:nvSpPr>
        <p:spPr>
          <a:xfrm>
            <a:off x="2229705" y="3586581"/>
            <a:ext cx="2056746" cy="101433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... ...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9" name="TextBox 27">
            <a:extLst>
              <a:ext uri="{FF2B5EF4-FFF2-40B4-BE49-F238E27FC236}">
                <a16:creationId xmlns:a16="http://schemas.microsoft.com/office/drawing/2014/main" id="{77DD928F-BE18-181E-DECF-4A726BD5F494}"/>
              </a:ext>
            </a:extLst>
          </p:cNvPr>
          <p:cNvSpPr txBox="1"/>
          <p:nvPr/>
        </p:nvSpPr>
        <p:spPr>
          <a:xfrm>
            <a:off x="4408798" y="1444053"/>
            <a:ext cx="2056746" cy="101433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... ...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0" name="TextBox 28">
            <a:extLst>
              <a:ext uri="{FF2B5EF4-FFF2-40B4-BE49-F238E27FC236}">
                <a16:creationId xmlns:a16="http://schemas.microsoft.com/office/drawing/2014/main" id="{E8E4FCD7-ED50-3BBE-8029-05B1D777D036}"/>
              </a:ext>
            </a:extLst>
          </p:cNvPr>
          <p:cNvSpPr txBox="1"/>
          <p:nvPr/>
        </p:nvSpPr>
        <p:spPr>
          <a:xfrm>
            <a:off x="6402441" y="4640740"/>
            <a:ext cx="2056746" cy="101433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... ...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1" name="TextBox 29">
            <a:extLst>
              <a:ext uri="{FF2B5EF4-FFF2-40B4-BE49-F238E27FC236}">
                <a16:creationId xmlns:a16="http://schemas.microsoft.com/office/drawing/2014/main" id="{3376A2AC-DA52-220C-813D-4FA82A00B4DE}"/>
              </a:ext>
            </a:extLst>
          </p:cNvPr>
          <p:cNvSpPr txBox="1"/>
          <p:nvPr/>
        </p:nvSpPr>
        <p:spPr>
          <a:xfrm>
            <a:off x="9360553" y="3814794"/>
            <a:ext cx="2056746" cy="101433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... ...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DCBD54E-5A90-79F2-D8D3-260454B758E7}"/>
              </a:ext>
            </a:extLst>
          </p:cNvPr>
          <p:cNvSpPr/>
          <p:nvPr/>
        </p:nvSpPr>
        <p:spPr>
          <a:xfrm>
            <a:off x="9576808" y="2603949"/>
            <a:ext cx="1169585" cy="400974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ea"/>
              </a:rPr>
              <a:t>完成目标</a:t>
            </a:r>
          </a:p>
        </p:txBody>
      </p:sp>
      <p:sp>
        <p:nvSpPr>
          <p:cNvPr id="25" name="Oval 5">
            <a:extLst>
              <a:ext uri="{FF2B5EF4-FFF2-40B4-BE49-F238E27FC236}">
                <a16:creationId xmlns:a16="http://schemas.microsoft.com/office/drawing/2014/main" id="{4C358153-480C-D17B-CE52-419FD0DAB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9578" y="2429086"/>
            <a:ext cx="996314" cy="999847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Oval 5">
            <a:extLst>
              <a:ext uri="{FF2B5EF4-FFF2-40B4-BE49-F238E27FC236}">
                <a16:creationId xmlns:a16="http://schemas.microsoft.com/office/drawing/2014/main" id="{967A1C0E-F74E-4BBB-2E74-95DB8AC5B8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8970" y="2494002"/>
            <a:ext cx="996314" cy="999847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Oval 5">
            <a:extLst>
              <a:ext uri="{FF2B5EF4-FFF2-40B4-BE49-F238E27FC236}">
                <a16:creationId xmlns:a16="http://schemas.microsoft.com/office/drawing/2014/main" id="{A348A9E3-2E99-1276-948A-B5513449B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706" y="3468092"/>
            <a:ext cx="996314" cy="999847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34" name="Group 30">
            <a:extLst>
              <a:ext uri="{FF2B5EF4-FFF2-40B4-BE49-F238E27FC236}">
                <a16:creationId xmlns:a16="http://schemas.microsoft.com/office/drawing/2014/main" id="{16340A4B-DA0B-5EEE-9FEE-4B0A2A74EF8F}"/>
              </a:ext>
            </a:extLst>
          </p:cNvPr>
          <p:cNvGrpSpPr/>
          <p:nvPr/>
        </p:nvGrpSpPr>
        <p:grpSpPr>
          <a:xfrm>
            <a:off x="6653737" y="3830469"/>
            <a:ext cx="340692" cy="298794"/>
            <a:chOff x="3175" y="-1587"/>
            <a:chExt cx="490538" cy="430212"/>
          </a:xfrm>
          <a:solidFill>
            <a:schemeClr val="bg1"/>
          </a:solidFill>
        </p:grpSpPr>
        <p:sp>
          <p:nvSpPr>
            <p:cNvPr id="35" name="Freeform 175">
              <a:extLst>
                <a:ext uri="{FF2B5EF4-FFF2-40B4-BE49-F238E27FC236}">
                  <a16:creationId xmlns:a16="http://schemas.microsoft.com/office/drawing/2014/main" id="{E5D5359D-3EB3-1E23-DEF2-B324F5532C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36" name="Freeform 176">
              <a:extLst>
                <a:ext uri="{FF2B5EF4-FFF2-40B4-BE49-F238E27FC236}">
                  <a16:creationId xmlns:a16="http://schemas.microsoft.com/office/drawing/2014/main" id="{6BB1485C-A95A-9773-415A-F75554A2B3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37" name="Freeform 50">
            <a:extLst>
              <a:ext uri="{FF2B5EF4-FFF2-40B4-BE49-F238E27FC236}">
                <a16:creationId xmlns:a16="http://schemas.microsoft.com/office/drawing/2014/main" id="{23A99C5F-1DEE-5862-2627-13C4D3979818}"/>
              </a:ext>
            </a:extLst>
          </p:cNvPr>
          <p:cNvSpPr>
            <a:spLocks noEditPoints="1"/>
          </p:cNvSpPr>
          <p:nvPr/>
        </p:nvSpPr>
        <p:spPr bwMode="auto">
          <a:xfrm>
            <a:off x="2588411" y="2751997"/>
            <a:ext cx="281075" cy="354023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8" name="Freeform 48">
            <a:extLst>
              <a:ext uri="{FF2B5EF4-FFF2-40B4-BE49-F238E27FC236}">
                <a16:creationId xmlns:a16="http://schemas.microsoft.com/office/drawing/2014/main" id="{47F34184-E5BF-5C91-6A1F-FEE031248311}"/>
              </a:ext>
            </a:extLst>
          </p:cNvPr>
          <p:cNvSpPr>
            <a:spLocks noEditPoints="1"/>
          </p:cNvSpPr>
          <p:nvPr/>
        </p:nvSpPr>
        <p:spPr bwMode="auto">
          <a:xfrm>
            <a:off x="4777090" y="2804436"/>
            <a:ext cx="259928" cy="38033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5953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B305303-BD27-14EB-18A1-28F2CAC03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08" y="2417654"/>
            <a:ext cx="2455592" cy="202269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904866" y="1614631"/>
            <a:ext cx="65128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tx1">
                    <a:lumMod val="95000"/>
                    <a:lumOff val="5000"/>
                  </a:schemeClr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rPr>
              <a:t>谢谢观看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E147CA40-F42D-C08E-481B-C6E228AAC1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800" y="3819704"/>
            <a:ext cx="4640400" cy="290025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D6115B71-614B-DF88-895B-419C9778CB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393" y="829484"/>
            <a:ext cx="2838576" cy="6028516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9E900F9A-0492-F9BC-2B1F-1C53E654FA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2169" y="2545655"/>
            <a:ext cx="2838576" cy="4312345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4A2D2C1-45EC-01A4-D405-4D5542EBAD5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9692" y="5879292"/>
            <a:ext cx="889475" cy="840662"/>
          </a:xfrm>
          <a:prstGeom prst="rect">
            <a:avLst/>
          </a:prstGeom>
        </p:spPr>
      </p:pic>
      <p:sp>
        <p:nvSpPr>
          <p:cNvPr id="75" name="Freeform 315">
            <a:extLst>
              <a:ext uri="{FF2B5EF4-FFF2-40B4-BE49-F238E27FC236}">
                <a16:creationId xmlns:a16="http://schemas.microsoft.com/office/drawing/2014/main" id="{CBD65053-62C9-2C1C-E856-A95D98618FA9}"/>
              </a:ext>
            </a:extLst>
          </p:cNvPr>
          <p:cNvSpPr>
            <a:spLocks noEditPoints="1"/>
          </p:cNvSpPr>
          <p:nvPr/>
        </p:nvSpPr>
        <p:spPr bwMode="auto">
          <a:xfrm>
            <a:off x="3164107" y="3357916"/>
            <a:ext cx="7337545" cy="491794"/>
          </a:xfrm>
          <a:custGeom>
            <a:avLst/>
            <a:gdLst>
              <a:gd name="T0" fmla="*/ 376 w 453"/>
              <a:gd name="T1" fmla="*/ 49 h 67"/>
              <a:gd name="T2" fmla="*/ 343 w 453"/>
              <a:gd name="T3" fmla="*/ 47 h 67"/>
              <a:gd name="T4" fmla="*/ 351 w 453"/>
              <a:gd name="T5" fmla="*/ 43 h 67"/>
              <a:gd name="T6" fmla="*/ 368 w 453"/>
              <a:gd name="T7" fmla="*/ 45 h 67"/>
              <a:gd name="T8" fmla="*/ 370 w 453"/>
              <a:gd name="T9" fmla="*/ 36 h 67"/>
              <a:gd name="T10" fmla="*/ 351 w 453"/>
              <a:gd name="T11" fmla="*/ 35 h 67"/>
              <a:gd name="T12" fmla="*/ 360 w 453"/>
              <a:gd name="T13" fmla="*/ 31 h 67"/>
              <a:gd name="T14" fmla="*/ 333 w 453"/>
              <a:gd name="T15" fmla="*/ 15 h 67"/>
              <a:gd name="T16" fmla="*/ 327 w 453"/>
              <a:gd name="T17" fmla="*/ 16 h 67"/>
              <a:gd name="T18" fmla="*/ 305 w 453"/>
              <a:gd name="T19" fmla="*/ 13 h 67"/>
              <a:gd name="T20" fmla="*/ 293 w 453"/>
              <a:gd name="T21" fmla="*/ 9 h 67"/>
              <a:gd name="T22" fmla="*/ 269 w 453"/>
              <a:gd name="T23" fmla="*/ 6 h 67"/>
              <a:gd name="T24" fmla="*/ 262 w 453"/>
              <a:gd name="T25" fmla="*/ 5 h 67"/>
              <a:gd name="T26" fmla="*/ 251 w 453"/>
              <a:gd name="T27" fmla="*/ 7 h 67"/>
              <a:gd name="T28" fmla="*/ 231 w 453"/>
              <a:gd name="T29" fmla="*/ 5 h 67"/>
              <a:gd name="T30" fmla="*/ 195 w 453"/>
              <a:gd name="T31" fmla="*/ 4 h 67"/>
              <a:gd name="T32" fmla="*/ 20 w 453"/>
              <a:gd name="T33" fmla="*/ 19 h 67"/>
              <a:gd name="T34" fmla="*/ 13 w 453"/>
              <a:gd name="T35" fmla="*/ 57 h 67"/>
              <a:gd name="T36" fmla="*/ 189 w 453"/>
              <a:gd name="T37" fmla="*/ 61 h 67"/>
              <a:gd name="T38" fmla="*/ 199 w 453"/>
              <a:gd name="T39" fmla="*/ 61 h 67"/>
              <a:gd name="T40" fmla="*/ 207 w 453"/>
              <a:gd name="T41" fmla="*/ 63 h 67"/>
              <a:gd name="T42" fmla="*/ 221 w 453"/>
              <a:gd name="T43" fmla="*/ 63 h 67"/>
              <a:gd name="T44" fmla="*/ 238 w 453"/>
              <a:gd name="T45" fmla="*/ 62 h 67"/>
              <a:gd name="T46" fmla="*/ 241 w 453"/>
              <a:gd name="T47" fmla="*/ 63 h 67"/>
              <a:gd name="T48" fmla="*/ 257 w 453"/>
              <a:gd name="T49" fmla="*/ 62 h 67"/>
              <a:gd name="T50" fmla="*/ 331 w 453"/>
              <a:gd name="T51" fmla="*/ 63 h 67"/>
              <a:gd name="T52" fmla="*/ 385 w 453"/>
              <a:gd name="T53" fmla="*/ 59 h 67"/>
              <a:gd name="T54" fmla="*/ 349 w 453"/>
              <a:gd name="T55" fmla="*/ 25 h 67"/>
              <a:gd name="T56" fmla="*/ 345 w 453"/>
              <a:gd name="T57" fmla="*/ 28 h 67"/>
              <a:gd name="T58" fmla="*/ 98 w 453"/>
              <a:gd name="T59" fmla="*/ 22 h 67"/>
              <a:gd name="T60" fmla="*/ 113 w 453"/>
              <a:gd name="T61" fmla="*/ 22 h 67"/>
              <a:gd name="T62" fmla="*/ 121 w 453"/>
              <a:gd name="T63" fmla="*/ 22 h 67"/>
              <a:gd name="T64" fmla="*/ 127 w 453"/>
              <a:gd name="T65" fmla="*/ 21 h 67"/>
              <a:gd name="T66" fmla="*/ 149 w 453"/>
              <a:gd name="T67" fmla="*/ 20 h 67"/>
              <a:gd name="T68" fmla="*/ 161 w 453"/>
              <a:gd name="T69" fmla="*/ 22 h 67"/>
              <a:gd name="T70" fmla="*/ 166 w 453"/>
              <a:gd name="T71" fmla="*/ 20 h 67"/>
              <a:gd name="T72" fmla="*/ 173 w 453"/>
              <a:gd name="T73" fmla="*/ 21 h 67"/>
              <a:gd name="T74" fmla="*/ 218 w 453"/>
              <a:gd name="T75" fmla="*/ 63 h 67"/>
              <a:gd name="T76" fmla="*/ 246 w 453"/>
              <a:gd name="T77" fmla="*/ 22 h 67"/>
              <a:gd name="T78" fmla="*/ 246 w 453"/>
              <a:gd name="T79" fmla="*/ 23 h 67"/>
              <a:gd name="T80" fmla="*/ 255 w 453"/>
              <a:gd name="T81" fmla="*/ 22 h 67"/>
              <a:gd name="T82" fmla="*/ 260 w 453"/>
              <a:gd name="T83" fmla="*/ 22 h 67"/>
              <a:gd name="T84" fmla="*/ 270 w 453"/>
              <a:gd name="T85" fmla="*/ 26 h 67"/>
              <a:gd name="T86" fmla="*/ 273 w 453"/>
              <a:gd name="T87" fmla="*/ 24 h 67"/>
              <a:gd name="T88" fmla="*/ 283 w 453"/>
              <a:gd name="T89" fmla="*/ 24 h 67"/>
              <a:gd name="T90" fmla="*/ 297 w 453"/>
              <a:gd name="T91" fmla="*/ 28 h 67"/>
              <a:gd name="T92" fmla="*/ 301 w 453"/>
              <a:gd name="T93" fmla="*/ 25 h 67"/>
              <a:gd name="T94" fmla="*/ 302 w 453"/>
              <a:gd name="T95" fmla="*/ 42 h 67"/>
              <a:gd name="T96" fmla="*/ 306 w 453"/>
              <a:gd name="T97" fmla="*/ 26 h 67"/>
              <a:gd name="T98" fmla="*/ 307 w 453"/>
              <a:gd name="T99" fmla="*/ 29 h 67"/>
              <a:gd name="T100" fmla="*/ 318 w 453"/>
              <a:gd name="T101" fmla="*/ 31 h 67"/>
              <a:gd name="T102" fmla="*/ 329 w 453"/>
              <a:gd name="T103" fmla="*/ 30 h 67"/>
              <a:gd name="T104" fmla="*/ 340 w 453"/>
              <a:gd name="T105" fmla="*/ 31 h 67"/>
              <a:gd name="T106" fmla="*/ 342 w 453"/>
              <a:gd name="T107" fmla="*/ 4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3" h="67">
                <a:moveTo>
                  <a:pt x="411" y="50"/>
                </a:moveTo>
                <a:cubicBezTo>
                  <a:pt x="411" y="49"/>
                  <a:pt x="411" y="49"/>
                  <a:pt x="411" y="49"/>
                </a:cubicBezTo>
                <a:cubicBezTo>
                  <a:pt x="407" y="52"/>
                  <a:pt x="405" y="48"/>
                  <a:pt x="400" y="49"/>
                </a:cubicBezTo>
                <a:cubicBezTo>
                  <a:pt x="399" y="51"/>
                  <a:pt x="399" y="51"/>
                  <a:pt x="399" y="51"/>
                </a:cubicBezTo>
                <a:cubicBezTo>
                  <a:pt x="392" y="49"/>
                  <a:pt x="383" y="51"/>
                  <a:pt x="376" y="49"/>
                </a:cubicBezTo>
                <a:cubicBezTo>
                  <a:pt x="374" y="48"/>
                  <a:pt x="368" y="49"/>
                  <a:pt x="366" y="50"/>
                </a:cubicBezTo>
                <a:cubicBezTo>
                  <a:pt x="364" y="48"/>
                  <a:pt x="360" y="52"/>
                  <a:pt x="359" y="47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53" y="46"/>
                  <a:pt x="348" y="51"/>
                  <a:pt x="343" y="47"/>
                </a:cubicBezTo>
                <a:cubicBezTo>
                  <a:pt x="343" y="47"/>
                  <a:pt x="343" y="47"/>
                  <a:pt x="343" y="47"/>
                </a:cubicBezTo>
                <a:cubicBezTo>
                  <a:pt x="345" y="46"/>
                  <a:pt x="346" y="43"/>
                  <a:pt x="347" y="47"/>
                </a:cubicBezTo>
                <a:cubicBezTo>
                  <a:pt x="348" y="48"/>
                  <a:pt x="349" y="45"/>
                  <a:pt x="350" y="44"/>
                </a:cubicBezTo>
                <a:cubicBezTo>
                  <a:pt x="350" y="45"/>
                  <a:pt x="351" y="45"/>
                  <a:pt x="351" y="46"/>
                </a:cubicBezTo>
                <a:cubicBezTo>
                  <a:pt x="351" y="46"/>
                  <a:pt x="351" y="46"/>
                  <a:pt x="351" y="46"/>
                </a:cubicBezTo>
                <a:cubicBezTo>
                  <a:pt x="351" y="43"/>
                  <a:pt x="351" y="43"/>
                  <a:pt x="351" y="43"/>
                </a:cubicBezTo>
                <a:cubicBezTo>
                  <a:pt x="351" y="43"/>
                  <a:pt x="351" y="43"/>
                  <a:pt x="351" y="43"/>
                </a:cubicBezTo>
                <a:cubicBezTo>
                  <a:pt x="353" y="41"/>
                  <a:pt x="352" y="47"/>
                  <a:pt x="354" y="47"/>
                </a:cubicBezTo>
                <a:cubicBezTo>
                  <a:pt x="355" y="36"/>
                  <a:pt x="358" y="49"/>
                  <a:pt x="362" y="44"/>
                </a:cubicBezTo>
                <a:cubicBezTo>
                  <a:pt x="364" y="47"/>
                  <a:pt x="365" y="43"/>
                  <a:pt x="367" y="42"/>
                </a:cubicBezTo>
                <a:cubicBezTo>
                  <a:pt x="368" y="43"/>
                  <a:pt x="368" y="44"/>
                  <a:pt x="368" y="45"/>
                </a:cubicBezTo>
                <a:cubicBezTo>
                  <a:pt x="369" y="45"/>
                  <a:pt x="370" y="45"/>
                  <a:pt x="370" y="43"/>
                </a:cubicBezTo>
                <a:cubicBezTo>
                  <a:pt x="371" y="45"/>
                  <a:pt x="371" y="45"/>
                  <a:pt x="371" y="45"/>
                </a:cubicBezTo>
                <a:cubicBezTo>
                  <a:pt x="373" y="38"/>
                  <a:pt x="376" y="43"/>
                  <a:pt x="378" y="41"/>
                </a:cubicBezTo>
                <a:cubicBezTo>
                  <a:pt x="378" y="39"/>
                  <a:pt x="380" y="36"/>
                  <a:pt x="378" y="35"/>
                </a:cubicBezTo>
                <a:cubicBezTo>
                  <a:pt x="375" y="38"/>
                  <a:pt x="373" y="31"/>
                  <a:pt x="370" y="36"/>
                </a:cubicBezTo>
                <a:cubicBezTo>
                  <a:pt x="368" y="31"/>
                  <a:pt x="367" y="38"/>
                  <a:pt x="365" y="34"/>
                </a:cubicBezTo>
                <a:cubicBezTo>
                  <a:pt x="364" y="36"/>
                  <a:pt x="364" y="36"/>
                  <a:pt x="364" y="36"/>
                </a:cubicBezTo>
                <a:cubicBezTo>
                  <a:pt x="363" y="36"/>
                  <a:pt x="362" y="34"/>
                  <a:pt x="361" y="33"/>
                </a:cubicBezTo>
                <a:cubicBezTo>
                  <a:pt x="359" y="36"/>
                  <a:pt x="358" y="29"/>
                  <a:pt x="356" y="34"/>
                </a:cubicBezTo>
                <a:cubicBezTo>
                  <a:pt x="353" y="32"/>
                  <a:pt x="354" y="35"/>
                  <a:pt x="351" y="35"/>
                </a:cubicBezTo>
                <a:cubicBezTo>
                  <a:pt x="349" y="33"/>
                  <a:pt x="351" y="30"/>
                  <a:pt x="352" y="28"/>
                </a:cubicBezTo>
                <a:cubicBezTo>
                  <a:pt x="354" y="31"/>
                  <a:pt x="354" y="31"/>
                  <a:pt x="354" y="31"/>
                </a:cubicBezTo>
                <a:cubicBezTo>
                  <a:pt x="355" y="32"/>
                  <a:pt x="356" y="26"/>
                  <a:pt x="357" y="29"/>
                </a:cubicBezTo>
                <a:cubicBezTo>
                  <a:pt x="358" y="27"/>
                  <a:pt x="358" y="27"/>
                  <a:pt x="358" y="27"/>
                </a:cubicBezTo>
                <a:cubicBezTo>
                  <a:pt x="360" y="31"/>
                  <a:pt x="360" y="31"/>
                  <a:pt x="360" y="31"/>
                </a:cubicBezTo>
                <a:cubicBezTo>
                  <a:pt x="361" y="31"/>
                  <a:pt x="360" y="23"/>
                  <a:pt x="357" y="25"/>
                </a:cubicBezTo>
                <a:cubicBezTo>
                  <a:pt x="358" y="24"/>
                  <a:pt x="359" y="22"/>
                  <a:pt x="360" y="24"/>
                </a:cubicBezTo>
                <a:cubicBezTo>
                  <a:pt x="360" y="22"/>
                  <a:pt x="360" y="22"/>
                  <a:pt x="360" y="22"/>
                </a:cubicBezTo>
                <a:cubicBezTo>
                  <a:pt x="354" y="17"/>
                  <a:pt x="345" y="23"/>
                  <a:pt x="339" y="17"/>
                </a:cubicBezTo>
                <a:cubicBezTo>
                  <a:pt x="337" y="20"/>
                  <a:pt x="335" y="16"/>
                  <a:pt x="333" y="15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34" y="18"/>
                  <a:pt x="333" y="17"/>
                  <a:pt x="333" y="17"/>
                </a:cubicBezTo>
                <a:cubicBezTo>
                  <a:pt x="332" y="17"/>
                  <a:pt x="330" y="18"/>
                  <a:pt x="331" y="16"/>
                </a:cubicBezTo>
                <a:cubicBezTo>
                  <a:pt x="331" y="15"/>
                  <a:pt x="331" y="15"/>
                  <a:pt x="332" y="15"/>
                </a:cubicBezTo>
                <a:cubicBezTo>
                  <a:pt x="328" y="11"/>
                  <a:pt x="331" y="19"/>
                  <a:pt x="327" y="16"/>
                </a:cubicBezTo>
                <a:cubicBezTo>
                  <a:pt x="323" y="19"/>
                  <a:pt x="321" y="12"/>
                  <a:pt x="318" y="12"/>
                </a:cubicBezTo>
                <a:cubicBezTo>
                  <a:pt x="317" y="16"/>
                  <a:pt x="317" y="16"/>
                  <a:pt x="317" y="16"/>
                </a:cubicBezTo>
                <a:cubicBezTo>
                  <a:pt x="316" y="17"/>
                  <a:pt x="315" y="15"/>
                  <a:pt x="315" y="14"/>
                </a:cubicBezTo>
                <a:cubicBezTo>
                  <a:pt x="314" y="15"/>
                  <a:pt x="314" y="15"/>
                  <a:pt x="314" y="15"/>
                </a:cubicBezTo>
                <a:cubicBezTo>
                  <a:pt x="311" y="13"/>
                  <a:pt x="308" y="15"/>
                  <a:pt x="305" y="13"/>
                </a:cubicBezTo>
                <a:cubicBezTo>
                  <a:pt x="303" y="11"/>
                  <a:pt x="299" y="14"/>
                  <a:pt x="297" y="11"/>
                </a:cubicBezTo>
                <a:cubicBezTo>
                  <a:pt x="297" y="10"/>
                  <a:pt x="298" y="10"/>
                  <a:pt x="298" y="10"/>
                </a:cubicBezTo>
                <a:cubicBezTo>
                  <a:pt x="297" y="10"/>
                  <a:pt x="296" y="10"/>
                  <a:pt x="297" y="11"/>
                </a:cubicBezTo>
                <a:cubicBezTo>
                  <a:pt x="296" y="12"/>
                  <a:pt x="295" y="11"/>
                  <a:pt x="295" y="11"/>
                </a:cubicBezTo>
                <a:cubicBezTo>
                  <a:pt x="294" y="12"/>
                  <a:pt x="293" y="11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1" y="15"/>
                  <a:pt x="290" y="7"/>
                  <a:pt x="289" y="8"/>
                </a:cubicBezTo>
                <a:cubicBezTo>
                  <a:pt x="290" y="11"/>
                  <a:pt x="290" y="11"/>
                  <a:pt x="290" y="11"/>
                </a:cubicBezTo>
                <a:cubicBezTo>
                  <a:pt x="282" y="11"/>
                  <a:pt x="276" y="10"/>
                  <a:pt x="269" y="8"/>
                </a:cubicBezTo>
                <a:cubicBezTo>
                  <a:pt x="269" y="6"/>
                  <a:pt x="269" y="6"/>
                  <a:pt x="269" y="6"/>
                </a:cubicBezTo>
                <a:cubicBezTo>
                  <a:pt x="266" y="6"/>
                  <a:pt x="266" y="6"/>
                  <a:pt x="266" y="6"/>
                </a:cubicBezTo>
                <a:cubicBezTo>
                  <a:pt x="266" y="7"/>
                  <a:pt x="267" y="6"/>
                  <a:pt x="267" y="7"/>
                </a:cubicBezTo>
                <a:cubicBezTo>
                  <a:pt x="267" y="9"/>
                  <a:pt x="266" y="8"/>
                  <a:pt x="265" y="8"/>
                </a:cubicBezTo>
                <a:cubicBezTo>
                  <a:pt x="265" y="7"/>
                  <a:pt x="264" y="7"/>
                  <a:pt x="264" y="5"/>
                </a:cubicBezTo>
                <a:cubicBezTo>
                  <a:pt x="262" y="5"/>
                  <a:pt x="262" y="5"/>
                  <a:pt x="262" y="5"/>
                </a:cubicBezTo>
                <a:cubicBezTo>
                  <a:pt x="264" y="7"/>
                  <a:pt x="264" y="7"/>
                  <a:pt x="264" y="7"/>
                </a:cubicBezTo>
                <a:cubicBezTo>
                  <a:pt x="263" y="8"/>
                  <a:pt x="262" y="9"/>
                  <a:pt x="262" y="9"/>
                </a:cubicBezTo>
                <a:cubicBezTo>
                  <a:pt x="261" y="8"/>
                  <a:pt x="260" y="7"/>
                  <a:pt x="260" y="5"/>
                </a:cubicBezTo>
                <a:cubicBezTo>
                  <a:pt x="251" y="5"/>
                  <a:pt x="251" y="5"/>
                  <a:pt x="251" y="5"/>
                </a:cubicBezTo>
                <a:cubicBezTo>
                  <a:pt x="251" y="6"/>
                  <a:pt x="251" y="7"/>
                  <a:pt x="251" y="7"/>
                </a:cubicBezTo>
                <a:cubicBezTo>
                  <a:pt x="250" y="7"/>
                  <a:pt x="249" y="8"/>
                  <a:pt x="249" y="6"/>
                </a:cubicBezTo>
                <a:cubicBezTo>
                  <a:pt x="249" y="6"/>
                  <a:pt x="249" y="5"/>
                  <a:pt x="249" y="5"/>
                </a:cubicBezTo>
                <a:cubicBezTo>
                  <a:pt x="233" y="4"/>
                  <a:pt x="233" y="4"/>
                  <a:pt x="233" y="4"/>
                </a:cubicBezTo>
                <a:cubicBezTo>
                  <a:pt x="232" y="6"/>
                  <a:pt x="232" y="6"/>
                  <a:pt x="232" y="6"/>
                </a:cubicBezTo>
                <a:cubicBezTo>
                  <a:pt x="232" y="6"/>
                  <a:pt x="231" y="7"/>
                  <a:pt x="231" y="5"/>
                </a:cubicBezTo>
                <a:cubicBezTo>
                  <a:pt x="231" y="5"/>
                  <a:pt x="231" y="5"/>
                  <a:pt x="231" y="5"/>
                </a:cubicBezTo>
                <a:cubicBezTo>
                  <a:pt x="196" y="3"/>
                  <a:pt x="196" y="3"/>
                  <a:pt x="196" y="3"/>
                </a:cubicBezTo>
                <a:cubicBezTo>
                  <a:pt x="196" y="4"/>
                  <a:pt x="196" y="5"/>
                  <a:pt x="195" y="5"/>
                </a:cubicBezTo>
                <a:cubicBezTo>
                  <a:pt x="194" y="5"/>
                  <a:pt x="193" y="6"/>
                  <a:pt x="193" y="5"/>
                </a:cubicBezTo>
                <a:cubicBezTo>
                  <a:pt x="193" y="4"/>
                  <a:pt x="194" y="4"/>
                  <a:pt x="195" y="4"/>
                </a:cubicBezTo>
                <a:cubicBezTo>
                  <a:pt x="193" y="3"/>
                  <a:pt x="186" y="1"/>
                  <a:pt x="185" y="5"/>
                </a:cubicBezTo>
                <a:cubicBezTo>
                  <a:pt x="184" y="5"/>
                  <a:pt x="184" y="4"/>
                  <a:pt x="184" y="3"/>
                </a:cubicBezTo>
                <a:cubicBezTo>
                  <a:pt x="180" y="4"/>
                  <a:pt x="174" y="1"/>
                  <a:pt x="173" y="5"/>
                </a:cubicBezTo>
                <a:cubicBezTo>
                  <a:pt x="173" y="4"/>
                  <a:pt x="172" y="4"/>
                  <a:pt x="172" y="3"/>
                </a:cubicBezTo>
                <a:cubicBezTo>
                  <a:pt x="121" y="0"/>
                  <a:pt x="71" y="7"/>
                  <a:pt x="20" y="19"/>
                </a:cubicBezTo>
                <a:cubicBezTo>
                  <a:pt x="19" y="22"/>
                  <a:pt x="17" y="23"/>
                  <a:pt x="15" y="22"/>
                </a:cubicBezTo>
                <a:cubicBezTo>
                  <a:pt x="10" y="28"/>
                  <a:pt x="5" y="32"/>
                  <a:pt x="0" y="37"/>
                </a:cubicBezTo>
                <a:cubicBezTo>
                  <a:pt x="0" y="39"/>
                  <a:pt x="0" y="42"/>
                  <a:pt x="1" y="43"/>
                </a:cubicBezTo>
                <a:cubicBezTo>
                  <a:pt x="1" y="51"/>
                  <a:pt x="7" y="55"/>
                  <a:pt x="10" y="59"/>
                </a:cubicBezTo>
                <a:cubicBezTo>
                  <a:pt x="12" y="61"/>
                  <a:pt x="12" y="59"/>
                  <a:pt x="13" y="57"/>
                </a:cubicBezTo>
                <a:cubicBezTo>
                  <a:pt x="37" y="66"/>
                  <a:pt x="67" y="59"/>
                  <a:pt x="91" y="60"/>
                </a:cubicBezTo>
                <a:cubicBezTo>
                  <a:pt x="184" y="63"/>
                  <a:pt x="184" y="63"/>
                  <a:pt x="184" y="63"/>
                </a:cubicBezTo>
                <a:cubicBezTo>
                  <a:pt x="185" y="59"/>
                  <a:pt x="187" y="61"/>
                  <a:pt x="189" y="61"/>
                </a:cubicBezTo>
                <a:cubicBezTo>
                  <a:pt x="188" y="63"/>
                  <a:pt x="188" y="63"/>
                  <a:pt x="188" y="63"/>
                </a:cubicBezTo>
                <a:cubicBezTo>
                  <a:pt x="190" y="64"/>
                  <a:pt x="189" y="62"/>
                  <a:pt x="189" y="61"/>
                </a:cubicBezTo>
                <a:cubicBezTo>
                  <a:pt x="190" y="61"/>
                  <a:pt x="191" y="60"/>
                  <a:pt x="191" y="62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0" y="63"/>
                  <a:pt x="193" y="64"/>
                  <a:pt x="193" y="62"/>
                </a:cubicBezTo>
                <a:cubicBezTo>
                  <a:pt x="193" y="62"/>
                  <a:pt x="193" y="63"/>
                  <a:pt x="193" y="63"/>
                </a:cubicBezTo>
                <a:cubicBezTo>
                  <a:pt x="195" y="63"/>
                  <a:pt x="198" y="65"/>
                  <a:pt x="199" y="61"/>
                </a:cubicBezTo>
                <a:cubicBezTo>
                  <a:pt x="199" y="62"/>
                  <a:pt x="200" y="62"/>
                  <a:pt x="200" y="63"/>
                </a:cubicBezTo>
                <a:cubicBezTo>
                  <a:pt x="201" y="63"/>
                  <a:pt x="201" y="63"/>
                  <a:pt x="201" y="63"/>
                </a:cubicBezTo>
                <a:cubicBezTo>
                  <a:pt x="203" y="64"/>
                  <a:pt x="202" y="62"/>
                  <a:pt x="203" y="62"/>
                </a:cubicBezTo>
                <a:cubicBezTo>
                  <a:pt x="203" y="62"/>
                  <a:pt x="203" y="63"/>
                  <a:pt x="203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13" y="61"/>
                  <a:pt x="213" y="61"/>
                  <a:pt x="213" y="61"/>
                </a:cubicBezTo>
                <a:cubicBezTo>
                  <a:pt x="213" y="62"/>
                  <a:pt x="214" y="62"/>
                  <a:pt x="214" y="63"/>
                </a:cubicBezTo>
                <a:cubicBezTo>
                  <a:pt x="216" y="64"/>
                  <a:pt x="219" y="66"/>
                  <a:pt x="219" y="62"/>
                </a:cubicBezTo>
                <a:cubicBezTo>
                  <a:pt x="220" y="62"/>
                  <a:pt x="221" y="61"/>
                  <a:pt x="221" y="63"/>
                </a:cubicBezTo>
                <a:cubicBezTo>
                  <a:pt x="221" y="63"/>
                  <a:pt x="221" y="63"/>
                  <a:pt x="221" y="63"/>
                </a:cubicBezTo>
                <a:cubicBezTo>
                  <a:pt x="224" y="63"/>
                  <a:pt x="224" y="63"/>
                  <a:pt x="224" y="63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6" y="57"/>
                  <a:pt x="226" y="66"/>
                  <a:pt x="228" y="64"/>
                </a:cubicBezTo>
                <a:cubicBezTo>
                  <a:pt x="230" y="60"/>
                  <a:pt x="235" y="63"/>
                  <a:pt x="238" y="62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9" y="64"/>
                  <a:pt x="239" y="63"/>
                  <a:pt x="240" y="62"/>
                </a:cubicBezTo>
                <a:cubicBezTo>
                  <a:pt x="240" y="62"/>
                  <a:pt x="241" y="63"/>
                  <a:pt x="240" y="63"/>
                </a:cubicBezTo>
                <a:cubicBezTo>
                  <a:pt x="242" y="63"/>
                  <a:pt x="242" y="63"/>
                  <a:pt x="242" y="63"/>
                </a:cubicBezTo>
                <a:cubicBezTo>
                  <a:pt x="241" y="63"/>
                  <a:pt x="241" y="63"/>
                  <a:pt x="241" y="63"/>
                </a:cubicBezTo>
                <a:cubicBezTo>
                  <a:pt x="242" y="61"/>
                  <a:pt x="243" y="61"/>
                  <a:pt x="244" y="61"/>
                </a:cubicBezTo>
                <a:cubicBezTo>
                  <a:pt x="245" y="62"/>
                  <a:pt x="244" y="64"/>
                  <a:pt x="244" y="64"/>
                </a:cubicBezTo>
                <a:cubicBezTo>
                  <a:pt x="245" y="64"/>
                  <a:pt x="246" y="64"/>
                  <a:pt x="247" y="62"/>
                </a:cubicBezTo>
                <a:cubicBezTo>
                  <a:pt x="249" y="60"/>
                  <a:pt x="257" y="60"/>
                  <a:pt x="256" y="63"/>
                </a:cubicBezTo>
                <a:cubicBezTo>
                  <a:pt x="257" y="62"/>
                  <a:pt x="257" y="62"/>
                  <a:pt x="257" y="62"/>
                </a:cubicBezTo>
                <a:cubicBezTo>
                  <a:pt x="263" y="62"/>
                  <a:pt x="269" y="60"/>
                  <a:pt x="271" y="64"/>
                </a:cubicBezTo>
                <a:cubicBezTo>
                  <a:pt x="273" y="60"/>
                  <a:pt x="274" y="65"/>
                  <a:pt x="276" y="64"/>
                </a:cubicBezTo>
                <a:cubicBezTo>
                  <a:pt x="280" y="60"/>
                  <a:pt x="282" y="62"/>
                  <a:pt x="287" y="62"/>
                </a:cubicBezTo>
                <a:cubicBezTo>
                  <a:pt x="289" y="61"/>
                  <a:pt x="290" y="67"/>
                  <a:pt x="292" y="63"/>
                </a:cubicBezTo>
                <a:cubicBezTo>
                  <a:pt x="331" y="63"/>
                  <a:pt x="331" y="63"/>
                  <a:pt x="331" y="63"/>
                </a:cubicBezTo>
                <a:cubicBezTo>
                  <a:pt x="336" y="64"/>
                  <a:pt x="341" y="63"/>
                  <a:pt x="345" y="64"/>
                </a:cubicBezTo>
                <a:cubicBezTo>
                  <a:pt x="352" y="61"/>
                  <a:pt x="360" y="63"/>
                  <a:pt x="367" y="60"/>
                </a:cubicBezTo>
                <a:cubicBezTo>
                  <a:pt x="369" y="62"/>
                  <a:pt x="374" y="62"/>
                  <a:pt x="377" y="61"/>
                </a:cubicBezTo>
                <a:cubicBezTo>
                  <a:pt x="380" y="60"/>
                  <a:pt x="382" y="60"/>
                  <a:pt x="384" y="57"/>
                </a:cubicBezTo>
                <a:cubicBezTo>
                  <a:pt x="385" y="59"/>
                  <a:pt x="385" y="59"/>
                  <a:pt x="385" y="59"/>
                </a:cubicBezTo>
                <a:cubicBezTo>
                  <a:pt x="386" y="59"/>
                  <a:pt x="387" y="59"/>
                  <a:pt x="388" y="57"/>
                </a:cubicBezTo>
                <a:cubicBezTo>
                  <a:pt x="408" y="53"/>
                  <a:pt x="432" y="53"/>
                  <a:pt x="453" y="48"/>
                </a:cubicBezTo>
                <a:cubicBezTo>
                  <a:pt x="439" y="48"/>
                  <a:pt x="424" y="49"/>
                  <a:pt x="411" y="50"/>
                </a:cubicBezTo>
                <a:close/>
                <a:moveTo>
                  <a:pt x="349" y="24"/>
                </a:moveTo>
                <a:cubicBezTo>
                  <a:pt x="349" y="25"/>
                  <a:pt x="349" y="25"/>
                  <a:pt x="349" y="25"/>
                </a:cubicBezTo>
                <a:cubicBezTo>
                  <a:pt x="349" y="27"/>
                  <a:pt x="348" y="23"/>
                  <a:pt x="347" y="26"/>
                </a:cubicBezTo>
                <a:cubicBezTo>
                  <a:pt x="346" y="26"/>
                  <a:pt x="346" y="27"/>
                  <a:pt x="345" y="26"/>
                </a:cubicBezTo>
                <a:cubicBezTo>
                  <a:pt x="347" y="27"/>
                  <a:pt x="347" y="23"/>
                  <a:pt x="349" y="24"/>
                </a:cubicBezTo>
                <a:close/>
                <a:moveTo>
                  <a:pt x="344" y="28"/>
                </a:moveTo>
                <a:cubicBezTo>
                  <a:pt x="345" y="28"/>
                  <a:pt x="345" y="28"/>
                  <a:pt x="345" y="28"/>
                </a:cubicBezTo>
                <a:cubicBezTo>
                  <a:pt x="345" y="31"/>
                  <a:pt x="345" y="31"/>
                  <a:pt x="345" y="31"/>
                </a:cubicBezTo>
                <a:cubicBezTo>
                  <a:pt x="344" y="31"/>
                  <a:pt x="344" y="31"/>
                  <a:pt x="344" y="31"/>
                </a:cubicBezTo>
                <a:lnTo>
                  <a:pt x="344" y="28"/>
                </a:lnTo>
                <a:close/>
                <a:moveTo>
                  <a:pt x="98" y="24"/>
                </a:moveTo>
                <a:cubicBezTo>
                  <a:pt x="98" y="22"/>
                  <a:pt x="98" y="22"/>
                  <a:pt x="98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23"/>
                  <a:pt x="98" y="24"/>
                  <a:pt x="98" y="24"/>
                </a:cubicBezTo>
                <a:close/>
                <a:moveTo>
                  <a:pt x="110" y="22"/>
                </a:moveTo>
                <a:cubicBezTo>
                  <a:pt x="110" y="21"/>
                  <a:pt x="110" y="21"/>
                  <a:pt x="110" y="21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2" y="23"/>
                  <a:pt x="111" y="22"/>
                  <a:pt x="110" y="22"/>
                </a:cubicBezTo>
                <a:close/>
                <a:moveTo>
                  <a:pt x="115" y="22"/>
                </a:moveTo>
                <a:cubicBezTo>
                  <a:pt x="115" y="20"/>
                  <a:pt x="117" y="20"/>
                  <a:pt x="118" y="22"/>
                </a:cubicBezTo>
                <a:lnTo>
                  <a:pt x="115" y="22"/>
                </a:lnTo>
                <a:close/>
                <a:moveTo>
                  <a:pt x="121" y="22"/>
                </a:moveTo>
                <a:cubicBezTo>
                  <a:pt x="119" y="22"/>
                  <a:pt x="119" y="22"/>
                  <a:pt x="119" y="22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121" y="20"/>
                  <a:pt x="121" y="20"/>
                  <a:pt x="121" y="20"/>
                </a:cubicBezTo>
                <a:lnTo>
                  <a:pt x="121" y="22"/>
                </a:lnTo>
                <a:close/>
                <a:moveTo>
                  <a:pt x="127" y="21"/>
                </a:moveTo>
                <a:cubicBezTo>
                  <a:pt x="133" y="20"/>
                  <a:pt x="133" y="20"/>
                  <a:pt x="133" y="20"/>
                </a:cubicBezTo>
                <a:cubicBezTo>
                  <a:pt x="133" y="19"/>
                  <a:pt x="133" y="19"/>
                  <a:pt x="133" y="19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133" y="21"/>
                  <a:pt x="130" y="20"/>
                  <a:pt x="127" y="21"/>
                </a:cubicBezTo>
                <a:close/>
                <a:moveTo>
                  <a:pt x="149" y="20"/>
                </a:moveTo>
                <a:cubicBezTo>
                  <a:pt x="147" y="20"/>
                  <a:pt x="145" y="20"/>
                  <a:pt x="144" y="21"/>
                </a:cubicBezTo>
                <a:cubicBezTo>
                  <a:pt x="146" y="19"/>
                  <a:pt x="147" y="19"/>
                  <a:pt x="149" y="20"/>
                </a:cubicBezTo>
                <a:cubicBezTo>
                  <a:pt x="152" y="20"/>
                  <a:pt x="155" y="20"/>
                  <a:pt x="159" y="20"/>
                </a:cubicBezTo>
                <a:cubicBezTo>
                  <a:pt x="155" y="23"/>
                  <a:pt x="152" y="21"/>
                  <a:pt x="149" y="20"/>
                </a:cubicBezTo>
                <a:close/>
                <a:moveTo>
                  <a:pt x="161" y="22"/>
                </a:moveTo>
                <a:cubicBezTo>
                  <a:pt x="161" y="20"/>
                  <a:pt x="161" y="20"/>
                  <a:pt x="161" y="20"/>
                </a:cubicBezTo>
                <a:cubicBezTo>
                  <a:pt x="165" y="20"/>
                  <a:pt x="165" y="20"/>
                  <a:pt x="165" y="20"/>
                </a:cubicBezTo>
                <a:cubicBezTo>
                  <a:pt x="163" y="20"/>
                  <a:pt x="162" y="22"/>
                  <a:pt x="161" y="22"/>
                </a:cubicBezTo>
                <a:close/>
                <a:moveTo>
                  <a:pt x="166" y="21"/>
                </a:moveTo>
                <a:cubicBezTo>
                  <a:pt x="166" y="20"/>
                  <a:pt x="166" y="20"/>
                  <a:pt x="166" y="20"/>
                </a:cubicBezTo>
                <a:cubicBezTo>
                  <a:pt x="171" y="21"/>
                  <a:pt x="171" y="21"/>
                  <a:pt x="171" y="21"/>
                </a:cubicBezTo>
                <a:lnTo>
                  <a:pt x="166" y="21"/>
                </a:lnTo>
                <a:close/>
                <a:moveTo>
                  <a:pt x="173" y="21"/>
                </a:moveTo>
                <a:cubicBezTo>
                  <a:pt x="175" y="21"/>
                  <a:pt x="176" y="17"/>
                  <a:pt x="178" y="21"/>
                </a:cubicBezTo>
                <a:cubicBezTo>
                  <a:pt x="175" y="22"/>
                  <a:pt x="175" y="24"/>
                  <a:pt x="173" y="21"/>
                </a:cubicBezTo>
                <a:close/>
                <a:moveTo>
                  <a:pt x="206" y="23"/>
                </a:moveTo>
                <a:cubicBezTo>
                  <a:pt x="204" y="23"/>
                  <a:pt x="204" y="23"/>
                  <a:pt x="204" y="23"/>
                </a:cubicBezTo>
                <a:cubicBezTo>
                  <a:pt x="204" y="21"/>
                  <a:pt x="206" y="21"/>
                  <a:pt x="206" y="18"/>
                </a:cubicBezTo>
                <a:cubicBezTo>
                  <a:pt x="207" y="19"/>
                  <a:pt x="206" y="22"/>
                  <a:pt x="206" y="23"/>
                </a:cubicBezTo>
                <a:close/>
                <a:moveTo>
                  <a:pt x="218" y="63"/>
                </a:moveTo>
                <a:cubicBezTo>
                  <a:pt x="216" y="63"/>
                  <a:pt x="216" y="63"/>
                  <a:pt x="216" y="63"/>
                </a:cubicBezTo>
                <a:cubicBezTo>
                  <a:pt x="218" y="62"/>
                  <a:pt x="218" y="62"/>
                  <a:pt x="218" y="62"/>
                </a:cubicBezTo>
                <a:lnTo>
                  <a:pt x="218" y="63"/>
                </a:lnTo>
                <a:close/>
                <a:moveTo>
                  <a:pt x="246" y="23"/>
                </a:moveTo>
                <a:cubicBezTo>
                  <a:pt x="246" y="22"/>
                  <a:pt x="246" y="22"/>
                  <a:pt x="246" y="22"/>
                </a:cubicBezTo>
                <a:cubicBezTo>
                  <a:pt x="245" y="21"/>
                  <a:pt x="245" y="22"/>
                  <a:pt x="244" y="22"/>
                </a:cubicBezTo>
                <a:cubicBezTo>
                  <a:pt x="244" y="25"/>
                  <a:pt x="244" y="25"/>
                  <a:pt x="244" y="25"/>
                </a:cubicBezTo>
                <a:cubicBezTo>
                  <a:pt x="242" y="26"/>
                  <a:pt x="242" y="22"/>
                  <a:pt x="242" y="21"/>
                </a:cubicBezTo>
                <a:cubicBezTo>
                  <a:pt x="247" y="22"/>
                  <a:pt x="247" y="22"/>
                  <a:pt x="247" y="22"/>
                </a:cubicBezTo>
                <a:cubicBezTo>
                  <a:pt x="247" y="22"/>
                  <a:pt x="246" y="23"/>
                  <a:pt x="246" y="23"/>
                </a:cubicBezTo>
                <a:close/>
                <a:moveTo>
                  <a:pt x="256" y="26"/>
                </a:moveTo>
                <a:cubicBezTo>
                  <a:pt x="255" y="26"/>
                  <a:pt x="255" y="26"/>
                  <a:pt x="255" y="26"/>
                </a:cubicBezTo>
                <a:cubicBezTo>
                  <a:pt x="256" y="24"/>
                  <a:pt x="256" y="24"/>
                  <a:pt x="256" y="24"/>
                </a:cubicBezTo>
                <a:cubicBezTo>
                  <a:pt x="256" y="23"/>
                  <a:pt x="255" y="23"/>
                  <a:pt x="255" y="23"/>
                </a:cubicBezTo>
                <a:cubicBezTo>
                  <a:pt x="255" y="22"/>
                  <a:pt x="255" y="22"/>
                  <a:pt x="255" y="22"/>
                </a:cubicBezTo>
                <a:cubicBezTo>
                  <a:pt x="257" y="23"/>
                  <a:pt x="257" y="23"/>
                  <a:pt x="257" y="23"/>
                </a:cubicBezTo>
                <a:cubicBezTo>
                  <a:pt x="256" y="24"/>
                  <a:pt x="256" y="25"/>
                  <a:pt x="256" y="26"/>
                </a:cubicBezTo>
                <a:close/>
                <a:moveTo>
                  <a:pt x="260" y="23"/>
                </a:moveTo>
                <a:cubicBezTo>
                  <a:pt x="260" y="25"/>
                  <a:pt x="259" y="24"/>
                  <a:pt x="258" y="24"/>
                </a:cubicBezTo>
                <a:cubicBezTo>
                  <a:pt x="260" y="22"/>
                  <a:pt x="260" y="22"/>
                  <a:pt x="260" y="22"/>
                </a:cubicBezTo>
                <a:cubicBezTo>
                  <a:pt x="260" y="22"/>
                  <a:pt x="261" y="22"/>
                  <a:pt x="260" y="23"/>
                </a:cubicBezTo>
                <a:close/>
                <a:moveTo>
                  <a:pt x="272" y="24"/>
                </a:moveTo>
                <a:cubicBezTo>
                  <a:pt x="272" y="24"/>
                  <a:pt x="270" y="24"/>
                  <a:pt x="270" y="26"/>
                </a:cubicBezTo>
                <a:cubicBezTo>
                  <a:pt x="270" y="26"/>
                  <a:pt x="270" y="27"/>
                  <a:pt x="270" y="27"/>
                </a:cubicBezTo>
                <a:cubicBezTo>
                  <a:pt x="270" y="27"/>
                  <a:pt x="270" y="26"/>
                  <a:pt x="270" y="26"/>
                </a:cubicBezTo>
                <a:cubicBezTo>
                  <a:pt x="270" y="25"/>
                  <a:pt x="270" y="24"/>
                  <a:pt x="269" y="23"/>
                </a:cubicBezTo>
                <a:cubicBezTo>
                  <a:pt x="268" y="24"/>
                  <a:pt x="268" y="24"/>
                  <a:pt x="268" y="24"/>
                </a:cubicBezTo>
                <a:cubicBezTo>
                  <a:pt x="268" y="22"/>
                  <a:pt x="268" y="22"/>
                  <a:pt x="268" y="22"/>
                </a:cubicBezTo>
                <a:cubicBezTo>
                  <a:pt x="269" y="22"/>
                  <a:pt x="271" y="24"/>
                  <a:pt x="272" y="24"/>
                </a:cubicBezTo>
                <a:cubicBezTo>
                  <a:pt x="273" y="24"/>
                  <a:pt x="273" y="24"/>
                  <a:pt x="273" y="24"/>
                </a:cubicBezTo>
                <a:cubicBezTo>
                  <a:pt x="273" y="24"/>
                  <a:pt x="273" y="24"/>
                  <a:pt x="272" y="24"/>
                </a:cubicBezTo>
                <a:close/>
                <a:moveTo>
                  <a:pt x="283" y="24"/>
                </a:moveTo>
                <a:cubicBezTo>
                  <a:pt x="284" y="24"/>
                  <a:pt x="284" y="24"/>
                  <a:pt x="284" y="24"/>
                </a:cubicBezTo>
                <a:cubicBezTo>
                  <a:pt x="285" y="27"/>
                  <a:pt x="285" y="27"/>
                  <a:pt x="285" y="27"/>
                </a:cubicBezTo>
                <a:lnTo>
                  <a:pt x="283" y="24"/>
                </a:lnTo>
                <a:close/>
                <a:moveTo>
                  <a:pt x="291" y="28"/>
                </a:moveTo>
                <a:cubicBezTo>
                  <a:pt x="291" y="27"/>
                  <a:pt x="289" y="26"/>
                  <a:pt x="290" y="24"/>
                </a:cubicBezTo>
                <a:cubicBezTo>
                  <a:pt x="291" y="25"/>
                  <a:pt x="291" y="27"/>
                  <a:pt x="291" y="28"/>
                </a:cubicBezTo>
                <a:close/>
                <a:moveTo>
                  <a:pt x="299" y="26"/>
                </a:moveTo>
                <a:cubicBezTo>
                  <a:pt x="297" y="28"/>
                  <a:pt x="297" y="28"/>
                  <a:pt x="297" y="28"/>
                </a:cubicBezTo>
                <a:cubicBezTo>
                  <a:pt x="298" y="26"/>
                  <a:pt x="298" y="26"/>
                  <a:pt x="298" y="26"/>
                </a:cubicBezTo>
                <a:cubicBezTo>
                  <a:pt x="298" y="25"/>
                  <a:pt x="299" y="26"/>
                  <a:pt x="299" y="26"/>
                </a:cubicBezTo>
                <a:cubicBezTo>
                  <a:pt x="300" y="25"/>
                  <a:pt x="300" y="25"/>
                  <a:pt x="300" y="25"/>
                </a:cubicBezTo>
                <a:cubicBezTo>
                  <a:pt x="300" y="25"/>
                  <a:pt x="300" y="25"/>
                  <a:pt x="300" y="25"/>
                </a:cubicBezTo>
                <a:cubicBezTo>
                  <a:pt x="301" y="25"/>
                  <a:pt x="301" y="25"/>
                  <a:pt x="301" y="25"/>
                </a:cubicBezTo>
                <a:cubicBezTo>
                  <a:pt x="300" y="25"/>
                  <a:pt x="300" y="25"/>
                  <a:pt x="300" y="25"/>
                </a:cubicBezTo>
                <a:cubicBezTo>
                  <a:pt x="300" y="27"/>
                  <a:pt x="300" y="27"/>
                  <a:pt x="299" y="26"/>
                </a:cubicBezTo>
                <a:close/>
                <a:moveTo>
                  <a:pt x="304" y="44"/>
                </a:moveTo>
                <a:cubicBezTo>
                  <a:pt x="302" y="44"/>
                  <a:pt x="302" y="44"/>
                  <a:pt x="302" y="44"/>
                </a:cubicBezTo>
                <a:cubicBezTo>
                  <a:pt x="302" y="42"/>
                  <a:pt x="302" y="42"/>
                  <a:pt x="302" y="42"/>
                </a:cubicBezTo>
                <a:cubicBezTo>
                  <a:pt x="304" y="42"/>
                  <a:pt x="304" y="42"/>
                  <a:pt x="304" y="42"/>
                </a:cubicBezTo>
                <a:lnTo>
                  <a:pt x="304" y="44"/>
                </a:lnTo>
                <a:close/>
                <a:moveTo>
                  <a:pt x="303" y="26"/>
                </a:moveTo>
                <a:cubicBezTo>
                  <a:pt x="304" y="28"/>
                  <a:pt x="305" y="27"/>
                  <a:pt x="306" y="26"/>
                </a:cubicBezTo>
                <a:cubicBezTo>
                  <a:pt x="306" y="26"/>
                  <a:pt x="306" y="26"/>
                  <a:pt x="306" y="26"/>
                </a:cubicBezTo>
                <a:cubicBezTo>
                  <a:pt x="306" y="26"/>
                  <a:pt x="306" y="26"/>
                  <a:pt x="306" y="26"/>
                </a:cubicBezTo>
                <a:cubicBezTo>
                  <a:pt x="305" y="27"/>
                  <a:pt x="304" y="28"/>
                  <a:pt x="303" y="26"/>
                </a:cubicBezTo>
                <a:close/>
                <a:moveTo>
                  <a:pt x="307" y="29"/>
                </a:moveTo>
                <a:cubicBezTo>
                  <a:pt x="307" y="29"/>
                  <a:pt x="307" y="30"/>
                  <a:pt x="307" y="30"/>
                </a:cubicBezTo>
                <a:cubicBezTo>
                  <a:pt x="307" y="30"/>
                  <a:pt x="307" y="29"/>
                  <a:pt x="307" y="29"/>
                </a:cubicBezTo>
                <a:cubicBezTo>
                  <a:pt x="308" y="28"/>
                  <a:pt x="307" y="26"/>
                  <a:pt x="308" y="26"/>
                </a:cubicBezTo>
                <a:cubicBezTo>
                  <a:pt x="308" y="28"/>
                  <a:pt x="308" y="28"/>
                  <a:pt x="307" y="29"/>
                </a:cubicBezTo>
                <a:close/>
                <a:moveTo>
                  <a:pt x="318" y="31"/>
                </a:moveTo>
                <a:cubicBezTo>
                  <a:pt x="315" y="32"/>
                  <a:pt x="316" y="27"/>
                  <a:pt x="316" y="25"/>
                </a:cubicBezTo>
                <a:cubicBezTo>
                  <a:pt x="316" y="28"/>
                  <a:pt x="320" y="27"/>
                  <a:pt x="318" y="31"/>
                </a:cubicBezTo>
                <a:close/>
                <a:moveTo>
                  <a:pt x="326" y="30"/>
                </a:moveTo>
                <a:cubicBezTo>
                  <a:pt x="326" y="30"/>
                  <a:pt x="325" y="30"/>
                  <a:pt x="325" y="31"/>
                </a:cubicBezTo>
                <a:cubicBezTo>
                  <a:pt x="323" y="29"/>
                  <a:pt x="325" y="28"/>
                  <a:pt x="325" y="26"/>
                </a:cubicBezTo>
                <a:cubicBezTo>
                  <a:pt x="326" y="27"/>
                  <a:pt x="327" y="28"/>
                  <a:pt x="326" y="30"/>
                </a:cubicBezTo>
                <a:close/>
                <a:moveTo>
                  <a:pt x="329" y="30"/>
                </a:moveTo>
                <a:cubicBezTo>
                  <a:pt x="329" y="27"/>
                  <a:pt x="329" y="27"/>
                  <a:pt x="329" y="27"/>
                </a:cubicBezTo>
                <a:cubicBezTo>
                  <a:pt x="330" y="30"/>
                  <a:pt x="330" y="30"/>
                  <a:pt x="330" y="30"/>
                </a:cubicBezTo>
                <a:lnTo>
                  <a:pt x="329" y="30"/>
                </a:lnTo>
                <a:close/>
                <a:moveTo>
                  <a:pt x="339" y="28"/>
                </a:moveTo>
                <a:cubicBezTo>
                  <a:pt x="340" y="31"/>
                  <a:pt x="340" y="31"/>
                  <a:pt x="340" y="31"/>
                </a:cubicBezTo>
                <a:cubicBezTo>
                  <a:pt x="339" y="33"/>
                  <a:pt x="339" y="33"/>
                  <a:pt x="339" y="33"/>
                </a:cubicBezTo>
                <a:lnTo>
                  <a:pt x="339" y="28"/>
                </a:lnTo>
                <a:close/>
                <a:moveTo>
                  <a:pt x="342" y="47"/>
                </a:moveTo>
                <a:cubicBezTo>
                  <a:pt x="340" y="47"/>
                  <a:pt x="340" y="47"/>
                  <a:pt x="340" y="47"/>
                </a:cubicBezTo>
                <a:cubicBezTo>
                  <a:pt x="339" y="43"/>
                  <a:pt x="343" y="43"/>
                  <a:pt x="342" y="47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76000">
                <a:srgbClr val="0D0D0D"/>
              </a:gs>
              <a:gs pos="83000">
                <a:schemeClr val="tx1">
                  <a:lumMod val="95000"/>
                  <a:lumOff val="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87755" y="3429000"/>
            <a:ext cx="46164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国学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传统文化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道德讲堂  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文化交流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1FF87AE3-3863-8C40-AC03-F90CDA4FE092}"/>
              </a:ext>
            </a:extLst>
          </p:cNvPr>
          <p:cNvSpPr txBox="1"/>
          <p:nvPr/>
        </p:nvSpPr>
        <p:spPr>
          <a:xfrm>
            <a:off x="3773452" y="4380463"/>
            <a:ext cx="4645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模板网   时间：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2022.07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648F1086-6969-ABFA-7C08-310B2D6EB0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7749" y="245240"/>
            <a:ext cx="2596640" cy="116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10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>
            <a:extLst>
              <a:ext uri="{FF2B5EF4-FFF2-40B4-BE49-F238E27FC236}">
                <a16:creationId xmlns:a16="http://schemas.microsoft.com/office/drawing/2014/main" id="{DBCABF6A-E9C7-AB12-498B-9D44968D2022}"/>
              </a:ext>
            </a:extLst>
          </p:cNvPr>
          <p:cNvGrpSpPr/>
          <p:nvPr/>
        </p:nvGrpSpPr>
        <p:grpSpPr>
          <a:xfrm>
            <a:off x="3304058" y="907102"/>
            <a:ext cx="5671909" cy="1412147"/>
            <a:chOff x="3304058" y="1730062"/>
            <a:chExt cx="5671909" cy="1412147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A744710-4DB4-D89C-F6B5-C9895D64F962}"/>
                </a:ext>
              </a:extLst>
            </p:cNvPr>
            <p:cNvSpPr txBox="1"/>
            <p:nvPr/>
          </p:nvSpPr>
          <p:spPr>
            <a:xfrm>
              <a:off x="7747442" y="1781068"/>
              <a:ext cx="1228525" cy="1348026"/>
            </a:xfrm>
            <a:custGeom>
              <a:avLst/>
              <a:gdLst/>
              <a:ahLst/>
              <a:cxnLst/>
              <a:rect l="l" t="t" r="r" b="b"/>
              <a:pathLst>
                <a:path w="1228525" h="1348026">
                  <a:moveTo>
                    <a:pt x="614991" y="0"/>
                  </a:moveTo>
                  <a:cubicBezTo>
                    <a:pt x="617906" y="0"/>
                    <a:pt x="622278" y="1943"/>
                    <a:pt x="628107" y="5829"/>
                  </a:cubicBezTo>
                  <a:lnTo>
                    <a:pt x="647052" y="20402"/>
                  </a:lnTo>
                  <a:lnTo>
                    <a:pt x="684942" y="58293"/>
                  </a:lnTo>
                  <a:lnTo>
                    <a:pt x="684942" y="65579"/>
                  </a:lnTo>
                  <a:cubicBezTo>
                    <a:pt x="691744" y="72380"/>
                    <a:pt x="694172" y="75295"/>
                    <a:pt x="692229" y="74323"/>
                  </a:cubicBezTo>
                  <a:cubicBezTo>
                    <a:pt x="691258" y="77238"/>
                    <a:pt x="690772" y="81124"/>
                    <a:pt x="690772" y="85982"/>
                  </a:cubicBezTo>
                  <a:cubicBezTo>
                    <a:pt x="690772" y="87925"/>
                    <a:pt x="691744" y="90840"/>
                    <a:pt x="693686" y="94726"/>
                  </a:cubicBezTo>
                  <a:cubicBezTo>
                    <a:pt x="694658" y="96669"/>
                    <a:pt x="694658" y="99098"/>
                    <a:pt x="693686" y="102012"/>
                  </a:cubicBezTo>
                  <a:cubicBezTo>
                    <a:pt x="690772" y="104927"/>
                    <a:pt x="690772" y="108327"/>
                    <a:pt x="693686" y="112214"/>
                  </a:cubicBezTo>
                  <a:cubicBezTo>
                    <a:pt x="691744" y="114157"/>
                    <a:pt x="690772" y="117557"/>
                    <a:pt x="690772" y="122415"/>
                  </a:cubicBezTo>
                  <a:lnTo>
                    <a:pt x="682028" y="155933"/>
                  </a:lnTo>
                  <a:cubicBezTo>
                    <a:pt x="682028" y="159820"/>
                    <a:pt x="681542" y="162249"/>
                    <a:pt x="680570" y="163220"/>
                  </a:cubicBezTo>
                  <a:cubicBezTo>
                    <a:pt x="680570" y="165163"/>
                    <a:pt x="680084" y="167106"/>
                    <a:pt x="679113" y="169049"/>
                  </a:cubicBezTo>
                  <a:lnTo>
                    <a:pt x="677656" y="174879"/>
                  </a:lnTo>
                  <a:cubicBezTo>
                    <a:pt x="676684" y="177793"/>
                    <a:pt x="676199" y="182165"/>
                    <a:pt x="676199" y="187995"/>
                  </a:cubicBezTo>
                  <a:lnTo>
                    <a:pt x="674742" y="201111"/>
                  </a:lnTo>
                  <a:lnTo>
                    <a:pt x="674742" y="306038"/>
                  </a:lnTo>
                  <a:lnTo>
                    <a:pt x="698058" y="282721"/>
                  </a:lnTo>
                  <a:cubicBezTo>
                    <a:pt x="700002" y="280778"/>
                    <a:pt x="701945" y="279806"/>
                    <a:pt x="703888" y="279806"/>
                  </a:cubicBezTo>
                  <a:lnTo>
                    <a:pt x="722833" y="260861"/>
                  </a:lnTo>
                  <a:cubicBezTo>
                    <a:pt x="725748" y="256975"/>
                    <a:pt x="729634" y="254546"/>
                    <a:pt x="734492" y="253574"/>
                  </a:cubicBezTo>
                  <a:cubicBezTo>
                    <a:pt x="735463" y="251631"/>
                    <a:pt x="738864" y="248717"/>
                    <a:pt x="744693" y="244830"/>
                  </a:cubicBezTo>
                  <a:cubicBezTo>
                    <a:pt x="745664" y="243859"/>
                    <a:pt x="746636" y="243373"/>
                    <a:pt x="747607" y="243373"/>
                  </a:cubicBezTo>
                  <a:lnTo>
                    <a:pt x="753436" y="241916"/>
                  </a:lnTo>
                  <a:cubicBezTo>
                    <a:pt x="757323" y="238029"/>
                    <a:pt x="760724" y="235601"/>
                    <a:pt x="763638" y="234629"/>
                  </a:cubicBezTo>
                  <a:lnTo>
                    <a:pt x="765095" y="231714"/>
                  </a:lnTo>
                  <a:cubicBezTo>
                    <a:pt x="766067" y="229771"/>
                    <a:pt x="768496" y="227342"/>
                    <a:pt x="772382" y="224428"/>
                  </a:cubicBezTo>
                  <a:cubicBezTo>
                    <a:pt x="776268" y="221513"/>
                    <a:pt x="778697" y="219084"/>
                    <a:pt x="779668" y="217141"/>
                  </a:cubicBezTo>
                  <a:cubicBezTo>
                    <a:pt x="781612" y="217141"/>
                    <a:pt x="782584" y="216655"/>
                    <a:pt x="782584" y="215684"/>
                  </a:cubicBezTo>
                  <a:cubicBezTo>
                    <a:pt x="788413" y="214712"/>
                    <a:pt x="794242" y="211312"/>
                    <a:pt x="800072" y="205483"/>
                  </a:cubicBezTo>
                  <a:cubicBezTo>
                    <a:pt x="801043" y="205483"/>
                    <a:pt x="801528" y="204997"/>
                    <a:pt x="801528" y="204025"/>
                  </a:cubicBezTo>
                  <a:cubicBezTo>
                    <a:pt x="795699" y="194310"/>
                    <a:pt x="790842" y="187509"/>
                    <a:pt x="786956" y="183623"/>
                  </a:cubicBezTo>
                  <a:lnTo>
                    <a:pt x="773840" y="166135"/>
                  </a:lnTo>
                  <a:cubicBezTo>
                    <a:pt x="772868" y="165163"/>
                    <a:pt x="772382" y="163220"/>
                    <a:pt x="772382" y="160305"/>
                  </a:cubicBezTo>
                  <a:cubicBezTo>
                    <a:pt x="773354" y="157391"/>
                    <a:pt x="773354" y="155448"/>
                    <a:pt x="772382" y="154476"/>
                  </a:cubicBezTo>
                  <a:cubicBezTo>
                    <a:pt x="770439" y="149618"/>
                    <a:pt x="770439" y="145732"/>
                    <a:pt x="772382" y="142818"/>
                  </a:cubicBezTo>
                  <a:lnTo>
                    <a:pt x="782584" y="138446"/>
                  </a:lnTo>
                  <a:cubicBezTo>
                    <a:pt x="782584" y="134559"/>
                    <a:pt x="784040" y="131159"/>
                    <a:pt x="786956" y="128244"/>
                  </a:cubicBezTo>
                  <a:lnTo>
                    <a:pt x="788413" y="126787"/>
                  </a:lnTo>
                  <a:cubicBezTo>
                    <a:pt x="789384" y="121929"/>
                    <a:pt x="792784" y="118529"/>
                    <a:pt x="798614" y="116586"/>
                  </a:cubicBezTo>
                  <a:lnTo>
                    <a:pt x="830675" y="106384"/>
                  </a:lnTo>
                  <a:cubicBezTo>
                    <a:pt x="837476" y="102498"/>
                    <a:pt x="845248" y="100555"/>
                    <a:pt x="853992" y="100555"/>
                  </a:cubicBezTo>
                  <a:lnTo>
                    <a:pt x="884596" y="102012"/>
                  </a:lnTo>
                  <a:cubicBezTo>
                    <a:pt x="890425" y="102012"/>
                    <a:pt x="895283" y="103470"/>
                    <a:pt x="899170" y="106384"/>
                  </a:cubicBezTo>
                  <a:lnTo>
                    <a:pt x="928316" y="123872"/>
                  </a:lnTo>
                  <a:lnTo>
                    <a:pt x="945804" y="138446"/>
                  </a:lnTo>
                  <a:lnTo>
                    <a:pt x="973493" y="166135"/>
                  </a:lnTo>
                  <a:cubicBezTo>
                    <a:pt x="982237" y="176822"/>
                    <a:pt x="988066" y="185566"/>
                    <a:pt x="990980" y="192367"/>
                  </a:cubicBezTo>
                  <a:lnTo>
                    <a:pt x="993896" y="201111"/>
                  </a:lnTo>
                  <a:cubicBezTo>
                    <a:pt x="995838" y="204997"/>
                    <a:pt x="996810" y="207911"/>
                    <a:pt x="996810" y="209854"/>
                  </a:cubicBezTo>
                  <a:cubicBezTo>
                    <a:pt x="997782" y="213741"/>
                    <a:pt x="1000210" y="220541"/>
                    <a:pt x="1004097" y="230257"/>
                  </a:cubicBezTo>
                  <a:cubicBezTo>
                    <a:pt x="1007983" y="239973"/>
                    <a:pt x="1009926" y="247745"/>
                    <a:pt x="1009926" y="253574"/>
                  </a:cubicBezTo>
                  <a:lnTo>
                    <a:pt x="1009926" y="272519"/>
                  </a:lnTo>
                  <a:lnTo>
                    <a:pt x="1004097" y="272519"/>
                  </a:lnTo>
                  <a:cubicBezTo>
                    <a:pt x="1003124" y="274463"/>
                    <a:pt x="1002640" y="278349"/>
                    <a:pt x="1002640" y="284178"/>
                  </a:cubicBezTo>
                  <a:lnTo>
                    <a:pt x="1088622" y="282721"/>
                  </a:lnTo>
                  <a:lnTo>
                    <a:pt x="1139628" y="279806"/>
                  </a:lnTo>
                  <a:lnTo>
                    <a:pt x="1164402" y="285635"/>
                  </a:lnTo>
                  <a:cubicBezTo>
                    <a:pt x="1171204" y="287578"/>
                    <a:pt x="1175576" y="290493"/>
                    <a:pt x="1177518" y="294379"/>
                  </a:cubicBezTo>
                  <a:lnTo>
                    <a:pt x="1205208" y="327898"/>
                  </a:lnTo>
                  <a:cubicBezTo>
                    <a:pt x="1208122" y="330813"/>
                    <a:pt x="1209580" y="332756"/>
                    <a:pt x="1209580" y="333727"/>
                  </a:cubicBezTo>
                  <a:lnTo>
                    <a:pt x="1222696" y="357044"/>
                  </a:lnTo>
                  <a:lnTo>
                    <a:pt x="1218323" y="361416"/>
                  </a:lnTo>
                  <a:cubicBezTo>
                    <a:pt x="1219296" y="361416"/>
                    <a:pt x="1219780" y="362388"/>
                    <a:pt x="1219780" y="364331"/>
                  </a:cubicBezTo>
                  <a:cubicBezTo>
                    <a:pt x="1220752" y="365303"/>
                    <a:pt x="1221238" y="366274"/>
                    <a:pt x="1221238" y="367246"/>
                  </a:cubicBezTo>
                  <a:cubicBezTo>
                    <a:pt x="1223181" y="374047"/>
                    <a:pt x="1225610" y="378904"/>
                    <a:pt x="1228525" y="381819"/>
                  </a:cubicBezTo>
                  <a:lnTo>
                    <a:pt x="1224152" y="386191"/>
                  </a:lnTo>
                  <a:cubicBezTo>
                    <a:pt x="1222210" y="383276"/>
                    <a:pt x="1223181" y="387648"/>
                    <a:pt x="1227068" y="399307"/>
                  </a:cubicBezTo>
                  <a:lnTo>
                    <a:pt x="1227068" y="402222"/>
                  </a:lnTo>
                  <a:cubicBezTo>
                    <a:pt x="1225124" y="407079"/>
                    <a:pt x="1225124" y="412423"/>
                    <a:pt x="1227068" y="418252"/>
                  </a:cubicBezTo>
                  <a:lnTo>
                    <a:pt x="1219780" y="425539"/>
                  </a:lnTo>
                  <a:cubicBezTo>
                    <a:pt x="1216866" y="427482"/>
                    <a:pt x="1214437" y="429911"/>
                    <a:pt x="1212494" y="432825"/>
                  </a:cubicBezTo>
                  <a:cubicBezTo>
                    <a:pt x="1212494" y="433797"/>
                    <a:pt x="1211037" y="435740"/>
                    <a:pt x="1208122" y="438655"/>
                  </a:cubicBezTo>
                  <a:lnTo>
                    <a:pt x="1203750" y="440112"/>
                  </a:lnTo>
                  <a:cubicBezTo>
                    <a:pt x="1201808" y="440112"/>
                    <a:pt x="1200350" y="440598"/>
                    <a:pt x="1199378" y="441569"/>
                  </a:cubicBezTo>
                  <a:lnTo>
                    <a:pt x="1193549" y="444484"/>
                  </a:lnTo>
                  <a:cubicBezTo>
                    <a:pt x="1190634" y="445455"/>
                    <a:pt x="1186748" y="447399"/>
                    <a:pt x="1181890" y="450313"/>
                  </a:cubicBezTo>
                  <a:cubicBezTo>
                    <a:pt x="1177032" y="453228"/>
                    <a:pt x="1173146" y="455171"/>
                    <a:pt x="1170232" y="456143"/>
                  </a:cubicBezTo>
                  <a:cubicBezTo>
                    <a:pt x="1166346" y="456143"/>
                    <a:pt x="1161488" y="458086"/>
                    <a:pt x="1155658" y="461972"/>
                  </a:cubicBezTo>
                  <a:lnTo>
                    <a:pt x="1146915" y="466344"/>
                  </a:lnTo>
                  <a:cubicBezTo>
                    <a:pt x="1144972" y="466344"/>
                    <a:pt x="1143028" y="467315"/>
                    <a:pt x="1141085" y="469258"/>
                  </a:cubicBezTo>
                  <a:cubicBezTo>
                    <a:pt x="1137199" y="471202"/>
                    <a:pt x="1131370" y="475088"/>
                    <a:pt x="1123597" y="480917"/>
                  </a:cubicBezTo>
                  <a:lnTo>
                    <a:pt x="1100280" y="489661"/>
                  </a:lnTo>
                  <a:cubicBezTo>
                    <a:pt x="1092508" y="493547"/>
                    <a:pt x="1080849" y="500348"/>
                    <a:pt x="1065304" y="510064"/>
                  </a:cubicBezTo>
                  <a:lnTo>
                    <a:pt x="1047816" y="520265"/>
                  </a:lnTo>
                  <a:cubicBezTo>
                    <a:pt x="1043930" y="523179"/>
                    <a:pt x="1038100" y="526580"/>
                    <a:pt x="1030328" y="530466"/>
                  </a:cubicBezTo>
                  <a:lnTo>
                    <a:pt x="1017213" y="543582"/>
                  </a:lnTo>
                  <a:cubicBezTo>
                    <a:pt x="1015270" y="545525"/>
                    <a:pt x="1013812" y="546497"/>
                    <a:pt x="1012840" y="546497"/>
                  </a:cubicBezTo>
                  <a:lnTo>
                    <a:pt x="1004097" y="550869"/>
                  </a:lnTo>
                  <a:cubicBezTo>
                    <a:pt x="1003124" y="550869"/>
                    <a:pt x="1002154" y="551354"/>
                    <a:pt x="1001182" y="552326"/>
                  </a:cubicBezTo>
                  <a:lnTo>
                    <a:pt x="989523" y="559613"/>
                  </a:lnTo>
                  <a:cubicBezTo>
                    <a:pt x="986609" y="560584"/>
                    <a:pt x="984180" y="563013"/>
                    <a:pt x="982237" y="566899"/>
                  </a:cubicBezTo>
                  <a:lnTo>
                    <a:pt x="977864" y="566899"/>
                  </a:lnTo>
                  <a:lnTo>
                    <a:pt x="961834" y="575643"/>
                  </a:lnTo>
                  <a:cubicBezTo>
                    <a:pt x="960863" y="574672"/>
                    <a:pt x="958920" y="573700"/>
                    <a:pt x="956005" y="572729"/>
                  </a:cubicBezTo>
                  <a:lnTo>
                    <a:pt x="939974" y="565442"/>
                  </a:lnTo>
                  <a:cubicBezTo>
                    <a:pt x="939002" y="562527"/>
                    <a:pt x="935602" y="560098"/>
                    <a:pt x="929773" y="558155"/>
                  </a:cubicBezTo>
                  <a:cubicBezTo>
                    <a:pt x="923944" y="556212"/>
                    <a:pt x="918114" y="552812"/>
                    <a:pt x="912285" y="547954"/>
                  </a:cubicBezTo>
                  <a:cubicBezTo>
                    <a:pt x="912285" y="546983"/>
                    <a:pt x="911800" y="546497"/>
                    <a:pt x="910828" y="546497"/>
                  </a:cubicBezTo>
                  <a:cubicBezTo>
                    <a:pt x="909856" y="545525"/>
                    <a:pt x="908885" y="545039"/>
                    <a:pt x="907913" y="545039"/>
                  </a:cubicBezTo>
                  <a:cubicBezTo>
                    <a:pt x="906942" y="544068"/>
                    <a:pt x="904999" y="544068"/>
                    <a:pt x="902084" y="545039"/>
                  </a:cubicBezTo>
                  <a:cubicBezTo>
                    <a:pt x="897226" y="547954"/>
                    <a:pt x="892368" y="546983"/>
                    <a:pt x="887511" y="542125"/>
                  </a:cubicBezTo>
                  <a:lnTo>
                    <a:pt x="878766" y="537753"/>
                  </a:lnTo>
                  <a:lnTo>
                    <a:pt x="883138" y="524637"/>
                  </a:lnTo>
                  <a:cubicBezTo>
                    <a:pt x="883138" y="523665"/>
                    <a:pt x="882653" y="522694"/>
                    <a:pt x="881682" y="521722"/>
                  </a:cubicBezTo>
                  <a:lnTo>
                    <a:pt x="874395" y="512978"/>
                  </a:lnTo>
                  <a:lnTo>
                    <a:pt x="871480" y="512978"/>
                  </a:lnTo>
                  <a:lnTo>
                    <a:pt x="870023" y="507149"/>
                  </a:lnTo>
                  <a:cubicBezTo>
                    <a:pt x="870994" y="503263"/>
                    <a:pt x="871480" y="496948"/>
                    <a:pt x="871480" y="488204"/>
                  </a:cubicBezTo>
                  <a:cubicBezTo>
                    <a:pt x="871480" y="485289"/>
                    <a:pt x="873424" y="480917"/>
                    <a:pt x="877309" y="475088"/>
                  </a:cubicBezTo>
                  <a:lnTo>
                    <a:pt x="880224" y="472173"/>
                  </a:lnTo>
                  <a:cubicBezTo>
                    <a:pt x="881196" y="471202"/>
                    <a:pt x="881682" y="469744"/>
                    <a:pt x="881682" y="467801"/>
                  </a:cubicBezTo>
                  <a:lnTo>
                    <a:pt x="776754" y="478002"/>
                  </a:lnTo>
                  <a:lnTo>
                    <a:pt x="754894" y="478002"/>
                  </a:lnTo>
                  <a:cubicBezTo>
                    <a:pt x="739349" y="481889"/>
                    <a:pt x="727690" y="483832"/>
                    <a:pt x="719918" y="483832"/>
                  </a:cubicBezTo>
                  <a:cubicBezTo>
                    <a:pt x="716032" y="483832"/>
                    <a:pt x="709232" y="484803"/>
                    <a:pt x="699516" y="486746"/>
                  </a:cubicBezTo>
                  <a:cubicBezTo>
                    <a:pt x="690772" y="488689"/>
                    <a:pt x="683485" y="489661"/>
                    <a:pt x="677656" y="489661"/>
                  </a:cubicBezTo>
                  <a:lnTo>
                    <a:pt x="529009" y="507149"/>
                  </a:lnTo>
                  <a:lnTo>
                    <a:pt x="473631" y="515893"/>
                  </a:lnTo>
                  <a:cubicBezTo>
                    <a:pt x="469744" y="515893"/>
                    <a:pt x="466830" y="516379"/>
                    <a:pt x="464887" y="517350"/>
                  </a:cubicBezTo>
                  <a:lnTo>
                    <a:pt x="432826" y="523179"/>
                  </a:lnTo>
                  <a:cubicBezTo>
                    <a:pt x="429911" y="523179"/>
                    <a:pt x="427482" y="523665"/>
                    <a:pt x="425539" y="524637"/>
                  </a:cubicBezTo>
                  <a:cubicBezTo>
                    <a:pt x="416795" y="524637"/>
                    <a:pt x="408051" y="526094"/>
                    <a:pt x="399307" y="529009"/>
                  </a:cubicBezTo>
                  <a:lnTo>
                    <a:pt x="390563" y="531923"/>
                  </a:lnTo>
                  <a:cubicBezTo>
                    <a:pt x="391535" y="532895"/>
                    <a:pt x="392506" y="533381"/>
                    <a:pt x="393478" y="533381"/>
                  </a:cubicBezTo>
                  <a:cubicBezTo>
                    <a:pt x="396392" y="534352"/>
                    <a:pt x="401736" y="534838"/>
                    <a:pt x="409508" y="534838"/>
                  </a:cubicBezTo>
                  <a:cubicBezTo>
                    <a:pt x="410480" y="534838"/>
                    <a:pt x="411451" y="535324"/>
                    <a:pt x="412423" y="536295"/>
                  </a:cubicBezTo>
                  <a:lnTo>
                    <a:pt x="437197" y="547954"/>
                  </a:lnTo>
                  <a:cubicBezTo>
                    <a:pt x="443027" y="548926"/>
                    <a:pt x="448856" y="551840"/>
                    <a:pt x="454685" y="556698"/>
                  </a:cubicBezTo>
                  <a:lnTo>
                    <a:pt x="470716" y="550869"/>
                  </a:lnTo>
                  <a:cubicBezTo>
                    <a:pt x="490147" y="545039"/>
                    <a:pt x="504720" y="541153"/>
                    <a:pt x="514436" y="539210"/>
                  </a:cubicBezTo>
                  <a:lnTo>
                    <a:pt x="530466" y="536295"/>
                  </a:lnTo>
                  <a:cubicBezTo>
                    <a:pt x="538239" y="534352"/>
                    <a:pt x="543582" y="533381"/>
                    <a:pt x="546497" y="533381"/>
                  </a:cubicBezTo>
                  <a:lnTo>
                    <a:pt x="565442" y="530466"/>
                  </a:lnTo>
                  <a:cubicBezTo>
                    <a:pt x="573215" y="528523"/>
                    <a:pt x="579044" y="527551"/>
                    <a:pt x="582930" y="527551"/>
                  </a:cubicBezTo>
                  <a:lnTo>
                    <a:pt x="680570" y="511521"/>
                  </a:lnTo>
                  <a:lnTo>
                    <a:pt x="722833" y="507149"/>
                  </a:lnTo>
                  <a:cubicBezTo>
                    <a:pt x="727690" y="507149"/>
                    <a:pt x="731092" y="506663"/>
                    <a:pt x="733034" y="505692"/>
                  </a:cubicBezTo>
                  <a:lnTo>
                    <a:pt x="749064" y="501320"/>
                  </a:lnTo>
                  <a:cubicBezTo>
                    <a:pt x="752951" y="499376"/>
                    <a:pt x="755866" y="498405"/>
                    <a:pt x="757809" y="498405"/>
                  </a:cubicBezTo>
                  <a:cubicBezTo>
                    <a:pt x="760724" y="499376"/>
                    <a:pt x="764124" y="498891"/>
                    <a:pt x="768010" y="496948"/>
                  </a:cubicBezTo>
                  <a:cubicBezTo>
                    <a:pt x="769953" y="496948"/>
                    <a:pt x="771410" y="496462"/>
                    <a:pt x="772382" y="495490"/>
                  </a:cubicBezTo>
                  <a:cubicBezTo>
                    <a:pt x="773354" y="494519"/>
                    <a:pt x="775782" y="494033"/>
                    <a:pt x="779668" y="494033"/>
                  </a:cubicBezTo>
                  <a:lnTo>
                    <a:pt x="788413" y="494033"/>
                  </a:lnTo>
                  <a:cubicBezTo>
                    <a:pt x="794242" y="491118"/>
                    <a:pt x="800072" y="491604"/>
                    <a:pt x="805900" y="495490"/>
                  </a:cubicBezTo>
                  <a:lnTo>
                    <a:pt x="820474" y="505692"/>
                  </a:lnTo>
                  <a:cubicBezTo>
                    <a:pt x="830190" y="510549"/>
                    <a:pt x="833590" y="512492"/>
                    <a:pt x="830675" y="511521"/>
                  </a:cubicBezTo>
                  <a:cubicBezTo>
                    <a:pt x="830675" y="512492"/>
                    <a:pt x="831161" y="512978"/>
                    <a:pt x="832132" y="512978"/>
                  </a:cubicBezTo>
                  <a:lnTo>
                    <a:pt x="843791" y="517350"/>
                  </a:lnTo>
                  <a:cubicBezTo>
                    <a:pt x="848648" y="519293"/>
                    <a:pt x="854964" y="524151"/>
                    <a:pt x="862736" y="531923"/>
                  </a:cubicBezTo>
                  <a:lnTo>
                    <a:pt x="881682" y="550869"/>
                  </a:lnTo>
                  <a:lnTo>
                    <a:pt x="886054" y="561070"/>
                  </a:lnTo>
                  <a:cubicBezTo>
                    <a:pt x="887996" y="564956"/>
                    <a:pt x="888968" y="568357"/>
                    <a:pt x="888968" y="571271"/>
                  </a:cubicBezTo>
                  <a:cubicBezTo>
                    <a:pt x="888968" y="573214"/>
                    <a:pt x="889940" y="575157"/>
                    <a:pt x="891882" y="577101"/>
                  </a:cubicBezTo>
                  <a:cubicBezTo>
                    <a:pt x="892854" y="579044"/>
                    <a:pt x="893340" y="581472"/>
                    <a:pt x="893340" y="584387"/>
                  </a:cubicBezTo>
                  <a:cubicBezTo>
                    <a:pt x="892368" y="586330"/>
                    <a:pt x="891882" y="588273"/>
                    <a:pt x="891882" y="590216"/>
                  </a:cubicBezTo>
                  <a:lnTo>
                    <a:pt x="887511" y="609162"/>
                  </a:lnTo>
                  <a:cubicBezTo>
                    <a:pt x="887511" y="616934"/>
                    <a:pt x="884596" y="623735"/>
                    <a:pt x="878766" y="629564"/>
                  </a:cubicBezTo>
                  <a:lnTo>
                    <a:pt x="870023" y="639766"/>
                  </a:lnTo>
                  <a:cubicBezTo>
                    <a:pt x="868080" y="641709"/>
                    <a:pt x="864679" y="647538"/>
                    <a:pt x="859822" y="657253"/>
                  </a:cubicBezTo>
                  <a:lnTo>
                    <a:pt x="851078" y="676199"/>
                  </a:lnTo>
                  <a:cubicBezTo>
                    <a:pt x="849134" y="682028"/>
                    <a:pt x="846706" y="685428"/>
                    <a:pt x="843791" y="686400"/>
                  </a:cubicBezTo>
                  <a:cubicBezTo>
                    <a:pt x="841848" y="688343"/>
                    <a:pt x="840876" y="690286"/>
                    <a:pt x="840876" y="692229"/>
                  </a:cubicBezTo>
                  <a:cubicBezTo>
                    <a:pt x="836990" y="700002"/>
                    <a:pt x="833590" y="705831"/>
                    <a:pt x="830675" y="709717"/>
                  </a:cubicBezTo>
                  <a:cubicBezTo>
                    <a:pt x="829704" y="710689"/>
                    <a:pt x="829218" y="713118"/>
                    <a:pt x="829218" y="717004"/>
                  </a:cubicBezTo>
                  <a:lnTo>
                    <a:pt x="826303" y="734492"/>
                  </a:lnTo>
                  <a:cubicBezTo>
                    <a:pt x="826303" y="737406"/>
                    <a:pt x="825332" y="740807"/>
                    <a:pt x="823388" y="744693"/>
                  </a:cubicBezTo>
                  <a:lnTo>
                    <a:pt x="811730" y="772382"/>
                  </a:lnTo>
                  <a:cubicBezTo>
                    <a:pt x="808815" y="776268"/>
                    <a:pt x="808330" y="781126"/>
                    <a:pt x="810272" y="786955"/>
                  </a:cubicBezTo>
                  <a:lnTo>
                    <a:pt x="808815" y="797157"/>
                  </a:lnTo>
                  <a:cubicBezTo>
                    <a:pt x="807844" y="799100"/>
                    <a:pt x="807358" y="802500"/>
                    <a:pt x="807358" y="807358"/>
                  </a:cubicBezTo>
                  <a:lnTo>
                    <a:pt x="807358" y="813187"/>
                  </a:lnTo>
                  <a:cubicBezTo>
                    <a:pt x="807358" y="814159"/>
                    <a:pt x="806872" y="815130"/>
                    <a:pt x="805900" y="816102"/>
                  </a:cubicBezTo>
                  <a:cubicBezTo>
                    <a:pt x="803957" y="818045"/>
                    <a:pt x="802986" y="819988"/>
                    <a:pt x="802986" y="821931"/>
                  </a:cubicBezTo>
                  <a:cubicBezTo>
                    <a:pt x="801043" y="823874"/>
                    <a:pt x="799586" y="826303"/>
                    <a:pt x="798614" y="829218"/>
                  </a:cubicBezTo>
                  <a:cubicBezTo>
                    <a:pt x="797642" y="832132"/>
                    <a:pt x="796671" y="834075"/>
                    <a:pt x="795699" y="835047"/>
                  </a:cubicBezTo>
                  <a:cubicBezTo>
                    <a:pt x="800557" y="839905"/>
                    <a:pt x="801043" y="845734"/>
                    <a:pt x="797156" y="852535"/>
                  </a:cubicBezTo>
                  <a:lnTo>
                    <a:pt x="792784" y="852535"/>
                  </a:lnTo>
                  <a:cubicBezTo>
                    <a:pt x="788898" y="852535"/>
                    <a:pt x="786470" y="853506"/>
                    <a:pt x="785498" y="855450"/>
                  </a:cubicBezTo>
                  <a:lnTo>
                    <a:pt x="689314" y="862736"/>
                  </a:lnTo>
                  <a:cubicBezTo>
                    <a:pt x="684457" y="862736"/>
                    <a:pt x="682028" y="865651"/>
                    <a:pt x="682028" y="871480"/>
                  </a:cubicBezTo>
                  <a:cubicBezTo>
                    <a:pt x="683000" y="872452"/>
                    <a:pt x="683485" y="873423"/>
                    <a:pt x="683485" y="874395"/>
                  </a:cubicBezTo>
                  <a:lnTo>
                    <a:pt x="683485" y="886053"/>
                  </a:lnTo>
                  <a:cubicBezTo>
                    <a:pt x="681542" y="889940"/>
                    <a:pt x="681056" y="892854"/>
                    <a:pt x="682028" y="894797"/>
                  </a:cubicBezTo>
                  <a:lnTo>
                    <a:pt x="684942" y="894797"/>
                  </a:lnTo>
                  <a:cubicBezTo>
                    <a:pt x="698544" y="892854"/>
                    <a:pt x="708260" y="891883"/>
                    <a:pt x="714089" y="891883"/>
                  </a:cubicBezTo>
                  <a:cubicBezTo>
                    <a:pt x="715061" y="891883"/>
                    <a:pt x="716032" y="891397"/>
                    <a:pt x="717004" y="890425"/>
                  </a:cubicBezTo>
                  <a:lnTo>
                    <a:pt x="801528" y="884596"/>
                  </a:lnTo>
                  <a:cubicBezTo>
                    <a:pt x="813187" y="884596"/>
                    <a:pt x="824846" y="883139"/>
                    <a:pt x="836504" y="880224"/>
                  </a:cubicBezTo>
                  <a:lnTo>
                    <a:pt x="842334" y="880224"/>
                  </a:lnTo>
                  <a:cubicBezTo>
                    <a:pt x="845248" y="882167"/>
                    <a:pt x="850592" y="883139"/>
                    <a:pt x="858364" y="883139"/>
                  </a:cubicBezTo>
                  <a:cubicBezTo>
                    <a:pt x="866136" y="882167"/>
                    <a:pt x="875852" y="883625"/>
                    <a:pt x="887511" y="887511"/>
                  </a:cubicBezTo>
                  <a:cubicBezTo>
                    <a:pt x="899170" y="891397"/>
                    <a:pt x="907428" y="894797"/>
                    <a:pt x="912285" y="897712"/>
                  </a:cubicBezTo>
                  <a:cubicBezTo>
                    <a:pt x="913257" y="897712"/>
                    <a:pt x="914228" y="898198"/>
                    <a:pt x="915200" y="899169"/>
                  </a:cubicBezTo>
                  <a:cubicBezTo>
                    <a:pt x="917143" y="899169"/>
                    <a:pt x="918114" y="899655"/>
                    <a:pt x="918114" y="900627"/>
                  </a:cubicBezTo>
                  <a:cubicBezTo>
                    <a:pt x="923944" y="905484"/>
                    <a:pt x="929288" y="910828"/>
                    <a:pt x="934145" y="916657"/>
                  </a:cubicBezTo>
                  <a:lnTo>
                    <a:pt x="941432" y="929773"/>
                  </a:lnTo>
                  <a:lnTo>
                    <a:pt x="951633" y="961834"/>
                  </a:lnTo>
                  <a:cubicBezTo>
                    <a:pt x="953576" y="965720"/>
                    <a:pt x="954062" y="969607"/>
                    <a:pt x="953090" y="973493"/>
                  </a:cubicBezTo>
                  <a:lnTo>
                    <a:pt x="951633" y="986609"/>
                  </a:lnTo>
                  <a:lnTo>
                    <a:pt x="953090" y="996810"/>
                  </a:lnTo>
                  <a:cubicBezTo>
                    <a:pt x="953090" y="1006526"/>
                    <a:pt x="949690" y="1014784"/>
                    <a:pt x="942889" y="1021585"/>
                  </a:cubicBezTo>
                  <a:cubicBezTo>
                    <a:pt x="936088" y="1026442"/>
                    <a:pt x="932202" y="1032272"/>
                    <a:pt x="931230" y="1039073"/>
                  </a:cubicBezTo>
                  <a:cubicBezTo>
                    <a:pt x="929288" y="1041987"/>
                    <a:pt x="926858" y="1044416"/>
                    <a:pt x="923944" y="1046359"/>
                  </a:cubicBezTo>
                  <a:cubicBezTo>
                    <a:pt x="921029" y="1048302"/>
                    <a:pt x="916172" y="1049274"/>
                    <a:pt x="909370" y="1049274"/>
                  </a:cubicBezTo>
                  <a:cubicBezTo>
                    <a:pt x="905484" y="1049274"/>
                    <a:pt x="902570" y="1050731"/>
                    <a:pt x="900626" y="1053646"/>
                  </a:cubicBezTo>
                  <a:cubicBezTo>
                    <a:pt x="899655" y="1054617"/>
                    <a:pt x="897226" y="1055103"/>
                    <a:pt x="893340" y="1055103"/>
                  </a:cubicBezTo>
                  <a:cubicBezTo>
                    <a:pt x="890425" y="1055103"/>
                    <a:pt x="887996" y="1055589"/>
                    <a:pt x="886054" y="1056560"/>
                  </a:cubicBezTo>
                  <a:cubicBezTo>
                    <a:pt x="881196" y="1056560"/>
                    <a:pt x="877309" y="1056075"/>
                    <a:pt x="874395" y="1055103"/>
                  </a:cubicBezTo>
                  <a:cubicBezTo>
                    <a:pt x="872452" y="1054132"/>
                    <a:pt x="869051" y="1053646"/>
                    <a:pt x="864194" y="1053646"/>
                  </a:cubicBezTo>
                  <a:lnTo>
                    <a:pt x="840876" y="1055103"/>
                  </a:lnTo>
                  <a:cubicBezTo>
                    <a:pt x="830190" y="1055103"/>
                    <a:pt x="821931" y="1055589"/>
                    <a:pt x="816102" y="1056560"/>
                  </a:cubicBezTo>
                  <a:cubicBezTo>
                    <a:pt x="809300" y="1056560"/>
                    <a:pt x="799100" y="1057532"/>
                    <a:pt x="785498" y="1059475"/>
                  </a:cubicBezTo>
                  <a:lnTo>
                    <a:pt x="680570" y="1068219"/>
                  </a:lnTo>
                  <a:lnTo>
                    <a:pt x="677656" y="1069676"/>
                  </a:lnTo>
                  <a:cubicBezTo>
                    <a:pt x="672798" y="1083278"/>
                    <a:pt x="672312" y="1099309"/>
                    <a:pt x="676199" y="1117768"/>
                  </a:cubicBezTo>
                  <a:lnTo>
                    <a:pt x="776754" y="1110481"/>
                  </a:lnTo>
                  <a:lnTo>
                    <a:pt x="1011384" y="1100280"/>
                  </a:lnTo>
                  <a:cubicBezTo>
                    <a:pt x="1034700" y="1100280"/>
                    <a:pt x="1052188" y="1101252"/>
                    <a:pt x="1063847" y="1103195"/>
                  </a:cubicBezTo>
                  <a:cubicBezTo>
                    <a:pt x="1071620" y="1103195"/>
                    <a:pt x="1081335" y="1105624"/>
                    <a:pt x="1092994" y="1110481"/>
                  </a:cubicBezTo>
                  <a:cubicBezTo>
                    <a:pt x="1108538" y="1117282"/>
                    <a:pt x="1118740" y="1122626"/>
                    <a:pt x="1123597" y="1126512"/>
                  </a:cubicBezTo>
                  <a:cubicBezTo>
                    <a:pt x="1129426" y="1131370"/>
                    <a:pt x="1134770" y="1137685"/>
                    <a:pt x="1139628" y="1145457"/>
                  </a:cubicBezTo>
                  <a:cubicBezTo>
                    <a:pt x="1142542" y="1149343"/>
                    <a:pt x="1146429" y="1158087"/>
                    <a:pt x="1151286" y="1171689"/>
                  </a:cubicBezTo>
                  <a:lnTo>
                    <a:pt x="1155658" y="1181890"/>
                  </a:lnTo>
                  <a:cubicBezTo>
                    <a:pt x="1156630" y="1184805"/>
                    <a:pt x="1157116" y="1189177"/>
                    <a:pt x="1157116" y="1195006"/>
                  </a:cubicBezTo>
                  <a:cubicBezTo>
                    <a:pt x="1157116" y="1196949"/>
                    <a:pt x="1157602" y="1198407"/>
                    <a:pt x="1158574" y="1199378"/>
                  </a:cubicBezTo>
                  <a:cubicBezTo>
                    <a:pt x="1159545" y="1201321"/>
                    <a:pt x="1160030" y="1205208"/>
                    <a:pt x="1160030" y="1211037"/>
                  </a:cubicBezTo>
                  <a:cubicBezTo>
                    <a:pt x="1159059" y="1212008"/>
                    <a:pt x="1158574" y="1213466"/>
                    <a:pt x="1158574" y="1215409"/>
                  </a:cubicBezTo>
                  <a:cubicBezTo>
                    <a:pt x="1158574" y="1218324"/>
                    <a:pt x="1158088" y="1220267"/>
                    <a:pt x="1157116" y="1221238"/>
                  </a:cubicBezTo>
                  <a:cubicBezTo>
                    <a:pt x="1155173" y="1221238"/>
                    <a:pt x="1154201" y="1222696"/>
                    <a:pt x="1154201" y="1225610"/>
                  </a:cubicBezTo>
                  <a:cubicBezTo>
                    <a:pt x="1154201" y="1229496"/>
                    <a:pt x="1153230" y="1231439"/>
                    <a:pt x="1151286" y="1231439"/>
                  </a:cubicBezTo>
                  <a:lnTo>
                    <a:pt x="1144000" y="1235811"/>
                  </a:lnTo>
                  <a:lnTo>
                    <a:pt x="1142542" y="1244555"/>
                  </a:lnTo>
                  <a:cubicBezTo>
                    <a:pt x="1140600" y="1244555"/>
                    <a:pt x="1139142" y="1245041"/>
                    <a:pt x="1138170" y="1246013"/>
                  </a:cubicBezTo>
                  <a:cubicBezTo>
                    <a:pt x="1136228" y="1247956"/>
                    <a:pt x="1134770" y="1249899"/>
                    <a:pt x="1133798" y="1251842"/>
                  </a:cubicBezTo>
                  <a:lnTo>
                    <a:pt x="1133798" y="1253299"/>
                  </a:lnTo>
                  <a:cubicBezTo>
                    <a:pt x="1129912" y="1256214"/>
                    <a:pt x="1128941" y="1260100"/>
                    <a:pt x="1130884" y="1264958"/>
                  </a:cubicBezTo>
                  <a:cubicBezTo>
                    <a:pt x="1130884" y="1267873"/>
                    <a:pt x="1129912" y="1269816"/>
                    <a:pt x="1127970" y="1270787"/>
                  </a:cubicBezTo>
                  <a:cubicBezTo>
                    <a:pt x="1126026" y="1272730"/>
                    <a:pt x="1123112" y="1274673"/>
                    <a:pt x="1119225" y="1276616"/>
                  </a:cubicBezTo>
                  <a:cubicBezTo>
                    <a:pt x="1109510" y="1278560"/>
                    <a:pt x="1101738" y="1279531"/>
                    <a:pt x="1095908" y="1279531"/>
                  </a:cubicBezTo>
                  <a:cubicBezTo>
                    <a:pt x="1090078" y="1280503"/>
                    <a:pt x="1080849" y="1280988"/>
                    <a:pt x="1068219" y="1280988"/>
                  </a:cubicBezTo>
                  <a:lnTo>
                    <a:pt x="1063847" y="1280988"/>
                  </a:lnTo>
                  <a:cubicBezTo>
                    <a:pt x="1058990" y="1280017"/>
                    <a:pt x="1051702" y="1279531"/>
                    <a:pt x="1041987" y="1279531"/>
                  </a:cubicBezTo>
                  <a:lnTo>
                    <a:pt x="974950" y="1280988"/>
                  </a:lnTo>
                  <a:cubicBezTo>
                    <a:pt x="973008" y="1280988"/>
                    <a:pt x="971064" y="1280503"/>
                    <a:pt x="969121" y="1279531"/>
                  </a:cubicBezTo>
                  <a:lnTo>
                    <a:pt x="919572" y="1283903"/>
                  </a:lnTo>
                  <a:lnTo>
                    <a:pt x="915200" y="1282446"/>
                  </a:lnTo>
                  <a:cubicBezTo>
                    <a:pt x="911314" y="1281474"/>
                    <a:pt x="906456" y="1281474"/>
                    <a:pt x="900626" y="1282446"/>
                  </a:cubicBezTo>
                  <a:cubicBezTo>
                    <a:pt x="898684" y="1284389"/>
                    <a:pt x="896740" y="1284389"/>
                    <a:pt x="894797" y="1282446"/>
                  </a:cubicBezTo>
                  <a:cubicBezTo>
                    <a:pt x="891882" y="1280503"/>
                    <a:pt x="888482" y="1280503"/>
                    <a:pt x="884596" y="1282446"/>
                  </a:cubicBezTo>
                  <a:lnTo>
                    <a:pt x="747607" y="1288275"/>
                  </a:lnTo>
                  <a:cubicBezTo>
                    <a:pt x="734006" y="1288275"/>
                    <a:pt x="715546" y="1289247"/>
                    <a:pt x="692229" y="1291190"/>
                  </a:cubicBezTo>
                  <a:lnTo>
                    <a:pt x="536295" y="1301391"/>
                  </a:lnTo>
                  <a:lnTo>
                    <a:pt x="410966" y="1320336"/>
                  </a:lnTo>
                  <a:lnTo>
                    <a:pt x="284179" y="1334909"/>
                  </a:lnTo>
                  <a:lnTo>
                    <a:pt x="272520" y="1337824"/>
                  </a:lnTo>
                  <a:cubicBezTo>
                    <a:pt x="267662" y="1338796"/>
                    <a:pt x="264261" y="1339767"/>
                    <a:pt x="262318" y="1340739"/>
                  </a:cubicBezTo>
                  <a:lnTo>
                    <a:pt x="253575" y="1343653"/>
                  </a:lnTo>
                  <a:cubicBezTo>
                    <a:pt x="252603" y="1345597"/>
                    <a:pt x="250174" y="1346568"/>
                    <a:pt x="246288" y="1346568"/>
                  </a:cubicBezTo>
                  <a:lnTo>
                    <a:pt x="230258" y="1348026"/>
                  </a:lnTo>
                  <a:cubicBezTo>
                    <a:pt x="229286" y="1347054"/>
                    <a:pt x="227343" y="1347054"/>
                    <a:pt x="224428" y="1348026"/>
                  </a:cubicBezTo>
                  <a:cubicBezTo>
                    <a:pt x="219570" y="1348026"/>
                    <a:pt x="215684" y="1347540"/>
                    <a:pt x="212770" y="1346568"/>
                  </a:cubicBezTo>
                  <a:lnTo>
                    <a:pt x="190909" y="1343653"/>
                  </a:lnTo>
                  <a:cubicBezTo>
                    <a:pt x="183137" y="1341710"/>
                    <a:pt x="177308" y="1339767"/>
                    <a:pt x="173422" y="1337824"/>
                  </a:cubicBezTo>
                  <a:cubicBezTo>
                    <a:pt x="168564" y="1335881"/>
                    <a:pt x="163706" y="1333452"/>
                    <a:pt x="158849" y="1330537"/>
                  </a:cubicBezTo>
                  <a:cubicBezTo>
                    <a:pt x="158849" y="1331509"/>
                    <a:pt x="156906" y="1330052"/>
                    <a:pt x="153019" y="1326166"/>
                  </a:cubicBezTo>
                  <a:lnTo>
                    <a:pt x="151562" y="1326166"/>
                  </a:lnTo>
                  <a:cubicBezTo>
                    <a:pt x="149619" y="1324222"/>
                    <a:pt x="145733" y="1323251"/>
                    <a:pt x="139903" y="1323251"/>
                  </a:cubicBezTo>
                  <a:lnTo>
                    <a:pt x="126787" y="1315964"/>
                  </a:lnTo>
                  <a:cubicBezTo>
                    <a:pt x="125816" y="1314993"/>
                    <a:pt x="124844" y="1314507"/>
                    <a:pt x="123873" y="1314507"/>
                  </a:cubicBezTo>
                  <a:cubicBezTo>
                    <a:pt x="122901" y="1314507"/>
                    <a:pt x="121930" y="1314021"/>
                    <a:pt x="120958" y="1313050"/>
                  </a:cubicBezTo>
                  <a:cubicBezTo>
                    <a:pt x="118044" y="1310135"/>
                    <a:pt x="114643" y="1308678"/>
                    <a:pt x="110757" y="1308678"/>
                  </a:cubicBezTo>
                  <a:lnTo>
                    <a:pt x="94726" y="1299934"/>
                  </a:lnTo>
                  <a:cubicBezTo>
                    <a:pt x="90840" y="1297991"/>
                    <a:pt x="88897" y="1295562"/>
                    <a:pt x="88897" y="1292647"/>
                  </a:cubicBezTo>
                  <a:cubicBezTo>
                    <a:pt x="88897" y="1290704"/>
                    <a:pt x="87925" y="1287789"/>
                    <a:pt x="85982" y="1283903"/>
                  </a:cubicBezTo>
                  <a:lnTo>
                    <a:pt x="80153" y="1264958"/>
                  </a:lnTo>
                  <a:cubicBezTo>
                    <a:pt x="79181" y="1261072"/>
                    <a:pt x="79181" y="1257186"/>
                    <a:pt x="80153" y="1253299"/>
                  </a:cubicBezTo>
                  <a:cubicBezTo>
                    <a:pt x="82096" y="1245527"/>
                    <a:pt x="83068" y="1239698"/>
                    <a:pt x="83068" y="1235811"/>
                  </a:cubicBezTo>
                  <a:cubicBezTo>
                    <a:pt x="83068" y="1228039"/>
                    <a:pt x="85011" y="1221724"/>
                    <a:pt x="88897" y="1216866"/>
                  </a:cubicBezTo>
                  <a:lnTo>
                    <a:pt x="90355" y="1216866"/>
                  </a:lnTo>
                  <a:lnTo>
                    <a:pt x="93269" y="1208122"/>
                  </a:lnTo>
                  <a:cubicBezTo>
                    <a:pt x="95212" y="1205208"/>
                    <a:pt x="96184" y="1202779"/>
                    <a:pt x="96184" y="1200836"/>
                  </a:cubicBezTo>
                  <a:cubicBezTo>
                    <a:pt x="96184" y="1196949"/>
                    <a:pt x="97641" y="1194520"/>
                    <a:pt x="100556" y="1193549"/>
                  </a:cubicBezTo>
                  <a:cubicBezTo>
                    <a:pt x="104442" y="1190634"/>
                    <a:pt x="111242" y="1188205"/>
                    <a:pt x="120958" y="1186262"/>
                  </a:cubicBezTo>
                  <a:lnTo>
                    <a:pt x="221513" y="1168775"/>
                  </a:lnTo>
                  <a:cubicBezTo>
                    <a:pt x="230258" y="1166831"/>
                    <a:pt x="236572" y="1165860"/>
                    <a:pt x="240459" y="1165860"/>
                  </a:cubicBezTo>
                  <a:lnTo>
                    <a:pt x="349758" y="1152744"/>
                  </a:lnTo>
                  <a:cubicBezTo>
                    <a:pt x="361416" y="1150801"/>
                    <a:pt x="370161" y="1149829"/>
                    <a:pt x="375990" y="1149829"/>
                  </a:cubicBezTo>
                  <a:cubicBezTo>
                    <a:pt x="396392" y="1144971"/>
                    <a:pt x="416795" y="1142057"/>
                    <a:pt x="437197" y="1141085"/>
                  </a:cubicBezTo>
                  <a:cubicBezTo>
                    <a:pt x="447884" y="1139142"/>
                    <a:pt x="463915" y="1137199"/>
                    <a:pt x="485289" y="1135256"/>
                  </a:cubicBezTo>
                  <a:lnTo>
                    <a:pt x="501320" y="1133799"/>
                  </a:lnTo>
                  <a:cubicBezTo>
                    <a:pt x="502292" y="1127969"/>
                    <a:pt x="502292" y="1120197"/>
                    <a:pt x="501320" y="1110481"/>
                  </a:cubicBezTo>
                  <a:lnTo>
                    <a:pt x="498405" y="1085707"/>
                  </a:lnTo>
                  <a:lnTo>
                    <a:pt x="394935" y="1097366"/>
                  </a:lnTo>
                  <a:cubicBezTo>
                    <a:pt x="391049" y="1100280"/>
                    <a:pt x="386191" y="1100766"/>
                    <a:pt x="380362" y="1098823"/>
                  </a:cubicBezTo>
                  <a:lnTo>
                    <a:pt x="370161" y="1098823"/>
                  </a:lnTo>
                  <a:lnTo>
                    <a:pt x="343929" y="1092994"/>
                  </a:lnTo>
                  <a:cubicBezTo>
                    <a:pt x="346844" y="1093965"/>
                    <a:pt x="340043" y="1089593"/>
                    <a:pt x="323526" y="1079878"/>
                  </a:cubicBezTo>
                  <a:lnTo>
                    <a:pt x="295837" y="1072591"/>
                  </a:lnTo>
                  <a:cubicBezTo>
                    <a:pt x="291951" y="1068705"/>
                    <a:pt x="288065" y="1066762"/>
                    <a:pt x="284179" y="1066762"/>
                  </a:cubicBezTo>
                  <a:cubicBezTo>
                    <a:pt x="283207" y="1066762"/>
                    <a:pt x="282235" y="1066276"/>
                    <a:pt x="281264" y="1065304"/>
                  </a:cubicBezTo>
                  <a:lnTo>
                    <a:pt x="275435" y="1059475"/>
                  </a:lnTo>
                  <a:lnTo>
                    <a:pt x="265233" y="1036158"/>
                  </a:lnTo>
                  <a:cubicBezTo>
                    <a:pt x="263291" y="1032272"/>
                    <a:pt x="262318" y="1028871"/>
                    <a:pt x="262318" y="1025957"/>
                  </a:cubicBezTo>
                  <a:cubicBezTo>
                    <a:pt x="262318" y="1024013"/>
                    <a:pt x="261347" y="1023042"/>
                    <a:pt x="259404" y="1023042"/>
                  </a:cubicBezTo>
                  <a:cubicBezTo>
                    <a:pt x="256489" y="1018184"/>
                    <a:pt x="255032" y="1014298"/>
                    <a:pt x="255032" y="1011383"/>
                  </a:cubicBezTo>
                  <a:lnTo>
                    <a:pt x="255032" y="1007011"/>
                  </a:lnTo>
                  <a:cubicBezTo>
                    <a:pt x="252117" y="997296"/>
                    <a:pt x="253089" y="988552"/>
                    <a:pt x="257947" y="980780"/>
                  </a:cubicBezTo>
                  <a:cubicBezTo>
                    <a:pt x="259890" y="975922"/>
                    <a:pt x="262318" y="972036"/>
                    <a:pt x="265233" y="969121"/>
                  </a:cubicBezTo>
                  <a:lnTo>
                    <a:pt x="275435" y="957462"/>
                  </a:lnTo>
                  <a:cubicBezTo>
                    <a:pt x="284179" y="952605"/>
                    <a:pt x="290493" y="950661"/>
                    <a:pt x="294380" y="951633"/>
                  </a:cubicBezTo>
                  <a:lnTo>
                    <a:pt x="297294" y="951633"/>
                  </a:lnTo>
                  <a:cubicBezTo>
                    <a:pt x="296323" y="952605"/>
                    <a:pt x="301181" y="951147"/>
                    <a:pt x="311868" y="947261"/>
                  </a:cubicBezTo>
                  <a:cubicBezTo>
                    <a:pt x="315754" y="947261"/>
                    <a:pt x="318669" y="946775"/>
                    <a:pt x="320611" y="945804"/>
                  </a:cubicBezTo>
                  <a:lnTo>
                    <a:pt x="402222" y="929773"/>
                  </a:lnTo>
                  <a:lnTo>
                    <a:pt x="494033" y="916657"/>
                  </a:lnTo>
                  <a:cubicBezTo>
                    <a:pt x="495005" y="914714"/>
                    <a:pt x="495490" y="909856"/>
                    <a:pt x="495490" y="902084"/>
                  </a:cubicBezTo>
                  <a:cubicBezTo>
                    <a:pt x="498405" y="896255"/>
                    <a:pt x="497433" y="892369"/>
                    <a:pt x="492576" y="890425"/>
                  </a:cubicBezTo>
                  <a:cubicBezTo>
                    <a:pt x="489661" y="890425"/>
                    <a:pt x="487232" y="890911"/>
                    <a:pt x="485289" y="891883"/>
                  </a:cubicBezTo>
                  <a:lnTo>
                    <a:pt x="476546" y="893340"/>
                  </a:lnTo>
                  <a:cubicBezTo>
                    <a:pt x="474602" y="894312"/>
                    <a:pt x="471688" y="894797"/>
                    <a:pt x="467801" y="894797"/>
                  </a:cubicBezTo>
                  <a:cubicBezTo>
                    <a:pt x="463915" y="894797"/>
                    <a:pt x="461001" y="894312"/>
                    <a:pt x="459058" y="893340"/>
                  </a:cubicBezTo>
                  <a:cubicBezTo>
                    <a:pt x="454200" y="893340"/>
                    <a:pt x="450799" y="893826"/>
                    <a:pt x="448856" y="894797"/>
                  </a:cubicBezTo>
                  <a:cubicBezTo>
                    <a:pt x="446913" y="894797"/>
                    <a:pt x="444970" y="894312"/>
                    <a:pt x="443027" y="893340"/>
                  </a:cubicBezTo>
                  <a:cubicBezTo>
                    <a:pt x="433311" y="889454"/>
                    <a:pt x="426025" y="885568"/>
                    <a:pt x="421167" y="881681"/>
                  </a:cubicBezTo>
                  <a:lnTo>
                    <a:pt x="406593" y="872938"/>
                  </a:lnTo>
                  <a:cubicBezTo>
                    <a:pt x="398821" y="870023"/>
                    <a:pt x="392020" y="865651"/>
                    <a:pt x="386191" y="859822"/>
                  </a:cubicBezTo>
                  <a:cubicBezTo>
                    <a:pt x="382305" y="857878"/>
                    <a:pt x="378419" y="853506"/>
                    <a:pt x="374533" y="846706"/>
                  </a:cubicBezTo>
                  <a:cubicBezTo>
                    <a:pt x="372590" y="842819"/>
                    <a:pt x="371618" y="839419"/>
                    <a:pt x="371618" y="836504"/>
                  </a:cubicBezTo>
                  <a:lnTo>
                    <a:pt x="370161" y="829218"/>
                  </a:lnTo>
                  <a:lnTo>
                    <a:pt x="367246" y="824846"/>
                  </a:lnTo>
                  <a:lnTo>
                    <a:pt x="371618" y="820474"/>
                  </a:lnTo>
                  <a:lnTo>
                    <a:pt x="371618" y="813187"/>
                  </a:lnTo>
                  <a:lnTo>
                    <a:pt x="361416" y="776754"/>
                  </a:lnTo>
                  <a:cubicBezTo>
                    <a:pt x="361416" y="770925"/>
                    <a:pt x="359474" y="764124"/>
                    <a:pt x="355587" y="756351"/>
                  </a:cubicBezTo>
                  <a:lnTo>
                    <a:pt x="349758" y="724290"/>
                  </a:lnTo>
                  <a:lnTo>
                    <a:pt x="339557" y="696601"/>
                  </a:lnTo>
                  <a:cubicBezTo>
                    <a:pt x="337614" y="694658"/>
                    <a:pt x="337128" y="692229"/>
                    <a:pt x="338099" y="689315"/>
                  </a:cubicBezTo>
                  <a:lnTo>
                    <a:pt x="338099" y="684943"/>
                  </a:lnTo>
                  <a:cubicBezTo>
                    <a:pt x="335185" y="680085"/>
                    <a:pt x="334213" y="676684"/>
                    <a:pt x="335185" y="674741"/>
                  </a:cubicBezTo>
                  <a:cubicBezTo>
                    <a:pt x="338099" y="678627"/>
                    <a:pt x="337128" y="673770"/>
                    <a:pt x="332270" y="660168"/>
                  </a:cubicBezTo>
                  <a:cubicBezTo>
                    <a:pt x="332270" y="658225"/>
                    <a:pt x="331785" y="656282"/>
                    <a:pt x="330813" y="654339"/>
                  </a:cubicBezTo>
                  <a:lnTo>
                    <a:pt x="329356" y="648509"/>
                  </a:lnTo>
                  <a:cubicBezTo>
                    <a:pt x="328384" y="647538"/>
                    <a:pt x="327898" y="645595"/>
                    <a:pt x="327898" y="642680"/>
                  </a:cubicBezTo>
                  <a:lnTo>
                    <a:pt x="326441" y="622278"/>
                  </a:lnTo>
                  <a:lnTo>
                    <a:pt x="323526" y="616448"/>
                  </a:lnTo>
                  <a:lnTo>
                    <a:pt x="326441" y="613534"/>
                  </a:lnTo>
                  <a:lnTo>
                    <a:pt x="324984" y="609162"/>
                  </a:lnTo>
                  <a:lnTo>
                    <a:pt x="327898" y="606247"/>
                  </a:lnTo>
                  <a:cubicBezTo>
                    <a:pt x="326927" y="603332"/>
                    <a:pt x="326927" y="600903"/>
                    <a:pt x="327898" y="598960"/>
                  </a:cubicBezTo>
                  <a:lnTo>
                    <a:pt x="327898" y="596046"/>
                  </a:lnTo>
                  <a:cubicBezTo>
                    <a:pt x="326927" y="592160"/>
                    <a:pt x="328384" y="588759"/>
                    <a:pt x="332270" y="585844"/>
                  </a:cubicBezTo>
                  <a:cubicBezTo>
                    <a:pt x="334213" y="583901"/>
                    <a:pt x="335185" y="582444"/>
                    <a:pt x="335185" y="581472"/>
                  </a:cubicBezTo>
                  <a:cubicBezTo>
                    <a:pt x="336156" y="577586"/>
                    <a:pt x="338585" y="571757"/>
                    <a:pt x="342472" y="563985"/>
                  </a:cubicBezTo>
                  <a:lnTo>
                    <a:pt x="357045" y="543582"/>
                  </a:lnTo>
                  <a:lnTo>
                    <a:pt x="349758" y="540667"/>
                  </a:lnTo>
                  <a:lnTo>
                    <a:pt x="323526" y="537753"/>
                  </a:lnTo>
                  <a:cubicBezTo>
                    <a:pt x="329356" y="539696"/>
                    <a:pt x="324498" y="538724"/>
                    <a:pt x="308953" y="534838"/>
                  </a:cubicBezTo>
                  <a:lnTo>
                    <a:pt x="297294" y="529009"/>
                  </a:lnTo>
                  <a:cubicBezTo>
                    <a:pt x="289522" y="526094"/>
                    <a:pt x="283207" y="522694"/>
                    <a:pt x="278349" y="518807"/>
                  </a:cubicBezTo>
                  <a:lnTo>
                    <a:pt x="262318" y="512978"/>
                  </a:lnTo>
                  <a:cubicBezTo>
                    <a:pt x="260376" y="511035"/>
                    <a:pt x="259404" y="511035"/>
                    <a:pt x="259404" y="512978"/>
                  </a:cubicBezTo>
                  <a:cubicBezTo>
                    <a:pt x="259404" y="513950"/>
                    <a:pt x="257461" y="514436"/>
                    <a:pt x="253575" y="514436"/>
                  </a:cubicBezTo>
                  <a:cubicBezTo>
                    <a:pt x="250660" y="518322"/>
                    <a:pt x="248231" y="526094"/>
                    <a:pt x="246288" y="537753"/>
                  </a:cubicBezTo>
                  <a:lnTo>
                    <a:pt x="246288" y="540667"/>
                  </a:lnTo>
                  <a:lnTo>
                    <a:pt x="221513" y="571271"/>
                  </a:lnTo>
                  <a:cubicBezTo>
                    <a:pt x="220542" y="573214"/>
                    <a:pt x="218599" y="575643"/>
                    <a:pt x="215684" y="578558"/>
                  </a:cubicBezTo>
                  <a:lnTo>
                    <a:pt x="193824" y="603332"/>
                  </a:lnTo>
                  <a:lnTo>
                    <a:pt x="179251" y="629564"/>
                  </a:lnTo>
                  <a:cubicBezTo>
                    <a:pt x="179251" y="631507"/>
                    <a:pt x="178279" y="634422"/>
                    <a:pt x="176337" y="638308"/>
                  </a:cubicBezTo>
                  <a:cubicBezTo>
                    <a:pt x="176337" y="641223"/>
                    <a:pt x="174394" y="644623"/>
                    <a:pt x="170507" y="648509"/>
                  </a:cubicBezTo>
                  <a:cubicBezTo>
                    <a:pt x="167592" y="649481"/>
                    <a:pt x="166135" y="651910"/>
                    <a:pt x="166135" y="655796"/>
                  </a:cubicBezTo>
                  <a:cubicBezTo>
                    <a:pt x="161278" y="655796"/>
                    <a:pt x="158849" y="657253"/>
                    <a:pt x="158849" y="660168"/>
                  </a:cubicBezTo>
                  <a:cubicBezTo>
                    <a:pt x="157877" y="660168"/>
                    <a:pt x="156906" y="660654"/>
                    <a:pt x="155934" y="661625"/>
                  </a:cubicBezTo>
                  <a:cubicBezTo>
                    <a:pt x="152048" y="661625"/>
                    <a:pt x="150104" y="663568"/>
                    <a:pt x="150104" y="667455"/>
                  </a:cubicBezTo>
                  <a:cubicBezTo>
                    <a:pt x="146219" y="667455"/>
                    <a:pt x="142332" y="669398"/>
                    <a:pt x="138446" y="673284"/>
                  </a:cubicBezTo>
                  <a:cubicBezTo>
                    <a:pt x="134559" y="681056"/>
                    <a:pt x="132617" y="683485"/>
                    <a:pt x="132617" y="680571"/>
                  </a:cubicBezTo>
                  <a:lnTo>
                    <a:pt x="131160" y="680571"/>
                  </a:lnTo>
                  <a:cubicBezTo>
                    <a:pt x="129216" y="680571"/>
                    <a:pt x="126787" y="682028"/>
                    <a:pt x="123873" y="684943"/>
                  </a:cubicBezTo>
                  <a:lnTo>
                    <a:pt x="118044" y="690772"/>
                  </a:lnTo>
                  <a:cubicBezTo>
                    <a:pt x="110271" y="688829"/>
                    <a:pt x="104927" y="688829"/>
                    <a:pt x="102013" y="690772"/>
                  </a:cubicBezTo>
                  <a:lnTo>
                    <a:pt x="97641" y="690772"/>
                  </a:lnTo>
                  <a:lnTo>
                    <a:pt x="80153" y="682028"/>
                  </a:lnTo>
                  <a:cubicBezTo>
                    <a:pt x="76266" y="681056"/>
                    <a:pt x="71409" y="678627"/>
                    <a:pt x="65580" y="674741"/>
                  </a:cubicBezTo>
                  <a:cubicBezTo>
                    <a:pt x="64608" y="674741"/>
                    <a:pt x="64122" y="674255"/>
                    <a:pt x="64122" y="673284"/>
                  </a:cubicBezTo>
                  <a:cubicBezTo>
                    <a:pt x="61208" y="670369"/>
                    <a:pt x="58293" y="668912"/>
                    <a:pt x="55379" y="668912"/>
                  </a:cubicBezTo>
                  <a:lnTo>
                    <a:pt x="52464" y="668912"/>
                  </a:lnTo>
                  <a:cubicBezTo>
                    <a:pt x="50521" y="665997"/>
                    <a:pt x="48577" y="664540"/>
                    <a:pt x="46635" y="664540"/>
                  </a:cubicBezTo>
                  <a:lnTo>
                    <a:pt x="43720" y="664540"/>
                  </a:lnTo>
                  <a:cubicBezTo>
                    <a:pt x="40805" y="663568"/>
                    <a:pt x="36433" y="663083"/>
                    <a:pt x="30604" y="663083"/>
                  </a:cubicBezTo>
                  <a:cubicBezTo>
                    <a:pt x="29632" y="663083"/>
                    <a:pt x="28661" y="662597"/>
                    <a:pt x="27689" y="661625"/>
                  </a:cubicBezTo>
                  <a:cubicBezTo>
                    <a:pt x="25746" y="659682"/>
                    <a:pt x="23803" y="659196"/>
                    <a:pt x="21860" y="660168"/>
                  </a:cubicBezTo>
                  <a:cubicBezTo>
                    <a:pt x="19917" y="662111"/>
                    <a:pt x="17973" y="662111"/>
                    <a:pt x="16031" y="660168"/>
                  </a:cubicBezTo>
                  <a:lnTo>
                    <a:pt x="10201" y="660168"/>
                  </a:lnTo>
                  <a:cubicBezTo>
                    <a:pt x="9230" y="659196"/>
                    <a:pt x="8744" y="658225"/>
                    <a:pt x="8744" y="657253"/>
                  </a:cubicBezTo>
                  <a:lnTo>
                    <a:pt x="5829" y="651424"/>
                  </a:lnTo>
                  <a:cubicBezTo>
                    <a:pt x="3886" y="650453"/>
                    <a:pt x="2915" y="648509"/>
                    <a:pt x="2915" y="645595"/>
                  </a:cubicBezTo>
                  <a:lnTo>
                    <a:pt x="1457" y="629564"/>
                  </a:lnTo>
                  <a:cubicBezTo>
                    <a:pt x="1457" y="622763"/>
                    <a:pt x="972" y="617420"/>
                    <a:pt x="0" y="613534"/>
                  </a:cubicBezTo>
                  <a:cubicBezTo>
                    <a:pt x="0" y="610619"/>
                    <a:pt x="486" y="608190"/>
                    <a:pt x="1457" y="606247"/>
                  </a:cubicBezTo>
                  <a:lnTo>
                    <a:pt x="2915" y="596046"/>
                  </a:lnTo>
                  <a:cubicBezTo>
                    <a:pt x="2915" y="593131"/>
                    <a:pt x="3886" y="590702"/>
                    <a:pt x="5829" y="588759"/>
                  </a:cubicBezTo>
                  <a:lnTo>
                    <a:pt x="17488" y="572729"/>
                  </a:lnTo>
                  <a:cubicBezTo>
                    <a:pt x="21374" y="568842"/>
                    <a:pt x="24289" y="563499"/>
                    <a:pt x="26232" y="556698"/>
                  </a:cubicBezTo>
                  <a:lnTo>
                    <a:pt x="32061" y="539210"/>
                  </a:lnTo>
                  <a:cubicBezTo>
                    <a:pt x="32061" y="533381"/>
                    <a:pt x="34491" y="529009"/>
                    <a:pt x="39348" y="526094"/>
                  </a:cubicBezTo>
                  <a:lnTo>
                    <a:pt x="51006" y="505692"/>
                  </a:lnTo>
                  <a:cubicBezTo>
                    <a:pt x="51006" y="502777"/>
                    <a:pt x="52464" y="499862"/>
                    <a:pt x="55379" y="496948"/>
                  </a:cubicBezTo>
                  <a:lnTo>
                    <a:pt x="64122" y="480917"/>
                  </a:lnTo>
                  <a:cubicBezTo>
                    <a:pt x="64122" y="471202"/>
                    <a:pt x="67037" y="463915"/>
                    <a:pt x="72867" y="459057"/>
                  </a:cubicBezTo>
                  <a:cubicBezTo>
                    <a:pt x="74810" y="457114"/>
                    <a:pt x="75781" y="455657"/>
                    <a:pt x="75781" y="454685"/>
                  </a:cubicBezTo>
                  <a:cubicBezTo>
                    <a:pt x="77724" y="450799"/>
                    <a:pt x="82096" y="446427"/>
                    <a:pt x="88897" y="441569"/>
                  </a:cubicBezTo>
                  <a:cubicBezTo>
                    <a:pt x="94726" y="437683"/>
                    <a:pt x="98613" y="433797"/>
                    <a:pt x="100556" y="429911"/>
                  </a:cubicBezTo>
                  <a:cubicBezTo>
                    <a:pt x="102499" y="428939"/>
                    <a:pt x="105413" y="426510"/>
                    <a:pt x="109299" y="422624"/>
                  </a:cubicBezTo>
                  <a:lnTo>
                    <a:pt x="120958" y="410965"/>
                  </a:lnTo>
                  <a:cubicBezTo>
                    <a:pt x="122901" y="410965"/>
                    <a:pt x="125816" y="409994"/>
                    <a:pt x="129702" y="408051"/>
                  </a:cubicBezTo>
                  <a:lnTo>
                    <a:pt x="147190" y="399307"/>
                  </a:lnTo>
                  <a:cubicBezTo>
                    <a:pt x="149133" y="399307"/>
                    <a:pt x="150104" y="398821"/>
                    <a:pt x="150104" y="397849"/>
                  </a:cubicBezTo>
                  <a:cubicBezTo>
                    <a:pt x="155934" y="395906"/>
                    <a:pt x="164678" y="395906"/>
                    <a:pt x="176337" y="397849"/>
                  </a:cubicBezTo>
                  <a:cubicBezTo>
                    <a:pt x="179251" y="398821"/>
                    <a:pt x="183623" y="401250"/>
                    <a:pt x="189453" y="405136"/>
                  </a:cubicBezTo>
                  <a:cubicBezTo>
                    <a:pt x="194310" y="408051"/>
                    <a:pt x="198196" y="411937"/>
                    <a:pt x="201111" y="416795"/>
                  </a:cubicBezTo>
                  <a:cubicBezTo>
                    <a:pt x="204026" y="419709"/>
                    <a:pt x="209369" y="423110"/>
                    <a:pt x="217142" y="426996"/>
                  </a:cubicBezTo>
                  <a:cubicBezTo>
                    <a:pt x="221028" y="428939"/>
                    <a:pt x="222971" y="427968"/>
                    <a:pt x="222971" y="424081"/>
                  </a:cubicBezTo>
                  <a:cubicBezTo>
                    <a:pt x="223942" y="423110"/>
                    <a:pt x="224428" y="422138"/>
                    <a:pt x="224428" y="421167"/>
                  </a:cubicBezTo>
                  <a:lnTo>
                    <a:pt x="225885" y="418252"/>
                  </a:lnTo>
                  <a:cubicBezTo>
                    <a:pt x="226857" y="416309"/>
                    <a:pt x="227343" y="413394"/>
                    <a:pt x="227343" y="409508"/>
                  </a:cubicBezTo>
                  <a:lnTo>
                    <a:pt x="231715" y="406593"/>
                  </a:lnTo>
                  <a:cubicBezTo>
                    <a:pt x="232687" y="405622"/>
                    <a:pt x="233658" y="405136"/>
                    <a:pt x="234629" y="405136"/>
                  </a:cubicBezTo>
                  <a:cubicBezTo>
                    <a:pt x="238516" y="404165"/>
                    <a:pt x="243374" y="400764"/>
                    <a:pt x="249203" y="394935"/>
                  </a:cubicBezTo>
                  <a:lnTo>
                    <a:pt x="257947" y="386191"/>
                  </a:lnTo>
                  <a:cubicBezTo>
                    <a:pt x="261833" y="382305"/>
                    <a:pt x="266205" y="379876"/>
                    <a:pt x="271063" y="378904"/>
                  </a:cubicBezTo>
                  <a:lnTo>
                    <a:pt x="285636" y="375990"/>
                  </a:lnTo>
                  <a:lnTo>
                    <a:pt x="266691" y="345386"/>
                  </a:lnTo>
                  <a:cubicBezTo>
                    <a:pt x="259890" y="334699"/>
                    <a:pt x="254060" y="324498"/>
                    <a:pt x="249203" y="314782"/>
                  </a:cubicBezTo>
                  <a:cubicBezTo>
                    <a:pt x="243374" y="301180"/>
                    <a:pt x="239973" y="290979"/>
                    <a:pt x="239001" y="284178"/>
                  </a:cubicBezTo>
                  <a:lnTo>
                    <a:pt x="236087" y="269605"/>
                  </a:lnTo>
                  <a:cubicBezTo>
                    <a:pt x="236087" y="260861"/>
                    <a:pt x="237544" y="253088"/>
                    <a:pt x="240459" y="246288"/>
                  </a:cubicBezTo>
                  <a:lnTo>
                    <a:pt x="253575" y="225885"/>
                  </a:lnTo>
                  <a:cubicBezTo>
                    <a:pt x="256489" y="221027"/>
                    <a:pt x="259404" y="218598"/>
                    <a:pt x="262318" y="218598"/>
                  </a:cubicBezTo>
                  <a:lnTo>
                    <a:pt x="272520" y="202568"/>
                  </a:lnTo>
                  <a:lnTo>
                    <a:pt x="281264" y="196739"/>
                  </a:lnTo>
                  <a:lnTo>
                    <a:pt x="287093" y="195281"/>
                  </a:lnTo>
                  <a:cubicBezTo>
                    <a:pt x="287093" y="194310"/>
                    <a:pt x="287579" y="193338"/>
                    <a:pt x="288551" y="192367"/>
                  </a:cubicBezTo>
                  <a:lnTo>
                    <a:pt x="294380" y="193824"/>
                  </a:lnTo>
                  <a:cubicBezTo>
                    <a:pt x="295351" y="194796"/>
                    <a:pt x="295837" y="194310"/>
                    <a:pt x="295837" y="192367"/>
                  </a:cubicBezTo>
                  <a:lnTo>
                    <a:pt x="295837" y="189452"/>
                  </a:lnTo>
                  <a:lnTo>
                    <a:pt x="300209" y="189452"/>
                  </a:lnTo>
                  <a:cubicBezTo>
                    <a:pt x="300209" y="188480"/>
                    <a:pt x="300695" y="187509"/>
                    <a:pt x="301667" y="186537"/>
                  </a:cubicBezTo>
                  <a:cubicBezTo>
                    <a:pt x="301667" y="185566"/>
                    <a:pt x="302152" y="184594"/>
                    <a:pt x="303124" y="183623"/>
                  </a:cubicBezTo>
                  <a:cubicBezTo>
                    <a:pt x="304096" y="182651"/>
                    <a:pt x="304581" y="181680"/>
                    <a:pt x="304581" y="180708"/>
                  </a:cubicBezTo>
                  <a:lnTo>
                    <a:pt x="316240" y="182165"/>
                  </a:lnTo>
                  <a:cubicBezTo>
                    <a:pt x="320126" y="183137"/>
                    <a:pt x="322555" y="184108"/>
                    <a:pt x="323526" y="185080"/>
                  </a:cubicBezTo>
                  <a:lnTo>
                    <a:pt x="335185" y="189452"/>
                  </a:lnTo>
                  <a:cubicBezTo>
                    <a:pt x="341014" y="191395"/>
                    <a:pt x="348301" y="195767"/>
                    <a:pt x="357045" y="202568"/>
                  </a:cubicBezTo>
                  <a:cubicBezTo>
                    <a:pt x="358017" y="202568"/>
                    <a:pt x="358502" y="203054"/>
                    <a:pt x="358502" y="204025"/>
                  </a:cubicBezTo>
                  <a:cubicBezTo>
                    <a:pt x="359474" y="204997"/>
                    <a:pt x="359960" y="205968"/>
                    <a:pt x="359960" y="206940"/>
                  </a:cubicBezTo>
                  <a:cubicBezTo>
                    <a:pt x="368703" y="215684"/>
                    <a:pt x="371618" y="219084"/>
                    <a:pt x="368703" y="217141"/>
                  </a:cubicBezTo>
                  <a:cubicBezTo>
                    <a:pt x="368703" y="218113"/>
                    <a:pt x="369189" y="219084"/>
                    <a:pt x="370161" y="220056"/>
                  </a:cubicBezTo>
                  <a:lnTo>
                    <a:pt x="386191" y="244830"/>
                  </a:lnTo>
                  <a:cubicBezTo>
                    <a:pt x="387163" y="248717"/>
                    <a:pt x="390078" y="249688"/>
                    <a:pt x="394935" y="247745"/>
                  </a:cubicBezTo>
                  <a:lnTo>
                    <a:pt x="434283" y="222970"/>
                  </a:lnTo>
                  <a:lnTo>
                    <a:pt x="457600" y="211312"/>
                  </a:lnTo>
                  <a:cubicBezTo>
                    <a:pt x="460515" y="209369"/>
                    <a:pt x="462457" y="208397"/>
                    <a:pt x="463429" y="208397"/>
                  </a:cubicBezTo>
                  <a:cubicBezTo>
                    <a:pt x="472173" y="203539"/>
                    <a:pt x="479945" y="198682"/>
                    <a:pt x="486747" y="193824"/>
                  </a:cubicBezTo>
                  <a:cubicBezTo>
                    <a:pt x="487718" y="192852"/>
                    <a:pt x="489176" y="192367"/>
                    <a:pt x="491118" y="192367"/>
                  </a:cubicBezTo>
                  <a:lnTo>
                    <a:pt x="495490" y="192367"/>
                  </a:lnTo>
                  <a:lnTo>
                    <a:pt x="489661" y="198196"/>
                  </a:lnTo>
                  <a:cubicBezTo>
                    <a:pt x="482860" y="204025"/>
                    <a:pt x="476546" y="210340"/>
                    <a:pt x="470716" y="217141"/>
                  </a:cubicBezTo>
                  <a:lnTo>
                    <a:pt x="466344" y="221513"/>
                  </a:lnTo>
                  <a:cubicBezTo>
                    <a:pt x="465372" y="225399"/>
                    <a:pt x="461972" y="229285"/>
                    <a:pt x="456143" y="233172"/>
                  </a:cubicBezTo>
                  <a:lnTo>
                    <a:pt x="450313" y="240458"/>
                  </a:lnTo>
                  <a:cubicBezTo>
                    <a:pt x="444484" y="248231"/>
                    <a:pt x="439626" y="254060"/>
                    <a:pt x="435740" y="257946"/>
                  </a:cubicBezTo>
                  <a:lnTo>
                    <a:pt x="429911" y="262318"/>
                  </a:lnTo>
                  <a:lnTo>
                    <a:pt x="434283" y="262318"/>
                  </a:lnTo>
                  <a:lnTo>
                    <a:pt x="434283" y="265233"/>
                  </a:lnTo>
                  <a:cubicBezTo>
                    <a:pt x="433311" y="265233"/>
                    <a:pt x="432340" y="266204"/>
                    <a:pt x="431368" y="268148"/>
                  </a:cubicBezTo>
                  <a:lnTo>
                    <a:pt x="426996" y="271062"/>
                  </a:lnTo>
                  <a:cubicBezTo>
                    <a:pt x="423110" y="274948"/>
                    <a:pt x="420681" y="277863"/>
                    <a:pt x="419709" y="279806"/>
                  </a:cubicBezTo>
                  <a:cubicBezTo>
                    <a:pt x="421652" y="283692"/>
                    <a:pt x="423596" y="286607"/>
                    <a:pt x="425539" y="288550"/>
                  </a:cubicBezTo>
                  <a:lnTo>
                    <a:pt x="428454" y="292922"/>
                  </a:lnTo>
                  <a:cubicBezTo>
                    <a:pt x="430397" y="294865"/>
                    <a:pt x="431368" y="296322"/>
                    <a:pt x="431368" y="297294"/>
                  </a:cubicBezTo>
                  <a:cubicBezTo>
                    <a:pt x="435254" y="302152"/>
                    <a:pt x="441084" y="308467"/>
                    <a:pt x="448856" y="316239"/>
                  </a:cubicBezTo>
                  <a:cubicBezTo>
                    <a:pt x="453714" y="319154"/>
                    <a:pt x="456628" y="323526"/>
                    <a:pt x="457600" y="329355"/>
                  </a:cubicBezTo>
                  <a:cubicBezTo>
                    <a:pt x="458572" y="331298"/>
                    <a:pt x="459058" y="333727"/>
                    <a:pt x="459058" y="336642"/>
                  </a:cubicBezTo>
                  <a:cubicBezTo>
                    <a:pt x="459058" y="339556"/>
                    <a:pt x="459543" y="341500"/>
                    <a:pt x="460515" y="342471"/>
                  </a:cubicBezTo>
                  <a:cubicBezTo>
                    <a:pt x="460515" y="343443"/>
                    <a:pt x="461001" y="343928"/>
                    <a:pt x="461972" y="343928"/>
                  </a:cubicBezTo>
                  <a:lnTo>
                    <a:pt x="499863" y="339556"/>
                  </a:lnTo>
                  <a:cubicBezTo>
                    <a:pt x="502777" y="339556"/>
                    <a:pt x="504720" y="339071"/>
                    <a:pt x="505692" y="338099"/>
                  </a:cubicBezTo>
                  <a:lnTo>
                    <a:pt x="511521" y="327898"/>
                  </a:lnTo>
                  <a:lnTo>
                    <a:pt x="510064" y="314782"/>
                  </a:lnTo>
                  <a:cubicBezTo>
                    <a:pt x="512007" y="310896"/>
                    <a:pt x="512007" y="307495"/>
                    <a:pt x="510064" y="304581"/>
                  </a:cubicBezTo>
                  <a:lnTo>
                    <a:pt x="507149" y="273977"/>
                  </a:lnTo>
                  <a:cubicBezTo>
                    <a:pt x="508121" y="271062"/>
                    <a:pt x="507635" y="266690"/>
                    <a:pt x="505692" y="260861"/>
                  </a:cubicBezTo>
                  <a:cubicBezTo>
                    <a:pt x="504720" y="259889"/>
                    <a:pt x="504235" y="257946"/>
                    <a:pt x="504235" y="255032"/>
                  </a:cubicBezTo>
                  <a:lnTo>
                    <a:pt x="504235" y="227342"/>
                  </a:lnTo>
                  <a:cubicBezTo>
                    <a:pt x="504235" y="226371"/>
                    <a:pt x="503748" y="225399"/>
                    <a:pt x="502777" y="224428"/>
                  </a:cubicBezTo>
                  <a:cubicBezTo>
                    <a:pt x="500834" y="219570"/>
                    <a:pt x="501320" y="215684"/>
                    <a:pt x="504235" y="212769"/>
                  </a:cubicBezTo>
                  <a:lnTo>
                    <a:pt x="498405" y="205483"/>
                  </a:lnTo>
                  <a:lnTo>
                    <a:pt x="498405" y="202568"/>
                  </a:lnTo>
                  <a:cubicBezTo>
                    <a:pt x="499377" y="201596"/>
                    <a:pt x="499377" y="200625"/>
                    <a:pt x="498405" y="199653"/>
                  </a:cubicBezTo>
                  <a:lnTo>
                    <a:pt x="498405" y="196739"/>
                  </a:lnTo>
                  <a:cubicBezTo>
                    <a:pt x="498405" y="190909"/>
                    <a:pt x="498891" y="188966"/>
                    <a:pt x="499863" y="190909"/>
                  </a:cubicBezTo>
                  <a:lnTo>
                    <a:pt x="499863" y="186537"/>
                  </a:lnTo>
                  <a:cubicBezTo>
                    <a:pt x="500834" y="190423"/>
                    <a:pt x="501320" y="185566"/>
                    <a:pt x="501320" y="171964"/>
                  </a:cubicBezTo>
                  <a:cubicBezTo>
                    <a:pt x="503262" y="165163"/>
                    <a:pt x="503262" y="159820"/>
                    <a:pt x="501320" y="155933"/>
                  </a:cubicBezTo>
                  <a:cubicBezTo>
                    <a:pt x="501320" y="154962"/>
                    <a:pt x="501806" y="153990"/>
                    <a:pt x="502777" y="153019"/>
                  </a:cubicBezTo>
                  <a:lnTo>
                    <a:pt x="501320" y="147190"/>
                  </a:lnTo>
                  <a:lnTo>
                    <a:pt x="504235" y="119500"/>
                  </a:lnTo>
                  <a:cubicBezTo>
                    <a:pt x="504235" y="118529"/>
                    <a:pt x="503748" y="117557"/>
                    <a:pt x="502777" y="116586"/>
                  </a:cubicBezTo>
                  <a:cubicBezTo>
                    <a:pt x="502777" y="115614"/>
                    <a:pt x="502292" y="115128"/>
                    <a:pt x="501320" y="115128"/>
                  </a:cubicBezTo>
                  <a:cubicBezTo>
                    <a:pt x="503262" y="113185"/>
                    <a:pt x="504235" y="109299"/>
                    <a:pt x="504235" y="103470"/>
                  </a:cubicBezTo>
                  <a:lnTo>
                    <a:pt x="507149" y="67037"/>
                  </a:lnTo>
                  <a:cubicBezTo>
                    <a:pt x="507149" y="63150"/>
                    <a:pt x="508121" y="60722"/>
                    <a:pt x="510064" y="59750"/>
                  </a:cubicBezTo>
                  <a:lnTo>
                    <a:pt x="511521" y="55378"/>
                  </a:lnTo>
                  <a:lnTo>
                    <a:pt x="515893" y="56835"/>
                  </a:lnTo>
                  <a:cubicBezTo>
                    <a:pt x="518807" y="47120"/>
                    <a:pt x="522694" y="39347"/>
                    <a:pt x="527552" y="33518"/>
                  </a:cubicBezTo>
                  <a:lnTo>
                    <a:pt x="531924" y="33518"/>
                  </a:lnTo>
                  <a:cubicBezTo>
                    <a:pt x="533866" y="29632"/>
                    <a:pt x="534838" y="26717"/>
                    <a:pt x="534838" y="24774"/>
                  </a:cubicBezTo>
                  <a:lnTo>
                    <a:pt x="537753" y="21860"/>
                  </a:lnTo>
                  <a:cubicBezTo>
                    <a:pt x="539696" y="20888"/>
                    <a:pt x="540668" y="19917"/>
                    <a:pt x="540668" y="18945"/>
                  </a:cubicBezTo>
                  <a:lnTo>
                    <a:pt x="549411" y="18945"/>
                  </a:lnTo>
                  <a:lnTo>
                    <a:pt x="552326" y="16030"/>
                  </a:lnTo>
                  <a:cubicBezTo>
                    <a:pt x="554269" y="16030"/>
                    <a:pt x="557184" y="15059"/>
                    <a:pt x="561070" y="13116"/>
                  </a:cubicBezTo>
                  <a:cubicBezTo>
                    <a:pt x="563013" y="13116"/>
                    <a:pt x="564956" y="12144"/>
                    <a:pt x="566899" y="10201"/>
                  </a:cubicBezTo>
                  <a:cubicBezTo>
                    <a:pt x="569814" y="7286"/>
                    <a:pt x="572729" y="5829"/>
                    <a:pt x="575644" y="5829"/>
                  </a:cubicBezTo>
                  <a:cubicBezTo>
                    <a:pt x="579530" y="5829"/>
                    <a:pt x="582444" y="4857"/>
                    <a:pt x="584387" y="2914"/>
                  </a:cubicBezTo>
                  <a:cubicBezTo>
                    <a:pt x="585359" y="1943"/>
                    <a:pt x="587302" y="1457"/>
                    <a:pt x="590216" y="1457"/>
                  </a:cubicBezTo>
                  <a:lnTo>
                    <a:pt x="614991" y="0"/>
                  </a:lnTo>
                  <a:close/>
                  <a:moveTo>
                    <a:pt x="661625" y="664540"/>
                  </a:moveTo>
                  <a:lnTo>
                    <a:pt x="610619" y="671827"/>
                  </a:lnTo>
                  <a:cubicBezTo>
                    <a:pt x="597018" y="673770"/>
                    <a:pt x="587788" y="675713"/>
                    <a:pt x="582930" y="677656"/>
                  </a:cubicBezTo>
                  <a:lnTo>
                    <a:pt x="556698" y="682028"/>
                  </a:lnTo>
                  <a:cubicBezTo>
                    <a:pt x="555727" y="682028"/>
                    <a:pt x="554755" y="682514"/>
                    <a:pt x="553783" y="683485"/>
                  </a:cubicBezTo>
                  <a:cubicBezTo>
                    <a:pt x="551840" y="684457"/>
                    <a:pt x="549411" y="684943"/>
                    <a:pt x="546497" y="684943"/>
                  </a:cubicBezTo>
                  <a:lnTo>
                    <a:pt x="534838" y="684943"/>
                  </a:lnTo>
                  <a:lnTo>
                    <a:pt x="505692" y="677656"/>
                  </a:lnTo>
                  <a:lnTo>
                    <a:pt x="501320" y="682028"/>
                  </a:lnTo>
                  <a:lnTo>
                    <a:pt x="511521" y="727205"/>
                  </a:lnTo>
                  <a:cubicBezTo>
                    <a:pt x="513464" y="734006"/>
                    <a:pt x="514436" y="738864"/>
                    <a:pt x="514436" y="741778"/>
                  </a:cubicBezTo>
                  <a:cubicBezTo>
                    <a:pt x="517351" y="743721"/>
                    <a:pt x="519779" y="743721"/>
                    <a:pt x="521722" y="741778"/>
                  </a:cubicBezTo>
                  <a:lnTo>
                    <a:pt x="657254" y="725748"/>
                  </a:lnTo>
                  <a:cubicBezTo>
                    <a:pt x="659196" y="718947"/>
                    <a:pt x="661140" y="709231"/>
                    <a:pt x="663082" y="696601"/>
                  </a:cubicBezTo>
                  <a:lnTo>
                    <a:pt x="668912" y="664540"/>
                  </a:lnTo>
                  <a:cubicBezTo>
                    <a:pt x="666969" y="663568"/>
                    <a:pt x="664540" y="663568"/>
                    <a:pt x="661625" y="664540"/>
                  </a:cubicBezTo>
                  <a:close/>
                  <a:moveTo>
                    <a:pt x="824846" y="263776"/>
                  </a:moveTo>
                  <a:cubicBezTo>
                    <a:pt x="815130" y="264747"/>
                    <a:pt x="802500" y="269119"/>
                    <a:pt x="786956" y="276891"/>
                  </a:cubicBezTo>
                  <a:cubicBezTo>
                    <a:pt x="786956" y="275920"/>
                    <a:pt x="786470" y="274948"/>
                    <a:pt x="785498" y="273977"/>
                  </a:cubicBezTo>
                  <a:cubicBezTo>
                    <a:pt x="783555" y="275920"/>
                    <a:pt x="781612" y="276891"/>
                    <a:pt x="779668" y="276891"/>
                  </a:cubicBezTo>
                  <a:lnTo>
                    <a:pt x="751980" y="285635"/>
                  </a:lnTo>
                  <a:cubicBezTo>
                    <a:pt x="749064" y="287578"/>
                    <a:pt x="746636" y="288064"/>
                    <a:pt x="744693" y="287093"/>
                  </a:cubicBezTo>
                  <a:lnTo>
                    <a:pt x="741778" y="287093"/>
                  </a:lnTo>
                  <a:lnTo>
                    <a:pt x="735948" y="291465"/>
                  </a:lnTo>
                  <a:cubicBezTo>
                    <a:pt x="730120" y="295351"/>
                    <a:pt x="724776" y="297294"/>
                    <a:pt x="719918" y="297294"/>
                  </a:cubicBezTo>
                  <a:lnTo>
                    <a:pt x="689314" y="311867"/>
                  </a:lnTo>
                  <a:cubicBezTo>
                    <a:pt x="689314" y="309924"/>
                    <a:pt x="688829" y="308467"/>
                    <a:pt x="687858" y="307495"/>
                  </a:cubicBezTo>
                  <a:cubicBezTo>
                    <a:pt x="687858" y="308467"/>
                    <a:pt x="687372" y="308953"/>
                    <a:pt x="686400" y="308953"/>
                  </a:cubicBezTo>
                  <a:cubicBezTo>
                    <a:pt x="684457" y="310896"/>
                    <a:pt x="683000" y="312839"/>
                    <a:pt x="682028" y="314782"/>
                  </a:cubicBezTo>
                  <a:cubicBezTo>
                    <a:pt x="686886" y="314782"/>
                    <a:pt x="690286" y="314296"/>
                    <a:pt x="692229" y="313325"/>
                  </a:cubicBezTo>
                  <a:lnTo>
                    <a:pt x="725748" y="308953"/>
                  </a:lnTo>
                  <a:lnTo>
                    <a:pt x="741778" y="308953"/>
                  </a:lnTo>
                  <a:cubicBezTo>
                    <a:pt x="743722" y="310896"/>
                    <a:pt x="746150" y="311382"/>
                    <a:pt x="749064" y="310410"/>
                  </a:cubicBezTo>
                  <a:lnTo>
                    <a:pt x="835047" y="303123"/>
                  </a:lnTo>
                  <a:cubicBezTo>
                    <a:pt x="839904" y="300209"/>
                    <a:pt x="844276" y="298751"/>
                    <a:pt x="848162" y="298751"/>
                  </a:cubicBezTo>
                  <a:lnTo>
                    <a:pt x="849620" y="298751"/>
                  </a:lnTo>
                  <a:lnTo>
                    <a:pt x="842334" y="284178"/>
                  </a:lnTo>
                  <a:lnTo>
                    <a:pt x="833590" y="273977"/>
                  </a:lnTo>
                  <a:cubicBezTo>
                    <a:pt x="834561" y="274948"/>
                    <a:pt x="831161" y="273491"/>
                    <a:pt x="823388" y="269605"/>
                  </a:cubicBezTo>
                  <a:lnTo>
                    <a:pt x="821931" y="269605"/>
                  </a:lnTo>
                  <a:cubicBezTo>
                    <a:pt x="821931" y="267662"/>
                    <a:pt x="822902" y="265719"/>
                    <a:pt x="824846" y="263776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500" dirty="0">
                <a:solidFill>
                  <a:schemeClr val="tx1">
                    <a:lumMod val="95000"/>
                    <a:lumOff val="5000"/>
                  </a:schemeClr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F473F48A-A7DA-A330-936F-68B844B97E13}"/>
                </a:ext>
              </a:extLst>
            </p:cNvPr>
            <p:cNvGrpSpPr/>
            <p:nvPr/>
          </p:nvGrpSpPr>
          <p:grpSpPr>
            <a:xfrm>
              <a:off x="3304058" y="1762122"/>
              <a:ext cx="1313050" cy="1345112"/>
              <a:chOff x="3304058" y="1762122"/>
              <a:chExt cx="1313050" cy="1345112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F986E4BC-A56E-D1FE-1F3B-8F0E4D5021F3}"/>
                  </a:ext>
                </a:extLst>
              </p:cNvPr>
              <p:cNvSpPr txBox="1"/>
              <p:nvPr/>
            </p:nvSpPr>
            <p:spPr>
              <a:xfrm>
                <a:off x="3304058" y="1762122"/>
                <a:ext cx="1313050" cy="1345112"/>
              </a:xfrm>
              <a:custGeom>
                <a:avLst/>
                <a:gdLst/>
                <a:ahLst/>
                <a:cxnLst/>
                <a:rect l="l" t="t" r="r" b="b"/>
                <a:pathLst>
                  <a:path w="1313050" h="1345112">
                    <a:moveTo>
                      <a:pt x="1047817" y="0"/>
                    </a:moveTo>
                    <a:lnTo>
                      <a:pt x="1079878" y="0"/>
                    </a:lnTo>
                    <a:lnTo>
                      <a:pt x="1088622" y="5830"/>
                    </a:lnTo>
                    <a:lnTo>
                      <a:pt x="1103195" y="20403"/>
                    </a:lnTo>
                    <a:lnTo>
                      <a:pt x="1126512" y="49550"/>
                    </a:lnTo>
                    <a:cubicBezTo>
                      <a:pt x="1137199" y="64123"/>
                      <a:pt x="1143514" y="75781"/>
                      <a:pt x="1145458" y="84525"/>
                    </a:cubicBezTo>
                    <a:cubicBezTo>
                      <a:pt x="1150315" y="99099"/>
                      <a:pt x="1150315" y="111729"/>
                      <a:pt x="1145458" y="122416"/>
                    </a:cubicBezTo>
                    <a:cubicBezTo>
                      <a:pt x="1144486" y="127273"/>
                      <a:pt x="1141086" y="132617"/>
                      <a:pt x="1135256" y="138446"/>
                    </a:cubicBezTo>
                    <a:lnTo>
                      <a:pt x="1117768" y="157392"/>
                    </a:lnTo>
                    <a:cubicBezTo>
                      <a:pt x="1112911" y="164192"/>
                      <a:pt x="1107081" y="168079"/>
                      <a:pt x="1100280" y="169050"/>
                    </a:cubicBezTo>
                    <a:lnTo>
                      <a:pt x="1059475" y="195282"/>
                    </a:lnTo>
                    <a:lnTo>
                      <a:pt x="1034701" y="215685"/>
                    </a:lnTo>
                    <a:cubicBezTo>
                      <a:pt x="1035672" y="216656"/>
                      <a:pt x="1037130" y="217142"/>
                      <a:pt x="1039073" y="217142"/>
                    </a:cubicBezTo>
                    <a:cubicBezTo>
                      <a:pt x="1044902" y="217142"/>
                      <a:pt x="1054618" y="216170"/>
                      <a:pt x="1068219" y="214227"/>
                    </a:cubicBezTo>
                    <a:cubicBezTo>
                      <a:pt x="1070162" y="213256"/>
                      <a:pt x="1073563" y="212770"/>
                      <a:pt x="1078421" y="212770"/>
                    </a:cubicBezTo>
                    <a:lnTo>
                      <a:pt x="1088622" y="211313"/>
                    </a:lnTo>
                    <a:cubicBezTo>
                      <a:pt x="1095423" y="209369"/>
                      <a:pt x="1099795" y="206941"/>
                      <a:pt x="1101738" y="204026"/>
                    </a:cubicBezTo>
                    <a:cubicBezTo>
                      <a:pt x="1103681" y="202083"/>
                      <a:pt x="1105624" y="201111"/>
                      <a:pt x="1107567" y="201111"/>
                    </a:cubicBezTo>
                    <a:lnTo>
                      <a:pt x="1111939" y="201111"/>
                    </a:lnTo>
                    <a:cubicBezTo>
                      <a:pt x="1115825" y="201111"/>
                      <a:pt x="1120683" y="200140"/>
                      <a:pt x="1126512" y="198197"/>
                    </a:cubicBezTo>
                    <a:cubicBezTo>
                      <a:pt x="1130399" y="197225"/>
                      <a:pt x="1135256" y="197225"/>
                      <a:pt x="1141086" y="198197"/>
                    </a:cubicBezTo>
                    <a:cubicBezTo>
                      <a:pt x="1146915" y="200140"/>
                      <a:pt x="1150801" y="202569"/>
                      <a:pt x="1152744" y="205483"/>
                    </a:cubicBezTo>
                    <a:cubicBezTo>
                      <a:pt x="1153716" y="205483"/>
                      <a:pt x="1154687" y="205969"/>
                      <a:pt x="1155659" y="206941"/>
                    </a:cubicBezTo>
                    <a:lnTo>
                      <a:pt x="1161488" y="209855"/>
                    </a:lnTo>
                    <a:cubicBezTo>
                      <a:pt x="1169261" y="216656"/>
                      <a:pt x="1176547" y="221514"/>
                      <a:pt x="1183348" y="224429"/>
                    </a:cubicBezTo>
                    <a:cubicBezTo>
                      <a:pt x="1187234" y="225400"/>
                      <a:pt x="1191120" y="228800"/>
                      <a:pt x="1195007" y="234630"/>
                    </a:cubicBezTo>
                    <a:lnTo>
                      <a:pt x="1211037" y="252118"/>
                    </a:lnTo>
                    <a:cubicBezTo>
                      <a:pt x="1220753" y="261833"/>
                      <a:pt x="1226582" y="273978"/>
                      <a:pt x="1228525" y="288551"/>
                    </a:cubicBezTo>
                    <a:lnTo>
                      <a:pt x="1228525" y="298752"/>
                    </a:lnTo>
                    <a:cubicBezTo>
                      <a:pt x="1229497" y="301667"/>
                      <a:pt x="1229011" y="305067"/>
                      <a:pt x="1227068" y="308953"/>
                    </a:cubicBezTo>
                    <a:lnTo>
                      <a:pt x="1221238" y="327899"/>
                    </a:lnTo>
                    <a:cubicBezTo>
                      <a:pt x="1222210" y="328870"/>
                      <a:pt x="1221724" y="331299"/>
                      <a:pt x="1219781" y="335185"/>
                    </a:cubicBezTo>
                    <a:cubicBezTo>
                      <a:pt x="1218809" y="336157"/>
                      <a:pt x="1218324" y="338100"/>
                      <a:pt x="1218324" y="341015"/>
                    </a:cubicBezTo>
                    <a:lnTo>
                      <a:pt x="1211037" y="348301"/>
                    </a:lnTo>
                    <a:cubicBezTo>
                      <a:pt x="1211037" y="351216"/>
                      <a:pt x="1209580" y="354131"/>
                      <a:pt x="1206665" y="357045"/>
                    </a:cubicBezTo>
                    <a:lnTo>
                      <a:pt x="1202293" y="361417"/>
                    </a:lnTo>
                    <a:cubicBezTo>
                      <a:pt x="1195492" y="368218"/>
                      <a:pt x="1191120" y="372104"/>
                      <a:pt x="1189177" y="373076"/>
                    </a:cubicBezTo>
                    <a:cubicBezTo>
                      <a:pt x="1186263" y="373076"/>
                      <a:pt x="1183348" y="374533"/>
                      <a:pt x="1180433" y="377448"/>
                    </a:cubicBezTo>
                    <a:cubicBezTo>
                      <a:pt x="1174604" y="380362"/>
                      <a:pt x="1168289" y="381820"/>
                      <a:pt x="1161488" y="381820"/>
                    </a:cubicBezTo>
                    <a:lnTo>
                      <a:pt x="1144000" y="381820"/>
                    </a:lnTo>
                    <a:cubicBezTo>
                      <a:pt x="1136228" y="381820"/>
                      <a:pt x="1130399" y="381334"/>
                      <a:pt x="1126512" y="380362"/>
                    </a:cubicBezTo>
                    <a:cubicBezTo>
                      <a:pt x="1124569" y="379391"/>
                      <a:pt x="1121169" y="378905"/>
                      <a:pt x="1116311" y="378905"/>
                    </a:cubicBezTo>
                    <a:lnTo>
                      <a:pt x="982237" y="393478"/>
                    </a:lnTo>
                    <a:lnTo>
                      <a:pt x="915200" y="403680"/>
                    </a:lnTo>
                    <a:lnTo>
                      <a:pt x="909371" y="406594"/>
                    </a:lnTo>
                    <a:cubicBezTo>
                      <a:pt x="907428" y="409509"/>
                      <a:pt x="903056" y="411938"/>
                      <a:pt x="896255" y="413881"/>
                    </a:cubicBezTo>
                    <a:cubicBezTo>
                      <a:pt x="893340" y="413881"/>
                      <a:pt x="891883" y="414852"/>
                      <a:pt x="891883" y="416795"/>
                    </a:cubicBezTo>
                    <a:cubicBezTo>
                      <a:pt x="891883" y="417767"/>
                      <a:pt x="892369" y="418253"/>
                      <a:pt x="893340" y="418253"/>
                    </a:cubicBezTo>
                    <a:lnTo>
                      <a:pt x="973493" y="406594"/>
                    </a:lnTo>
                    <a:cubicBezTo>
                      <a:pt x="981266" y="405623"/>
                      <a:pt x="989038" y="402708"/>
                      <a:pt x="996810" y="397850"/>
                    </a:cubicBezTo>
                    <a:lnTo>
                      <a:pt x="1007012" y="393478"/>
                    </a:lnTo>
                    <a:lnTo>
                      <a:pt x="1009926" y="396393"/>
                    </a:lnTo>
                    <a:lnTo>
                      <a:pt x="1028872" y="392021"/>
                    </a:lnTo>
                    <a:cubicBezTo>
                      <a:pt x="1030815" y="390078"/>
                      <a:pt x="1034701" y="390078"/>
                      <a:pt x="1040530" y="392021"/>
                    </a:cubicBezTo>
                    <a:cubicBezTo>
                      <a:pt x="1042473" y="392021"/>
                      <a:pt x="1043931" y="392507"/>
                      <a:pt x="1044902" y="393478"/>
                    </a:cubicBezTo>
                    <a:cubicBezTo>
                      <a:pt x="1048788" y="391535"/>
                      <a:pt x="1051703" y="390564"/>
                      <a:pt x="1053646" y="390564"/>
                    </a:cubicBezTo>
                    <a:cubicBezTo>
                      <a:pt x="1060447" y="387649"/>
                      <a:pt x="1065790" y="389106"/>
                      <a:pt x="1069677" y="394936"/>
                    </a:cubicBezTo>
                    <a:lnTo>
                      <a:pt x="1071134" y="399308"/>
                    </a:lnTo>
                    <a:cubicBezTo>
                      <a:pt x="1072106" y="403194"/>
                      <a:pt x="1074049" y="407080"/>
                      <a:pt x="1076963" y="410966"/>
                    </a:cubicBezTo>
                    <a:cubicBezTo>
                      <a:pt x="1080850" y="413881"/>
                      <a:pt x="1083278" y="417767"/>
                      <a:pt x="1084250" y="422625"/>
                    </a:cubicBezTo>
                    <a:cubicBezTo>
                      <a:pt x="1083278" y="419710"/>
                      <a:pt x="1087650" y="425054"/>
                      <a:pt x="1097366" y="438655"/>
                    </a:cubicBezTo>
                    <a:cubicBezTo>
                      <a:pt x="1112911" y="451286"/>
                      <a:pt x="1121169" y="458572"/>
                      <a:pt x="1122140" y="460515"/>
                    </a:cubicBezTo>
                    <a:lnTo>
                      <a:pt x="1135256" y="475089"/>
                    </a:lnTo>
                    <a:lnTo>
                      <a:pt x="1148372" y="505692"/>
                    </a:lnTo>
                    <a:cubicBezTo>
                      <a:pt x="1150315" y="508607"/>
                      <a:pt x="1150315" y="512007"/>
                      <a:pt x="1148372" y="515894"/>
                    </a:cubicBezTo>
                    <a:cubicBezTo>
                      <a:pt x="1145458" y="518808"/>
                      <a:pt x="1142057" y="523180"/>
                      <a:pt x="1138171" y="529010"/>
                    </a:cubicBezTo>
                    <a:cubicBezTo>
                      <a:pt x="1138171" y="529981"/>
                      <a:pt x="1137199" y="531438"/>
                      <a:pt x="1135256" y="533382"/>
                    </a:cubicBezTo>
                    <a:lnTo>
                      <a:pt x="1132342" y="537753"/>
                    </a:lnTo>
                    <a:cubicBezTo>
                      <a:pt x="1131370" y="538725"/>
                      <a:pt x="1130884" y="539697"/>
                      <a:pt x="1130884" y="540668"/>
                    </a:cubicBezTo>
                    <a:cubicBezTo>
                      <a:pt x="1129913" y="544554"/>
                      <a:pt x="1126998" y="547469"/>
                      <a:pt x="1122140" y="549412"/>
                    </a:cubicBezTo>
                    <a:cubicBezTo>
                      <a:pt x="1121169" y="549412"/>
                      <a:pt x="1120197" y="549898"/>
                      <a:pt x="1119226" y="550869"/>
                    </a:cubicBezTo>
                    <a:cubicBezTo>
                      <a:pt x="1117283" y="550869"/>
                      <a:pt x="1115825" y="551355"/>
                      <a:pt x="1114854" y="552327"/>
                    </a:cubicBezTo>
                    <a:cubicBezTo>
                      <a:pt x="1110968" y="553298"/>
                      <a:pt x="1108053" y="556213"/>
                      <a:pt x="1106110" y="561071"/>
                    </a:cubicBezTo>
                    <a:cubicBezTo>
                      <a:pt x="1102224" y="570786"/>
                      <a:pt x="1100280" y="579044"/>
                      <a:pt x="1100280" y="585845"/>
                    </a:cubicBezTo>
                    <a:lnTo>
                      <a:pt x="1100280" y="612077"/>
                    </a:lnTo>
                    <a:cubicBezTo>
                      <a:pt x="1100280" y="618878"/>
                      <a:pt x="1099795" y="623736"/>
                      <a:pt x="1098823" y="626650"/>
                    </a:cubicBezTo>
                    <a:cubicBezTo>
                      <a:pt x="1097852" y="630536"/>
                      <a:pt x="1097366" y="636366"/>
                      <a:pt x="1097366" y="644138"/>
                    </a:cubicBezTo>
                    <a:cubicBezTo>
                      <a:pt x="1097366" y="655797"/>
                      <a:pt x="1096394" y="665027"/>
                      <a:pt x="1094451" y="671827"/>
                    </a:cubicBezTo>
                    <a:lnTo>
                      <a:pt x="1088622" y="727206"/>
                    </a:lnTo>
                    <a:cubicBezTo>
                      <a:pt x="1089593" y="735950"/>
                      <a:pt x="1089108" y="748094"/>
                      <a:pt x="1087165" y="763639"/>
                    </a:cubicBezTo>
                    <a:lnTo>
                      <a:pt x="1084250" y="801529"/>
                    </a:lnTo>
                    <a:cubicBezTo>
                      <a:pt x="1083278" y="802501"/>
                      <a:pt x="1083764" y="804930"/>
                      <a:pt x="1085707" y="808816"/>
                    </a:cubicBezTo>
                    <a:lnTo>
                      <a:pt x="1085707" y="816103"/>
                    </a:lnTo>
                    <a:cubicBezTo>
                      <a:pt x="1083764" y="821932"/>
                      <a:pt x="1082793" y="831647"/>
                      <a:pt x="1082793" y="845249"/>
                    </a:cubicBezTo>
                    <a:cubicBezTo>
                      <a:pt x="1082793" y="854965"/>
                      <a:pt x="1082307" y="862251"/>
                      <a:pt x="1081335" y="867109"/>
                    </a:cubicBezTo>
                    <a:lnTo>
                      <a:pt x="1078421" y="912286"/>
                    </a:lnTo>
                    <a:lnTo>
                      <a:pt x="1071134" y="967664"/>
                    </a:lnTo>
                    <a:cubicBezTo>
                      <a:pt x="1070162" y="972522"/>
                      <a:pt x="1069677" y="979809"/>
                      <a:pt x="1069677" y="989524"/>
                    </a:cubicBezTo>
                    <a:lnTo>
                      <a:pt x="1069677" y="990982"/>
                    </a:lnTo>
                    <a:cubicBezTo>
                      <a:pt x="1070648" y="988067"/>
                      <a:pt x="1069191" y="997782"/>
                      <a:pt x="1065305" y="1020128"/>
                    </a:cubicBezTo>
                    <a:cubicBezTo>
                      <a:pt x="1064333" y="1021100"/>
                      <a:pt x="1063847" y="1022557"/>
                      <a:pt x="1063847" y="1024500"/>
                    </a:cubicBezTo>
                    <a:cubicBezTo>
                      <a:pt x="1062876" y="1030329"/>
                      <a:pt x="1058504" y="1034701"/>
                      <a:pt x="1050731" y="1037616"/>
                    </a:cubicBezTo>
                    <a:cubicBezTo>
                      <a:pt x="1049760" y="1038587"/>
                      <a:pt x="1048788" y="1039073"/>
                      <a:pt x="1047817" y="1039073"/>
                    </a:cubicBezTo>
                    <a:cubicBezTo>
                      <a:pt x="1040044" y="1041016"/>
                      <a:pt x="1035187" y="1042959"/>
                      <a:pt x="1033244" y="1044903"/>
                    </a:cubicBezTo>
                    <a:lnTo>
                      <a:pt x="1024500" y="1044903"/>
                    </a:lnTo>
                    <a:lnTo>
                      <a:pt x="1017213" y="1047817"/>
                    </a:lnTo>
                    <a:lnTo>
                      <a:pt x="977865" y="1055104"/>
                    </a:lnTo>
                    <a:cubicBezTo>
                      <a:pt x="968150" y="1060933"/>
                      <a:pt x="957463" y="1062391"/>
                      <a:pt x="945804" y="1059476"/>
                    </a:cubicBezTo>
                    <a:cubicBezTo>
                      <a:pt x="939003" y="1057533"/>
                      <a:pt x="934631" y="1055104"/>
                      <a:pt x="932688" y="1052189"/>
                    </a:cubicBezTo>
                    <a:cubicBezTo>
                      <a:pt x="931716" y="1049275"/>
                      <a:pt x="928802" y="1047817"/>
                      <a:pt x="923944" y="1047817"/>
                    </a:cubicBezTo>
                    <a:cubicBezTo>
                      <a:pt x="920058" y="1047817"/>
                      <a:pt x="915686" y="1046360"/>
                      <a:pt x="910828" y="1043445"/>
                    </a:cubicBezTo>
                    <a:cubicBezTo>
                      <a:pt x="907914" y="1041502"/>
                      <a:pt x="903542" y="1039559"/>
                      <a:pt x="897712" y="1037616"/>
                    </a:cubicBezTo>
                    <a:cubicBezTo>
                      <a:pt x="891883" y="1035673"/>
                      <a:pt x="886054" y="1032758"/>
                      <a:pt x="880224" y="1028872"/>
                    </a:cubicBezTo>
                    <a:cubicBezTo>
                      <a:pt x="879253" y="1027900"/>
                      <a:pt x="876824" y="1027415"/>
                      <a:pt x="872938" y="1027415"/>
                    </a:cubicBezTo>
                    <a:lnTo>
                      <a:pt x="811730" y="1031787"/>
                    </a:lnTo>
                    <a:cubicBezTo>
                      <a:pt x="798128" y="1031787"/>
                      <a:pt x="783069" y="1033244"/>
                      <a:pt x="766553" y="1036159"/>
                    </a:cubicBezTo>
                    <a:lnTo>
                      <a:pt x="692229" y="1043445"/>
                    </a:lnTo>
                    <a:lnTo>
                      <a:pt x="695144" y="1046360"/>
                    </a:lnTo>
                    <a:cubicBezTo>
                      <a:pt x="701945" y="1047331"/>
                      <a:pt x="711660" y="1049760"/>
                      <a:pt x="724291" y="1053647"/>
                    </a:cubicBezTo>
                    <a:lnTo>
                      <a:pt x="912286" y="1098824"/>
                    </a:lnTo>
                    <a:cubicBezTo>
                      <a:pt x="914229" y="1098824"/>
                      <a:pt x="917143" y="1099795"/>
                      <a:pt x="921029" y="1101738"/>
                    </a:cubicBezTo>
                    <a:cubicBezTo>
                      <a:pt x="920058" y="1100767"/>
                      <a:pt x="922487" y="1101738"/>
                      <a:pt x="928316" y="1104653"/>
                    </a:cubicBezTo>
                    <a:cubicBezTo>
                      <a:pt x="940946" y="1108539"/>
                      <a:pt x="951633" y="1110968"/>
                      <a:pt x="960377" y="1111940"/>
                    </a:cubicBezTo>
                    <a:lnTo>
                      <a:pt x="985152" y="1117769"/>
                    </a:lnTo>
                    <a:lnTo>
                      <a:pt x="982237" y="1114854"/>
                    </a:lnTo>
                    <a:cubicBezTo>
                      <a:pt x="982237" y="1113883"/>
                      <a:pt x="982723" y="1113397"/>
                      <a:pt x="983694" y="1113397"/>
                    </a:cubicBezTo>
                    <a:cubicBezTo>
                      <a:pt x="989524" y="1114368"/>
                      <a:pt x="997296" y="1113883"/>
                      <a:pt x="1007012" y="1111940"/>
                    </a:cubicBezTo>
                    <a:cubicBezTo>
                      <a:pt x="1010898" y="1111940"/>
                      <a:pt x="1016727" y="1110968"/>
                      <a:pt x="1024500" y="1109025"/>
                    </a:cubicBezTo>
                    <a:lnTo>
                      <a:pt x="1130884" y="1094452"/>
                    </a:lnTo>
                    <a:cubicBezTo>
                      <a:pt x="1138657" y="1092509"/>
                      <a:pt x="1144000" y="1092023"/>
                      <a:pt x="1146915" y="1092994"/>
                    </a:cubicBezTo>
                    <a:lnTo>
                      <a:pt x="1151287" y="1091537"/>
                    </a:lnTo>
                    <a:cubicBezTo>
                      <a:pt x="1155173" y="1089594"/>
                      <a:pt x="1158088" y="1089108"/>
                      <a:pt x="1160031" y="1090080"/>
                    </a:cubicBezTo>
                    <a:cubicBezTo>
                      <a:pt x="1169746" y="1090080"/>
                      <a:pt x="1176061" y="1089108"/>
                      <a:pt x="1178976" y="1087165"/>
                    </a:cubicBezTo>
                    <a:cubicBezTo>
                      <a:pt x="1178976" y="1086193"/>
                      <a:pt x="1180433" y="1085708"/>
                      <a:pt x="1183348" y="1085708"/>
                    </a:cubicBezTo>
                    <a:lnTo>
                      <a:pt x="1244556" y="1079878"/>
                    </a:lnTo>
                    <a:lnTo>
                      <a:pt x="1251842" y="1076964"/>
                    </a:lnTo>
                    <a:lnTo>
                      <a:pt x="1266415" y="1076964"/>
                    </a:lnTo>
                    <a:lnTo>
                      <a:pt x="1299934" y="1084250"/>
                    </a:lnTo>
                    <a:cubicBezTo>
                      <a:pt x="1299934" y="1085222"/>
                      <a:pt x="1300420" y="1086193"/>
                      <a:pt x="1301391" y="1087165"/>
                    </a:cubicBezTo>
                    <a:cubicBezTo>
                      <a:pt x="1305278" y="1088137"/>
                      <a:pt x="1307221" y="1091537"/>
                      <a:pt x="1307221" y="1097366"/>
                    </a:cubicBezTo>
                    <a:cubicBezTo>
                      <a:pt x="1306249" y="1099309"/>
                      <a:pt x="1306735" y="1101738"/>
                      <a:pt x="1308678" y="1104653"/>
                    </a:cubicBezTo>
                    <a:lnTo>
                      <a:pt x="1307221" y="1117769"/>
                    </a:lnTo>
                    <a:cubicBezTo>
                      <a:pt x="1307221" y="1121655"/>
                      <a:pt x="1308678" y="1125055"/>
                      <a:pt x="1311593" y="1127970"/>
                    </a:cubicBezTo>
                    <a:lnTo>
                      <a:pt x="1310135" y="1132342"/>
                    </a:lnTo>
                    <a:lnTo>
                      <a:pt x="1311593" y="1133799"/>
                    </a:lnTo>
                    <a:cubicBezTo>
                      <a:pt x="1313536" y="1136714"/>
                      <a:pt x="1313536" y="1139629"/>
                      <a:pt x="1311593" y="1142543"/>
                    </a:cubicBezTo>
                    <a:cubicBezTo>
                      <a:pt x="1309650" y="1149344"/>
                      <a:pt x="1309164" y="1153716"/>
                      <a:pt x="1310135" y="1155659"/>
                    </a:cubicBezTo>
                    <a:cubicBezTo>
                      <a:pt x="1310135" y="1156631"/>
                      <a:pt x="1307221" y="1158574"/>
                      <a:pt x="1301391" y="1161489"/>
                    </a:cubicBezTo>
                    <a:lnTo>
                      <a:pt x="1298477" y="1168775"/>
                    </a:lnTo>
                    <a:lnTo>
                      <a:pt x="1301391" y="1171690"/>
                    </a:lnTo>
                    <a:cubicBezTo>
                      <a:pt x="1304306" y="1177519"/>
                      <a:pt x="1305278" y="1179948"/>
                      <a:pt x="1304306" y="1178976"/>
                    </a:cubicBezTo>
                    <a:cubicBezTo>
                      <a:pt x="1306249" y="1181891"/>
                      <a:pt x="1306249" y="1184806"/>
                      <a:pt x="1304306" y="1187721"/>
                    </a:cubicBezTo>
                    <a:cubicBezTo>
                      <a:pt x="1305278" y="1187721"/>
                      <a:pt x="1306735" y="1188692"/>
                      <a:pt x="1308678" y="1190635"/>
                    </a:cubicBezTo>
                    <a:cubicBezTo>
                      <a:pt x="1307706" y="1191607"/>
                      <a:pt x="1307706" y="1192578"/>
                      <a:pt x="1308678" y="1193550"/>
                    </a:cubicBezTo>
                    <a:lnTo>
                      <a:pt x="1313050" y="1193550"/>
                    </a:lnTo>
                    <a:lnTo>
                      <a:pt x="1308678" y="1197922"/>
                    </a:lnTo>
                    <a:lnTo>
                      <a:pt x="1313050" y="1202294"/>
                    </a:lnTo>
                    <a:cubicBezTo>
                      <a:pt x="1308192" y="1205208"/>
                      <a:pt x="1305278" y="1208609"/>
                      <a:pt x="1304306" y="1212495"/>
                    </a:cubicBezTo>
                    <a:lnTo>
                      <a:pt x="1295562" y="1225611"/>
                    </a:lnTo>
                    <a:cubicBezTo>
                      <a:pt x="1296533" y="1225611"/>
                      <a:pt x="1297991" y="1226582"/>
                      <a:pt x="1299934" y="1228526"/>
                    </a:cubicBezTo>
                    <a:lnTo>
                      <a:pt x="1291190" y="1247471"/>
                    </a:lnTo>
                    <a:cubicBezTo>
                      <a:pt x="1293133" y="1249414"/>
                      <a:pt x="1292647" y="1250385"/>
                      <a:pt x="1289733" y="1250385"/>
                    </a:cubicBezTo>
                    <a:lnTo>
                      <a:pt x="1235812" y="1280989"/>
                    </a:lnTo>
                    <a:cubicBezTo>
                      <a:pt x="1226096" y="1284876"/>
                      <a:pt x="1218324" y="1287304"/>
                      <a:pt x="1212494" y="1288276"/>
                    </a:cubicBezTo>
                    <a:lnTo>
                      <a:pt x="1181891" y="1297020"/>
                    </a:lnTo>
                    <a:cubicBezTo>
                      <a:pt x="1179948" y="1297020"/>
                      <a:pt x="1177033" y="1297991"/>
                      <a:pt x="1173147" y="1299934"/>
                    </a:cubicBezTo>
                    <a:lnTo>
                      <a:pt x="1116311" y="1315965"/>
                    </a:lnTo>
                    <a:cubicBezTo>
                      <a:pt x="1104653" y="1317908"/>
                      <a:pt x="1096880" y="1319851"/>
                      <a:pt x="1092994" y="1321794"/>
                    </a:cubicBezTo>
                    <a:cubicBezTo>
                      <a:pt x="1083278" y="1323738"/>
                      <a:pt x="1076963" y="1325681"/>
                      <a:pt x="1074049" y="1327624"/>
                    </a:cubicBezTo>
                    <a:lnTo>
                      <a:pt x="1062390" y="1331996"/>
                    </a:lnTo>
                    <a:cubicBezTo>
                      <a:pt x="1058504" y="1334910"/>
                      <a:pt x="1054618" y="1336853"/>
                      <a:pt x="1050731" y="1337825"/>
                    </a:cubicBezTo>
                    <a:lnTo>
                      <a:pt x="1050731" y="1340740"/>
                    </a:lnTo>
                    <a:lnTo>
                      <a:pt x="1046359" y="1345112"/>
                    </a:lnTo>
                    <a:lnTo>
                      <a:pt x="1017213" y="1345112"/>
                    </a:lnTo>
                    <a:cubicBezTo>
                      <a:pt x="1011384" y="1343168"/>
                      <a:pt x="1007012" y="1342683"/>
                      <a:pt x="1004097" y="1343654"/>
                    </a:cubicBezTo>
                    <a:lnTo>
                      <a:pt x="683486" y="1256215"/>
                    </a:lnTo>
                    <a:cubicBezTo>
                      <a:pt x="668912" y="1253300"/>
                      <a:pt x="654339" y="1248928"/>
                      <a:pt x="639766" y="1243099"/>
                    </a:cubicBezTo>
                    <a:cubicBezTo>
                      <a:pt x="638794" y="1242127"/>
                      <a:pt x="636365" y="1241156"/>
                      <a:pt x="632479" y="1240184"/>
                    </a:cubicBezTo>
                    <a:lnTo>
                      <a:pt x="494033" y="1203751"/>
                    </a:lnTo>
                    <a:cubicBezTo>
                      <a:pt x="480432" y="1199865"/>
                      <a:pt x="469745" y="1196464"/>
                      <a:pt x="461972" y="1193550"/>
                    </a:cubicBezTo>
                    <a:cubicBezTo>
                      <a:pt x="435740" y="1184806"/>
                      <a:pt x="426025" y="1181891"/>
                      <a:pt x="432826" y="1184806"/>
                    </a:cubicBezTo>
                    <a:lnTo>
                      <a:pt x="371618" y="1167318"/>
                    </a:lnTo>
                    <a:lnTo>
                      <a:pt x="322069" y="1149830"/>
                    </a:lnTo>
                    <a:lnTo>
                      <a:pt x="287093" y="1133799"/>
                    </a:lnTo>
                    <a:lnTo>
                      <a:pt x="271063" y="1130885"/>
                    </a:lnTo>
                    <a:cubicBezTo>
                      <a:pt x="270091" y="1131856"/>
                      <a:pt x="269605" y="1132828"/>
                      <a:pt x="269605" y="1133799"/>
                    </a:cubicBezTo>
                    <a:cubicBezTo>
                      <a:pt x="270577" y="1134771"/>
                      <a:pt x="269605" y="1139143"/>
                      <a:pt x="266690" y="1146915"/>
                    </a:cubicBezTo>
                    <a:lnTo>
                      <a:pt x="239001" y="1209580"/>
                    </a:lnTo>
                    <a:lnTo>
                      <a:pt x="228800" y="1227068"/>
                    </a:lnTo>
                    <a:cubicBezTo>
                      <a:pt x="226857" y="1232898"/>
                      <a:pt x="223942" y="1237755"/>
                      <a:pt x="220056" y="1241642"/>
                    </a:cubicBezTo>
                    <a:cubicBezTo>
                      <a:pt x="218113" y="1245528"/>
                      <a:pt x="217141" y="1248928"/>
                      <a:pt x="217141" y="1251843"/>
                    </a:cubicBezTo>
                    <a:lnTo>
                      <a:pt x="215684" y="1257672"/>
                    </a:lnTo>
                    <a:cubicBezTo>
                      <a:pt x="215684" y="1267388"/>
                      <a:pt x="211798" y="1275646"/>
                      <a:pt x="204026" y="1282447"/>
                    </a:cubicBezTo>
                    <a:lnTo>
                      <a:pt x="190910" y="1294105"/>
                    </a:lnTo>
                    <a:cubicBezTo>
                      <a:pt x="188967" y="1296048"/>
                      <a:pt x="184595" y="1297991"/>
                      <a:pt x="177794" y="1299934"/>
                    </a:cubicBezTo>
                    <a:cubicBezTo>
                      <a:pt x="180708" y="1297991"/>
                      <a:pt x="175365" y="1300420"/>
                      <a:pt x="161763" y="1307221"/>
                    </a:cubicBezTo>
                    <a:cubicBezTo>
                      <a:pt x="155934" y="1309164"/>
                      <a:pt x="151076" y="1310136"/>
                      <a:pt x="147190" y="1310136"/>
                    </a:cubicBezTo>
                    <a:cubicBezTo>
                      <a:pt x="147190" y="1309164"/>
                      <a:pt x="146218" y="1308678"/>
                      <a:pt x="144275" y="1308678"/>
                    </a:cubicBezTo>
                    <a:cubicBezTo>
                      <a:pt x="141361" y="1309650"/>
                      <a:pt x="138446" y="1309650"/>
                      <a:pt x="135531" y="1308678"/>
                    </a:cubicBezTo>
                    <a:cubicBezTo>
                      <a:pt x="133588" y="1310622"/>
                      <a:pt x="132131" y="1311593"/>
                      <a:pt x="131159" y="1311593"/>
                    </a:cubicBezTo>
                    <a:lnTo>
                      <a:pt x="126787" y="1311593"/>
                    </a:lnTo>
                    <a:lnTo>
                      <a:pt x="116586" y="1305764"/>
                    </a:lnTo>
                    <a:lnTo>
                      <a:pt x="112214" y="1305764"/>
                    </a:lnTo>
                    <a:cubicBezTo>
                      <a:pt x="108328" y="1305764"/>
                      <a:pt x="105899" y="1304792"/>
                      <a:pt x="104927" y="1302849"/>
                    </a:cubicBezTo>
                    <a:lnTo>
                      <a:pt x="93269" y="1297020"/>
                    </a:lnTo>
                    <a:lnTo>
                      <a:pt x="83068" y="1286819"/>
                    </a:lnTo>
                    <a:cubicBezTo>
                      <a:pt x="82096" y="1285847"/>
                      <a:pt x="79667" y="1285847"/>
                      <a:pt x="75781" y="1286819"/>
                    </a:cubicBezTo>
                    <a:cubicBezTo>
                      <a:pt x="73838" y="1284876"/>
                      <a:pt x="69466" y="1283904"/>
                      <a:pt x="62665" y="1283904"/>
                    </a:cubicBezTo>
                    <a:cubicBezTo>
                      <a:pt x="51006" y="1283904"/>
                      <a:pt x="42748" y="1281961"/>
                      <a:pt x="37891" y="1278075"/>
                    </a:cubicBezTo>
                    <a:cubicBezTo>
                      <a:pt x="30118" y="1271274"/>
                      <a:pt x="24775" y="1263501"/>
                      <a:pt x="21860" y="1254757"/>
                    </a:cubicBezTo>
                    <a:lnTo>
                      <a:pt x="18945" y="1247471"/>
                    </a:lnTo>
                    <a:lnTo>
                      <a:pt x="4372" y="1228526"/>
                    </a:lnTo>
                    <a:cubicBezTo>
                      <a:pt x="1457" y="1223668"/>
                      <a:pt x="0" y="1218810"/>
                      <a:pt x="0" y="1213952"/>
                    </a:cubicBezTo>
                    <a:cubicBezTo>
                      <a:pt x="0" y="1209095"/>
                      <a:pt x="972" y="1202779"/>
                      <a:pt x="2915" y="1195007"/>
                    </a:cubicBezTo>
                    <a:lnTo>
                      <a:pt x="7287" y="1177519"/>
                    </a:lnTo>
                    <a:cubicBezTo>
                      <a:pt x="9230" y="1173633"/>
                      <a:pt x="9716" y="1170232"/>
                      <a:pt x="8744" y="1167318"/>
                    </a:cubicBezTo>
                    <a:cubicBezTo>
                      <a:pt x="8744" y="1164403"/>
                      <a:pt x="9716" y="1162460"/>
                      <a:pt x="11659" y="1161489"/>
                    </a:cubicBezTo>
                    <a:lnTo>
                      <a:pt x="51006" y="1104653"/>
                    </a:lnTo>
                    <a:cubicBezTo>
                      <a:pt x="53921" y="1102710"/>
                      <a:pt x="57321" y="1098824"/>
                      <a:pt x="61208" y="1092994"/>
                    </a:cubicBezTo>
                    <a:cubicBezTo>
                      <a:pt x="61208" y="1091051"/>
                      <a:pt x="61694" y="1089594"/>
                      <a:pt x="62665" y="1088622"/>
                    </a:cubicBezTo>
                    <a:cubicBezTo>
                      <a:pt x="67523" y="1083765"/>
                      <a:pt x="70437" y="1078907"/>
                      <a:pt x="71409" y="1074049"/>
                    </a:cubicBezTo>
                    <a:cubicBezTo>
                      <a:pt x="80153" y="1059476"/>
                      <a:pt x="87925" y="1045388"/>
                      <a:pt x="94726" y="1031787"/>
                    </a:cubicBezTo>
                    <a:cubicBezTo>
                      <a:pt x="104442" y="1014299"/>
                      <a:pt x="112214" y="1001669"/>
                      <a:pt x="118043" y="993896"/>
                    </a:cubicBezTo>
                    <a:lnTo>
                      <a:pt x="120958" y="989524"/>
                    </a:lnTo>
                    <a:cubicBezTo>
                      <a:pt x="121930" y="988553"/>
                      <a:pt x="122415" y="987581"/>
                      <a:pt x="122415" y="986610"/>
                    </a:cubicBezTo>
                    <a:lnTo>
                      <a:pt x="125330" y="979323"/>
                    </a:lnTo>
                    <a:cubicBezTo>
                      <a:pt x="123387" y="977380"/>
                      <a:pt x="123873" y="976408"/>
                      <a:pt x="126787" y="976408"/>
                    </a:cubicBezTo>
                    <a:cubicBezTo>
                      <a:pt x="127759" y="975437"/>
                      <a:pt x="128730" y="974951"/>
                      <a:pt x="129702" y="974951"/>
                    </a:cubicBezTo>
                    <a:cubicBezTo>
                      <a:pt x="135531" y="973008"/>
                      <a:pt x="138932" y="970093"/>
                      <a:pt x="139903" y="966207"/>
                    </a:cubicBezTo>
                    <a:cubicBezTo>
                      <a:pt x="140875" y="962321"/>
                      <a:pt x="143304" y="956492"/>
                      <a:pt x="147190" y="948719"/>
                    </a:cubicBezTo>
                    <a:cubicBezTo>
                      <a:pt x="148161" y="945804"/>
                      <a:pt x="150590" y="942404"/>
                      <a:pt x="154477" y="938518"/>
                    </a:cubicBezTo>
                    <a:cubicBezTo>
                      <a:pt x="151562" y="939489"/>
                      <a:pt x="154962" y="937546"/>
                      <a:pt x="164678" y="932689"/>
                    </a:cubicBezTo>
                    <a:cubicBezTo>
                      <a:pt x="161763" y="933660"/>
                      <a:pt x="165164" y="931717"/>
                      <a:pt x="174879" y="926859"/>
                    </a:cubicBezTo>
                    <a:lnTo>
                      <a:pt x="193824" y="886054"/>
                    </a:lnTo>
                    <a:cubicBezTo>
                      <a:pt x="195767" y="884111"/>
                      <a:pt x="194796" y="883140"/>
                      <a:pt x="190910" y="883140"/>
                    </a:cubicBezTo>
                    <a:cubicBezTo>
                      <a:pt x="186052" y="882168"/>
                      <a:pt x="179251" y="881682"/>
                      <a:pt x="170507" y="881682"/>
                    </a:cubicBezTo>
                    <a:lnTo>
                      <a:pt x="158849" y="881682"/>
                    </a:lnTo>
                    <a:cubicBezTo>
                      <a:pt x="156905" y="879739"/>
                      <a:pt x="154962" y="878768"/>
                      <a:pt x="153019" y="878768"/>
                    </a:cubicBezTo>
                    <a:cubicBezTo>
                      <a:pt x="149133" y="876824"/>
                      <a:pt x="140389" y="870024"/>
                      <a:pt x="126787" y="858365"/>
                    </a:cubicBezTo>
                    <a:cubicBezTo>
                      <a:pt x="124844" y="855450"/>
                      <a:pt x="121444" y="853507"/>
                      <a:pt x="116586" y="852536"/>
                    </a:cubicBezTo>
                    <a:cubicBezTo>
                      <a:pt x="114643" y="852536"/>
                      <a:pt x="112700" y="850593"/>
                      <a:pt x="110757" y="846706"/>
                    </a:cubicBezTo>
                    <a:lnTo>
                      <a:pt x="53921" y="805901"/>
                    </a:lnTo>
                    <a:cubicBezTo>
                      <a:pt x="50035" y="802987"/>
                      <a:pt x="48092" y="799586"/>
                      <a:pt x="48092" y="795700"/>
                    </a:cubicBezTo>
                    <a:cubicBezTo>
                      <a:pt x="46149" y="788899"/>
                      <a:pt x="45663" y="784041"/>
                      <a:pt x="46634" y="781127"/>
                    </a:cubicBezTo>
                    <a:cubicBezTo>
                      <a:pt x="47606" y="777241"/>
                      <a:pt x="47606" y="773840"/>
                      <a:pt x="46634" y="770926"/>
                    </a:cubicBezTo>
                    <a:cubicBezTo>
                      <a:pt x="44691" y="768011"/>
                      <a:pt x="45177" y="765096"/>
                      <a:pt x="48092" y="762182"/>
                    </a:cubicBezTo>
                    <a:cubicBezTo>
                      <a:pt x="51006" y="759267"/>
                      <a:pt x="52464" y="755866"/>
                      <a:pt x="52464" y="751980"/>
                    </a:cubicBezTo>
                    <a:cubicBezTo>
                      <a:pt x="52464" y="749066"/>
                      <a:pt x="52950" y="747123"/>
                      <a:pt x="53921" y="746151"/>
                    </a:cubicBezTo>
                    <a:cubicBezTo>
                      <a:pt x="53921" y="744208"/>
                      <a:pt x="54407" y="742750"/>
                      <a:pt x="55378" y="741779"/>
                    </a:cubicBezTo>
                    <a:lnTo>
                      <a:pt x="68494" y="722834"/>
                    </a:lnTo>
                    <a:lnTo>
                      <a:pt x="68494" y="718462"/>
                    </a:lnTo>
                    <a:lnTo>
                      <a:pt x="72866" y="714090"/>
                    </a:lnTo>
                    <a:lnTo>
                      <a:pt x="72866" y="711175"/>
                    </a:lnTo>
                    <a:lnTo>
                      <a:pt x="80153" y="708261"/>
                    </a:lnTo>
                    <a:cubicBezTo>
                      <a:pt x="84039" y="708261"/>
                      <a:pt x="86468" y="707775"/>
                      <a:pt x="87440" y="706803"/>
                    </a:cubicBezTo>
                    <a:cubicBezTo>
                      <a:pt x="88411" y="705832"/>
                      <a:pt x="88897" y="704374"/>
                      <a:pt x="88897" y="702431"/>
                    </a:cubicBezTo>
                    <a:cubicBezTo>
                      <a:pt x="89868" y="701460"/>
                      <a:pt x="90354" y="700488"/>
                      <a:pt x="90354" y="699517"/>
                    </a:cubicBezTo>
                    <a:lnTo>
                      <a:pt x="97641" y="695145"/>
                    </a:lnTo>
                    <a:lnTo>
                      <a:pt x="131159" y="603333"/>
                    </a:lnTo>
                    <a:cubicBezTo>
                      <a:pt x="132131" y="601390"/>
                      <a:pt x="132617" y="598961"/>
                      <a:pt x="132617" y="596047"/>
                    </a:cubicBezTo>
                    <a:cubicBezTo>
                      <a:pt x="132617" y="594103"/>
                      <a:pt x="131159" y="593132"/>
                      <a:pt x="128245" y="593132"/>
                    </a:cubicBezTo>
                    <a:lnTo>
                      <a:pt x="120958" y="591675"/>
                    </a:lnTo>
                    <a:cubicBezTo>
                      <a:pt x="115129" y="591675"/>
                      <a:pt x="108814" y="589246"/>
                      <a:pt x="102013" y="584388"/>
                    </a:cubicBezTo>
                    <a:cubicBezTo>
                      <a:pt x="101041" y="583416"/>
                      <a:pt x="99584" y="582931"/>
                      <a:pt x="97641" y="582931"/>
                    </a:cubicBezTo>
                    <a:lnTo>
                      <a:pt x="94726" y="582931"/>
                    </a:lnTo>
                    <a:lnTo>
                      <a:pt x="74324" y="571272"/>
                    </a:lnTo>
                    <a:lnTo>
                      <a:pt x="67037" y="563985"/>
                    </a:lnTo>
                    <a:cubicBezTo>
                      <a:pt x="61208" y="560099"/>
                      <a:pt x="56350" y="557670"/>
                      <a:pt x="52464" y="556699"/>
                    </a:cubicBezTo>
                    <a:cubicBezTo>
                      <a:pt x="43720" y="554756"/>
                      <a:pt x="36433" y="551841"/>
                      <a:pt x="30604" y="547955"/>
                    </a:cubicBezTo>
                    <a:cubicBezTo>
                      <a:pt x="24775" y="545040"/>
                      <a:pt x="21374" y="540668"/>
                      <a:pt x="20403" y="534839"/>
                    </a:cubicBezTo>
                    <a:lnTo>
                      <a:pt x="16031" y="526095"/>
                    </a:lnTo>
                    <a:cubicBezTo>
                      <a:pt x="13116" y="521237"/>
                      <a:pt x="11659" y="513465"/>
                      <a:pt x="11659" y="502778"/>
                    </a:cubicBezTo>
                    <a:cubicBezTo>
                      <a:pt x="11659" y="499863"/>
                      <a:pt x="12630" y="496463"/>
                      <a:pt x="14573" y="492576"/>
                    </a:cubicBezTo>
                    <a:lnTo>
                      <a:pt x="11659" y="489662"/>
                    </a:lnTo>
                    <a:lnTo>
                      <a:pt x="23317" y="467802"/>
                    </a:lnTo>
                    <a:cubicBezTo>
                      <a:pt x="26232" y="460030"/>
                      <a:pt x="30604" y="455172"/>
                      <a:pt x="36433" y="453229"/>
                    </a:cubicBezTo>
                    <a:cubicBezTo>
                      <a:pt x="36433" y="452257"/>
                      <a:pt x="36919" y="451771"/>
                      <a:pt x="37891" y="451771"/>
                    </a:cubicBezTo>
                    <a:lnTo>
                      <a:pt x="33519" y="445942"/>
                    </a:lnTo>
                    <a:cubicBezTo>
                      <a:pt x="33519" y="443999"/>
                      <a:pt x="34004" y="442542"/>
                      <a:pt x="34976" y="441570"/>
                    </a:cubicBezTo>
                    <a:cubicBezTo>
                      <a:pt x="34976" y="440599"/>
                      <a:pt x="35947" y="439141"/>
                      <a:pt x="37891" y="437198"/>
                    </a:cubicBezTo>
                    <a:lnTo>
                      <a:pt x="91812" y="412424"/>
                    </a:lnTo>
                    <a:cubicBezTo>
                      <a:pt x="99584" y="409509"/>
                      <a:pt x="111243" y="404165"/>
                      <a:pt x="126787" y="396393"/>
                    </a:cubicBezTo>
                    <a:lnTo>
                      <a:pt x="217141" y="361417"/>
                    </a:lnTo>
                    <a:cubicBezTo>
                      <a:pt x="227829" y="356559"/>
                      <a:pt x="237544" y="353645"/>
                      <a:pt x="246288" y="352673"/>
                    </a:cubicBezTo>
                    <a:lnTo>
                      <a:pt x="259404" y="346844"/>
                    </a:lnTo>
                    <a:cubicBezTo>
                      <a:pt x="265233" y="343929"/>
                      <a:pt x="270577" y="344415"/>
                      <a:pt x="275434" y="348301"/>
                    </a:cubicBezTo>
                    <a:lnTo>
                      <a:pt x="278349" y="351216"/>
                    </a:lnTo>
                    <a:cubicBezTo>
                      <a:pt x="282235" y="353159"/>
                      <a:pt x="286122" y="352673"/>
                      <a:pt x="290008" y="349759"/>
                    </a:cubicBezTo>
                    <a:lnTo>
                      <a:pt x="313325" y="338100"/>
                    </a:lnTo>
                    <a:cubicBezTo>
                      <a:pt x="319154" y="336157"/>
                      <a:pt x="323526" y="335185"/>
                      <a:pt x="326441" y="335185"/>
                    </a:cubicBezTo>
                    <a:lnTo>
                      <a:pt x="332270" y="335185"/>
                    </a:lnTo>
                    <a:cubicBezTo>
                      <a:pt x="337128" y="333242"/>
                      <a:pt x="341500" y="334700"/>
                      <a:pt x="345386" y="339557"/>
                    </a:cubicBezTo>
                    <a:lnTo>
                      <a:pt x="361417" y="357045"/>
                    </a:lnTo>
                    <a:cubicBezTo>
                      <a:pt x="370161" y="365789"/>
                      <a:pt x="375990" y="372590"/>
                      <a:pt x="378905" y="377448"/>
                    </a:cubicBezTo>
                    <a:lnTo>
                      <a:pt x="384734" y="383277"/>
                    </a:lnTo>
                    <a:cubicBezTo>
                      <a:pt x="385705" y="381334"/>
                      <a:pt x="387163" y="379391"/>
                      <a:pt x="389106" y="377448"/>
                    </a:cubicBezTo>
                    <a:cubicBezTo>
                      <a:pt x="391049" y="375505"/>
                      <a:pt x="392992" y="372104"/>
                      <a:pt x="394935" y="367246"/>
                    </a:cubicBezTo>
                    <a:lnTo>
                      <a:pt x="409508" y="345387"/>
                    </a:lnTo>
                    <a:cubicBezTo>
                      <a:pt x="411451" y="340529"/>
                      <a:pt x="413880" y="337614"/>
                      <a:pt x="416795" y="336643"/>
                    </a:cubicBezTo>
                    <a:cubicBezTo>
                      <a:pt x="416795" y="335671"/>
                      <a:pt x="417281" y="334700"/>
                      <a:pt x="418252" y="333728"/>
                    </a:cubicBezTo>
                    <a:cubicBezTo>
                      <a:pt x="426996" y="330813"/>
                      <a:pt x="431854" y="328870"/>
                      <a:pt x="432826" y="327899"/>
                    </a:cubicBezTo>
                    <a:cubicBezTo>
                      <a:pt x="432826" y="326927"/>
                      <a:pt x="432340" y="325956"/>
                      <a:pt x="431368" y="324984"/>
                    </a:cubicBezTo>
                    <a:cubicBezTo>
                      <a:pt x="431368" y="324012"/>
                      <a:pt x="430882" y="323527"/>
                      <a:pt x="429911" y="323527"/>
                    </a:cubicBezTo>
                    <a:lnTo>
                      <a:pt x="457600" y="320612"/>
                    </a:lnTo>
                    <a:lnTo>
                      <a:pt x="488204" y="313325"/>
                    </a:lnTo>
                    <a:cubicBezTo>
                      <a:pt x="501806" y="309439"/>
                      <a:pt x="512007" y="307010"/>
                      <a:pt x="518808" y="306039"/>
                    </a:cubicBezTo>
                    <a:lnTo>
                      <a:pt x="537753" y="301667"/>
                    </a:lnTo>
                    <a:cubicBezTo>
                      <a:pt x="540668" y="301667"/>
                      <a:pt x="542611" y="301181"/>
                      <a:pt x="543582" y="300209"/>
                    </a:cubicBezTo>
                    <a:cubicBezTo>
                      <a:pt x="544554" y="299238"/>
                      <a:pt x="543582" y="297295"/>
                      <a:pt x="540668" y="294380"/>
                    </a:cubicBezTo>
                    <a:cubicBezTo>
                      <a:pt x="532895" y="284665"/>
                      <a:pt x="527066" y="276892"/>
                      <a:pt x="523180" y="271063"/>
                    </a:cubicBezTo>
                    <a:cubicBezTo>
                      <a:pt x="514436" y="261347"/>
                      <a:pt x="508606" y="250175"/>
                      <a:pt x="505692" y="237544"/>
                    </a:cubicBezTo>
                    <a:lnTo>
                      <a:pt x="498405" y="212770"/>
                    </a:lnTo>
                    <a:cubicBezTo>
                      <a:pt x="498405" y="201111"/>
                      <a:pt x="499377" y="192367"/>
                      <a:pt x="501320" y="186538"/>
                    </a:cubicBezTo>
                    <a:cubicBezTo>
                      <a:pt x="501320" y="190424"/>
                      <a:pt x="503263" y="184595"/>
                      <a:pt x="507149" y="169050"/>
                    </a:cubicBezTo>
                    <a:cubicBezTo>
                      <a:pt x="507149" y="167107"/>
                      <a:pt x="508121" y="166136"/>
                      <a:pt x="510064" y="166136"/>
                    </a:cubicBezTo>
                    <a:cubicBezTo>
                      <a:pt x="514922" y="161278"/>
                      <a:pt x="517350" y="156420"/>
                      <a:pt x="517350" y="151562"/>
                    </a:cubicBezTo>
                    <a:cubicBezTo>
                      <a:pt x="519294" y="146705"/>
                      <a:pt x="521237" y="143304"/>
                      <a:pt x="523180" y="141361"/>
                    </a:cubicBezTo>
                    <a:lnTo>
                      <a:pt x="524637" y="141361"/>
                    </a:lnTo>
                    <a:cubicBezTo>
                      <a:pt x="527552" y="140389"/>
                      <a:pt x="531438" y="136503"/>
                      <a:pt x="536296" y="129702"/>
                    </a:cubicBezTo>
                    <a:cubicBezTo>
                      <a:pt x="538239" y="124845"/>
                      <a:pt x="541153" y="121930"/>
                      <a:pt x="545040" y="120958"/>
                    </a:cubicBezTo>
                    <a:cubicBezTo>
                      <a:pt x="547954" y="118044"/>
                      <a:pt x="550383" y="116101"/>
                      <a:pt x="552326" y="115129"/>
                    </a:cubicBezTo>
                    <a:lnTo>
                      <a:pt x="563985" y="109300"/>
                    </a:lnTo>
                    <a:cubicBezTo>
                      <a:pt x="567871" y="109300"/>
                      <a:pt x="570300" y="109786"/>
                      <a:pt x="571272" y="110757"/>
                    </a:cubicBezTo>
                    <a:cubicBezTo>
                      <a:pt x="575158" y="111729"/>
                      <a:pt x="580501" y="112215"/>
                      <a:pt x="587302" y="112215"/>
                    </a:cubicBezTo>
                    <a:cubicBezTo>
                      <a:pt x="592160" y="111243"/>
                      <a:pt x="597503" y="111729"/>
                      <a:pt x="603333" y="113672"/>
                    </a:cubicBezTo>
                    <a:cubicBezTo>
                      <a:pt x="612077" y="114643"/>
                      <a:pt x="619363" y="117558"/>
                      <a:pt x="625193" y="122416"/>
                    </a:cubicBezTo>
                    <a:cubicBezTo>
                      <a:pt x="629079" y="124359"/>
                      <a:pt x="631508" y="126302"/>
                      <a:pt x="632479" y="128245"/>
                    </a:cubicBezTo>
                    <a:lnTo>
                      <a:pt x="639766" y="135532"/>
                    </a:lnTo>
                    <a:cubicBezTo>
                      <a:pt x="643652" y="139418"/>
                      <a:pt x="646081" y="142333"/>
                      <a:pt x="647052" y="144276"/>
                    </a:cubicBezTo>
                    <a:cubicBezTo>
                      <a:pt x="658711" y="153991"/>
                      <a:pt x="667455" y="161764"/>
                      <a:pt x="673284" y="167593"/>
                    </a:cubicBezTo>
                    <a:cubicBezTo>
                      <a:pt x="694658" y="187024"/>
                      <a:pt x="710689" y="202083"/>
                      <a:pt x="721376" y="212770"/>
                    </a:cubicBezTo>
                    <a:lnTo>
                      <a:pt x="730120" y="222971"/>
                    </a:lnTo>
                    <a:cubicBezTo>
                      <a:pt x="734006" y="226857"/>
                      <a:pt x="736921" y="230258"/>
                      <a:pt x="738864" y="233172"/>
                    </a:cubicBezTo>
                    <a:lnTo>
                      <a:pt x="753437" y="260862"/>
                    </a:lnTo>
                    <a:lnTo>
                      <a:pt x="759266" y="260862"/>
                    </a:lnTo>
                    <a:cubicBezTo>
                      <a:pt x="764124" y="260862"/>
                      <a:pt x="771411" y="259890"/>
                      <a:pt x="781126" y="257947"/>
                    </a:cubicBezTo>
                    <a:lnTo>
                      <a:pt x="785498" y="255032"/>
                    </a:lnTo>
                    <a:cubicBezTo>
                      <a:pt x="786470" y="254061"/>
                      <a:pt x="787441" y="253575"/>
                      <a:pt x="788413" y="253575"/>
                    </a:cubicBezTo>
                    <a:lnTo>
                      <a:pt x="858365" y="163221"/>
                    </a:lnTo>
                    <a:cubicBezTo>
                      <a:pt x="866137" y="153505"/>
                      <a:pt x="871966" y="146705"/>
                      <a:pt x="875852" y="142818"/>
                    </a:cubicBezTo>
                    <a:cubicBezTo>
                      <a:pt x="877796" y="139904"/>
                      <a:pt x="881196" y="136017"/>
                      <a:pt x="886054" y="131160"/>
                    </a:cubicBezTo>
                    <a:lnTo>
                      <a:pt x="932688" y="78696"/>
                    </a:lnTo>
                    <a:cubicBezTo>
                      <a:pt x="948233" y="61208"/>
                      <a:pt x="959892" y="48578"/>
                      <a:pt x="967664" y="40806"/>
                    </a:cubicBezTo>
                    <a:cubicBezTo>
                      <a:pt x="970579" y="35948"/>
                      <a:pt x="971550" y="32547"/>
                      <a:pt x="970579" y="30604"/>
                    </a:cubicBezTo>
                    <a:lnTo>
                      <a:pt x="976408" y="30604"/>
                    </a:lnTo>
                    <a:lnTo>
                      <a:pt x="982237" y="24775"/>
                    </a:lnTo>
                    <a:cubicBezTo>
                      <a:pt x="984180" y="23803"/>
                      <a:pt x="987095" y="23803"/>
                      <a:pt x="990981" y="24775"/>
                    </a:cubicBezTo>
                    <a:lnTo>
                      <a:pt x="999725" y="24775"/>
                    </a:lnTo>
                    <a:lnTo>
                      <a:pt x="999725" y="17488"/>
                    </a:lnTo>
                    <a:lnTo>
                      <a:pt x="1005554" y="17488"/>
                    </a:lnTo>
                    <a:lnTo>
                      <a:pt x="1015756" y="13116"/>
                    </a:lnTo>
                    <a:cubicBezTo>
                      <a:pt x="1015756" y="14088"/>
                      <a:pt x="1017213" y="13116"/>
                      <a:pt x="1020128" y="10202"/>
                    </a:cubicBezTo>
                    <a:cubicBezTo>
                      <a:pt x="1022071" y="5344"/>
                      <a:pt x="1023528" y="2915"/>
                      <a:pt x="1024500" y="2915"/>
                    </a:cubicBezTo>
                    <a:cubicBezTo>
                      <a:pt x="1027414" y="3887"/>
                      <a:pt x="1031786" y="3401"/>
                      <a:pt x="1037616" y="1458"/>
                    </a:cubicBezTo>
                    <a:cubicBezTo>
                      <a:pt x="1039559" y="486"/>
                      <a:pt x="1042959" y="0"/>
                      <a:pt x="1047817" y="0"/>
                    </a:cubicBezTo>
                    <a:close/>
                    <a:moveTo>
                      <a:pt x="431368" y="445942"/>
                    </a:moveTo>
                    <a:cubicBezTo>
                      <a:pt x="428454" y="445942"/>
                      <a:pt x="426510" y="446914"/>
                      <a:pt x="425539" y="448857"/>
                    </a:cubicBezTo>
                    <a:lnTo>
                      <a:pt x="425539" y="467802"/>
                    </a:lnTo>
                    <a:cubicBezTo>
                      <a:pt x="425539" y="473631"/>
                      <a:pt x="423110" y="479946"/>
                      <a:pt x="418252" y="486747"/>
                    </a:cubicBezTo>
                    <a:cubicBezTo>
                      <a:pt x="412423" y="492576"/>
                      <a:pt x="407080" y="499377"/>
                      <a:pt x="402222" y="507150"/>
                    </a:cubicBezTo>
                    <a:lnTo>
                      <a:pt x="397850" y="512979"/>
                    </a:lnTo>
                    <a:cubicBezTo>
                      <a:pt x="394935" y="515894"/>
                      <a:pt x="392021" y="517351"/>
                      <a:pt x="389106" y="517351"/>
                    </a:cubicBezTo>
                    <a:cubicBezTo>
                      <a:pt x="386191" y="518322"/>
                      <a:pt x="382791" y="520751"/>
                      <a:pt x="378905" y="524638"/>
                    </a:cubicBezTo>
                    <a:cubicBezTo>
                      <a:pt x="371132" y="536296"/>
                      <a:pt x="365789" y="545040"/>
                      <a:pt x="362874" y="550869"/>
                    </a:cubicBezTo>
                    <a:lnTo>
                      <a:pt x="342471" y="587303"/>
                    </a:lnTo>
                    <a:cubicBezTo>
                      <a:pt x="338585" y="594103"/>
                      <a:pt x="335185" y="600904"/>
                      <a:pt x="332270" y="607705"/>
                    </a:cubicBezTo>
                    <a:cubicBezTo>
                      <a:pt x="331299" y="607705"/>
                      <a:pt x="330813" y="608677"/>
                      <a:pt x="330813" y="610620"/>
                    </a:cubicBezTo>
                    <a:lnTo>
                      <a:pt x="343929" y="607705"/>
                    </a:lnTo>
                    <a:cubicBezTo>
                      <a:pt x="366274" y="599933"/>
                      <a:pt x="386191" y="594103"/>
                      <a:pt x="403679" y="590217"/>
                    </a:cubicBezTo>
                    <a:cubicBezTo>
                      <a:pt x="413395" y="588274"/>
                      <a:pt x="419224" y="586331"/>
                      <a:pt x="421167" y="584388"/>
                    </a:cubicBezTo>
                    <a:lnTo>
                      <a:pt x="425539" y="581473"/>
                    </a:lnTo>
                    <a:cubicBezTo>
                      <a:pt x="428454" y="579530"/>
                      <a:pt x="431368" y="580016"/>
                      <a:pt x="434283" y="582931"/>
                    </a:cubicBezTo>
                    <a:lnTo>
                      <a:pt x="445942" y="587303"/>
                    </a:lnTo>
                    <a:lnTo>
                      <a:pt x="457600" y="587303"/>
                    </a:lnTo>
                    <a:cubicBezTo>
                      <a:pt x="464401" y="587303"/>
                      <a:pt x="469745" y="589246"/>
                      <a:pt x="473631" y="593132"/>
                    </a:cubicBezTo>
                    <a:lnTo>
                      <a:pt x="482375" y="601876"/>
                    </a:lnTo>
                    <a:cubicBezTo>
                      <a:pt x="484318" y="603819"/>
                      <a:pt x="485289" y="605276"/>
                      <a:pt x="485289" y="606248"/>
                    </a:cubicBezTo>
                    <a:cubicBezTo>
                      <a:pt x="486261" y="607219"/>
                      <a:pt x="486747" y="609162"/>
                      <a:pt x="486747" y="612077"/>
                    </a:cubicBezTo>
                    <a:lnTo>
                      <a:pt x="496948" y="629565"/>
                    </a:lnTo>
                    <a:cubicBezTo>
                      <a:pt x="496948" y="631508"/>
                      <a:pt x="498405" y="633451"/>
                      <a:pt x="501320" y="635394"/>
                    </a:cubicBezTo>
                    <a:cubicBezTo>
                      <a:pt x="502291" y="635394"/>
                      <a:pt x="503263" y="636366"/>
                      <a:pt x="504235" y="638309"/>
                    </a:cubicBezTo>
                    <a:cubicBezTo>
                      <a:pt x="505206" y="639281"/>
                      <a:pt x="505692" y="640252"/>
                      <a:pt x="505692" y="641224"/>
                    </a:cubicBezTo>
                    <a:cubicBezTo>
                      <a:pt x="505692" y="643167"/>
                      <a:pt x="507635" y="646081"/>
                      <a:pt x="511521" y="649967"/>
                    </a:cubicBezTo>
                    <a:lnTo>
                      <a:pt x="521722" y="664541"/>
                    </a:lnTo>
                    <a:cubicBezTo>
                      <a:pt x="523666" y="667455"/>
                      <a:pt x="524637" y="669399"/>
                      <a:pt x="524637" y="670370"/>
                    </a:cubicBezTo>
                    <a:cubicBezTo>
                      <a:pt x="525609" y="671342"/>
                      <a:pt x="526580" y="671827"/>
                      <a:pt x="527552" y="671827"/>
                    </a:cubicBezTo>
                    <a:lnTo>
                      <a:pt x="527552" y="667455"/>
                    </a:lnTo>
                    <a:cubicBezTo>
                      <a:pt x="527552" y="653854"/>
                      <a:pt x="527066" y="643652"/>
                      <a:pt x="526094" y="636852"/>
                    </a:cubicBezTo>
                    <a:lnTo>
                      <a:pt x="521722" y="536296"/>
                    </a:lnTo>
                    <a:lnTo>
                      <a:pt x="524637" y="533382"/>
                    </a:lnTo>
                    <a:lnTo>
                      <a:pt x="534838" y="531924"/>
                    </a:lnTo>
                    <a:cubicBezTo>
                      <a:pt x="530952" y="520266"/>
                      <a:pt x="529981" y="516379"/>
                      <a:pt x="531924" y="520266"/>
                    </a:cubicBezTo>
                    <a:lnTo>
                      <a:pt x="536296" y="520266"/>
                    </a:lnTo>
                    <a:cubicBezTo>
                      <a:pt x="538239" y="520266"/>
                      <a:pt x="539696" y="519780"/>
                      <a:pt x="540668" y="518808"/>
                    </a:cubicBezTo>
                    <a:cubicBezTo>
                      <a:pt x="538725" y="512979"/>
                      <a:pt x="538239" y="508121"/>
                      <a:pt x="539210" y="504235"/>
                    </a:cubicBezTo>
                    <a:cubicBezTo>
                      <a:pt x="540182" y="505207"/>
                      <a:pt x="541153" y="505692"/>
                      <a:pt x="542125" y="505692"/>
                    </a:cubicBezTo>
                    <a:cubicBezTo>
                      <a:pt x="543096" y="505692"/>
                      <a:pt x="544068" y="505207"/>
                      <a:pt x="545040" y="504235"/>
                    </a:cubicBezTo>
                    <a:lnTo>
                      <a:pt x="550869" y="492576"/>
                    </a:lnTo>
                    <a:cubicBezTo>
                      <a:pt x="552812" y="490633"/>
                      <a:pt x="553298" y="489662"/>
                      <a:pt x="552326" y="489662"/>
                    </a:cubicBezTo>
                    <a:cubicBezTo>
                      <a:pt x="554269" y="489662"/>
                      <a:pt x="555727" y="488204"/>
                      <a:pt x="556698" y="485290"/>
                    </a:cubicBezTo>
                    <a:cubicBezTo>
                      <a:pt x="560584" y="481404"/>
                      <a:pt x="563985" y="478975"/>
                      <a:pt x="566899" y="478003"/>
                    </a:cubicBezTo>
                    <a:cubicBezTo>
                      <a:pt x="568843" y="476060"/>
                      <a:pt x="570300" y="475089"/>
                      <a:pt x="571272" y="475089"/>
                    </a:cubicBezTo>
                    <a:cubicBezTo>
                      <a:pt x="575158" y="471202"/>
                      <a:pt x="579530" y="469259"/>
                      <a:pt x="584387" y="469259"/>
                    </a:cubicBezTo>
                    <a:cubicBezTo>
                      <a:pt x="596046" y="469259"/>
                      <a:pt x="604790" y="468288"/>
                      <a:pt x="610619" y="466345"/>
                    </a:cubicBezTo>
                    <a:cubicBezTo>
                      <a:pt x="613534" y="465373"/>
                      <a:pt x="617906" y="465859"/>
                      <a:pt x="623735" y="467802"/>
                    </a:cubicBezTo>
                    <a:lnTo>
                      <a:pt x="628107" y="469259"/>
                    </a:lnTo>
                    <a:cubicBezTo>
                      <a:pt x="630050" y="469259"/>
                      <a:pt x="631508" y="469745"/>
                      <a:pt x="632479" y="470717"/>
                    </a:cubicBezTo>
                    <a:cubicBezTo>
                      <a:pt x="640252" y="461001"/>
                      <a:pt x="645109" y="453714"/>
                      <a:pt x="647052" y="448857"/>
                    </a:cubicBezTo>
                    <a:cubicBezTo>
                      <a:pt x="646081" y="447885"/>
                      <a:pt x="645109" y="447399"/>
                      <a:pt x="644138" y="447399"/>
                    </a:cubicBezTo>
                    <a:lnTo>
                      <a:pt x="612077" y="453229"/>
                    </a:lnTo>
                    <a:cubicBezTo>
                      <a:pt x="608190" y="453229"/>
                      <a:pt x="605276" y="453714"/>
                      <a:pt x="603333" y="454686"/>
                    </a:cubicBezTo>
                    <a:lnTo>
                      <a:pt x="575643" y="460515"/>
                    </a:lnTo>
                    <a:cubicBezTo>
                      <a:pt x="573700" y="460515"/>
                      <a:pt x="572243" y="461001"/>
                      <a:pt x="571272" y="461973"/>
                    </a:cubicBezTo>
                    <a:cubicBezTo>
                      <a:pt x="565442" y="465859"/>
                      <a:pt x="556698" y="470717"/>
                      <a:pt x="545040" y="476546"/>
                    </a:cubicBezTo>
                    <a:lnTo>
                      <a:pt x="537753" y="478003"/>
                    </a:lnTo>
                    <a:lnTo>
                      <a:pt x="507149" y="476546"/>
                    </a:lnTo>
                    <a:cubicBezTo>
                      <a:pt x="496462" y="474603"/>
                      <a:pt x="489175" y="471688"/>
                      <a:pt x="485289" y="467802"/>
                    </a:cubicBezTo>
                    <a:cubicBezTo>
                      <a:pt x="481403" y="465859"/>
                      <a:pt x="478488" y="464887"/>
                      <a:pt x="476545" y="464887"/>
                    </a:cubicBezTo>
                    <a:cubicBezTo>
                      <a:pt x="471688" y="464887"/>
                      <a:pt x="467801" y="463430"/>
                      <a:pt x="464887" y="460515"/>
                    </a:cubicBezTo>
                    <a:lnTo>
                      <a:pt x="456143" y="454686"/>
                    </a:lnTo>
                    <a:cubicBezTo>
                      <a:pt x="454200" y="454686"/>
                      <a:pt x="451285" y="453714"/>
                      <a:pt x="447399" y="451771"/>
                    </a:cubicBezTo>
                    <a:cubicBezTo>
                      <a:pt x="444484" y="448857"/>
                      <a:pt x="441084" y="447399"/>
                      <a:pt x="437198" y="447399"/>
                    </a:cubicBezTo>
                    <a:cubicBezTo>
                      <a:pt x="436226" y="446428"/>
                      <a:pt x="434283" y="445942"/>
                      <a:pt x="431368" y="445942"/>
                    </a:cubicBezTo>
                    <a:close/>
                    <a:moveTo>
                      <a:pt x="907914" y="574187"/>
                    </a:moveTo>
                    <a:lnTo>
                      <a:pt x="881682" y="578559"/>
                    </a:lnTo>
                    <a:cubicBezTo>
                      <a:pt x="863222" y="582445"/>
                      <a:pt x="848163" y="584874"/>
                      <a:pt x="836505" y="585845"/>
                    </a:cubicBezTo>
                    <a:lnTo>
                      <a:pt x="826303" y="587303"/>
                    </a:lnTo>
                    <a:cubicBezTo>
                      <a:pt x="821446" y="587303"/>
                      <a:pt x="817559" y="587788"/>
                      <a:pt x="814645" y="588760"/>
                    </a:cubicBezTo>
                    <a:cubicBezTo>
                      <a:pt x="802015" y="590703"/>
                      <a:pt x="792299" y="593618"/>
                      <a:pt x="785498" y="597504"/>
                    </a:cubicBezTo>
                    <a:cubicBezTo>
                      <a:pt x="779669" y="602362"/>
                      <a:pt x="772868" y="603819"/>
                      <a:pt x="765096" y="601876"/>
                    </a:cubicBezTo>
                    <a:cubicBezTo>
                      <a:pt x="757323" y="597990"/>
                      <a:pt x="754409" y="597018"/>
                      <a:pt x="756352" y="598961"/>
                    </a:cubicBezTo>
                    <a:lnTo>
                      <a:pt x="750522" y="596047"/>
                    </a:lnTo>
                    <a:lnTo>
                      <a:pt x="744693" y="597504"/>
                    </a:lnTo>
                    <a:lnTo>
                      <a:pt x="733035" y="590217"/>
                    </a:lnTo>
                    <a:cubicBezTo>
                      <a:pt x="734006" y="591189"/>
                      <a:pt x="730606" y="589731"/>
                      <a:pt x="722833" y="585845"/>
                    </a:cubicBezTo>
                    <a:cubicBezTo>
                      <a:pt x="715061" y="594589"/>
                      <a:pt x="712146" y="605762"/>
                      <a:pt x="714089" y="619364"/>
                    </a:cubicBezTo>
                    <a:lnTo>
                      <a:pt x="819017" y="597504"/>
                    </a:lnTo>
                    <a:lnTo>
                      <a:pt x="897712" y="585845"/>
                    </a:lnTo>
                    <a:cubicBezTo>
                      <a:pt x="901599" y="585845"/>
                      <a:pt x="905485" y="583902"/>
                      <a:pt x="909371" y="580016"/>
                    </a:cubicBezTo>
                    <a:lnTo>
                      <a:pt x="907914" y="574187"/>
                    </a:lnTo>
                    <a:close/>
                    <a:moveTo>
                      <a:pt x="893340" y="714090"/>
                    </a:moveTo>
                    <a:cubicBezTo>
                      <a:pt x="861279" y="720891"/>
                      <a:pt x="846220" y="723805"/>
                      <a:pt x="848163" y="722834"/>
                    </a:cubicBezTo>
                    <a:cubicBezTo>
                      <a:pt x="820960" y="728663"/>
                      <a:pt x="794728" y="733035"/>
                      <a:pt x="769468" y="735950"/>
                    </a:cubicBezTo>
                    <a:cubicBezTo>
                      <a:pt x="761695" y="737893"/>
                      <a:pt x="755866" y="739836"/>
                      <a:pt x="751980" y="741779"/>
                    </a:cubicBezTo>
                    <a:cubicBezTo>
                      <a:pt x="749065" y="741779"/>
                      <a:pt x="747122" y="741293"/>
                      <a:pt x="746150" y="740322"/>
                    </a:cubicBezTo>
                    <a:cubicBezTo>
                      <a:pt x="740321" y="740322"/>
                      <a:pt x="736435" y="739836"/>
                      <a:pt x="734492" y="738864"/>
                    </a:cubicBezTo>
                    <a:cubicBezTo>
                      <a:pt x="719919" y="729149"/>
                      <a:pt x="714575" y="726234"/>
                      <a:pt x="718461" y="730120"/>
                    </a:cubicBezTo>
                    <a:lnTo>
                      <a:pt x="717004" y="730120"/>
                    </a:lnTo>
                    <a:cubicBezTo>
                      <a:pt x="717004" y="744694"/>
                      <a:pt x="717490" y="753438"/>
                      <a:pt x="718461" y="756352"/>
                    </a:cubicBezTo>
                    <a:lnTo>
                      <a:pt x="797157" y="744694"/>
                    </a:lnTo>
                    <a:cubicBezTo>
                      <a:pt x="817559" y="740807"/>
                      <a:pt x="838934" y="737893"/>
                      <a:pt x="861279" y="735950"/>
                    </a:cubicBezTo>
                    <a:lnTo>
                      <a:pt x="874395" y="731578"/>
                    </a:lnTo>
                    <a:cubicBezTo>
                      <a:pt x="877310" y="728663"/>
                      <a:pt x="881196" y="728663"/>
                      <a:pt x="886054" y="731578"/>
                    </a:cubicBezTo>
                    <a:cubicBezTo>
                      <a:pt x="887997" y="733521"/>
                      <a:pt x="890912" y="734492"/>
                      <a:pt x="894798" y="734492"/>
                    </a:cubicBezTo>
                    <a:cubicBezTo>
                      <a:pt x="897712" y="726720"/>
                      <a:pt x="898198" y="719919"/>
                      <a:pt x="896255" y="714090"/>
                    </a:cubicBezTo>
                    <a:lnTo>
                      <a:pt x="893340" y="714090"/>
                    </a:lnTo>
                    <a:close/>
                    <a:moveTo>
                      <a:pt x="529009" y="747608"/>
                    </a:moveTo>
                    <a:cubicBezTo>
                      <a:pt x="525123" y="747608"/>
                      <a:pt x="522208" y="748094"/>
                      <a:pt x="520265" y="749066"/>
                    </a:cubicBezTo>
                    <a:cubicBezTo>
                      <a:pt x="519294" y="750037"/>
                      <a:pt x="517836" y="750523"/>
                      <a:pt x="515893" y="750523"/>
                    </a:cubicBezTo>
                    <a:cubicBezTo>
                      <a:pt x="512007" y="750523"/>
                      <a:pt x="508121" y="752466"/>
                      <a:pt x="504235" y="756352"/>
                    </a:cubicBezTo>
                    <a:cubicBezTo>
                      <a:pt x="504235" y="757324"/>
                      <a:pt x="503749" y="757810"/>
                      <a:pt x="502777" y="757810"/>
                    </a:cubicBezTo>
                    <a:cubicBezTo>
                      <a:pt x="496948" y="763639"/>
                      <a:pt x="491604" y="770440"/>
                      <a:pt x="486747" y="778212"/>
                    </a:cubicBezTo>
                    <a:cubicBezTo>
                      <a:pt x="482860" y="785985"/>
                      <a:pt x="478974" y="791328"/>
                      <a:pt x="475088" y="794243"/>
                    </a:cubicBezTo>
                    <a:cubicBezTo>
                      <a:pt x="471202" y="798129"/>
                      <a:pt x="467801" y="802987"/>
                      <a:pt x="464887" y="808816"/>
                    </a:cubicBezTo>
                    <a:cubicBezTo>
                      <a:pt x="459057" y="816588"/>
                      <a:pt x="451285" y="829218"/>
                      <a:pt x="441570" y="846706"/>
                    </a:cubicBezTo>
                    <a:cubicBezTo>
                      <a:pt x="439626" y="850593"/>
                      <a:pt x="437683" y="853507"/>
                      <a:pt x="435740" y="855450"/>
                    </a:cubicBezTo>
                    <a:cubicBezTo>
                      <a:pt x="431854" y="863223"/>
                      <a:pt x="428454" y="868566"/>
                      <a:pt x="425539" y="871481"/>
                    </a:cubicBezTo>
                    <a:cubicBezTo>
                      <a:pt x="418738" y="883140"/>
                      <a:pt x="411451" y="892369"/>
                      <a:pt x="403679" y="899170"/>
                    </a:cubicBezTo>
                    <a:lnTo>
                      <a:pt x="365789" y="951634"/>
                    </a:lnTo>
                    <a:lnTo>
                      <a:pt x="361417" y="966207"/>
                    </a:lnTo>
                    <a:lnTo>
                      <a:pt x="410966" y="977866"/>
                    </a:lnTo>
                    <a:cubicBezTo>
                      <a:pt x="447885" y="987581"/>
                      <a:pt x="475574" y="994382"/>
                      <a:pt x="494033" y="998268"/>
                    </a:cubicBezTo>
                    <a:cubicBezTo>
                      <a:pt x="500834" y="999240"/>
                      <a:pt x="510550" y="1001669"/>
                      <a:pt x="523180" y="1005555"/>
                    </a:cubicBezTo>
                    <a:lnTo>
                      <a:pt x="558156" y="1014299"/>
                    </a:lnTo>
                    <a:cubicBezTo>
                      <a:pt x="554269" y="1002640"/>
                      <a:pt x="553298" y="998754"/>
                      <a:pt x="555241" y="1002640"/>
                    </a:cubicBezTo>
                    <a:cubicBezTo>
                      <a:pt x="555241" y="1000697"/>
                      <a:pt x="554755" y="999240"/>
                      <a:pt x="553784" y="998268"/>
                    </a:cubicBezTo>
                    <a:cubicBezTo>
                      <a:pt x="546983" y="993410"/>
                      <a:pt x="542611" y="990982"/>
                      <a:pt x="540668" y="990982"/>
                    </a:cubicBezTo>
                    <a:cubicBezTo>
                      <a:pt x="538725" y="990982"/>
                      <a:pt x="537753" y="990010"/>
                      <a:pt x="537753" y="988067"/>
                    </a:cubicBezTo>
                    <a:cubicBezTo>
                      <a:pt x="538725" y="987095"/>
                      <a:pt x="539210" y="986124"/>
                      <a:pt x="539210" y="985152"/>
                    </a:cubicBezTo>
                    <a:lnTo>
                      <a:pt x="545040" y="969122"/>
                    </a:lnTo>
                    <a:cubicBezTo>
                      <a:pt x="546011" y="968150"/>
                      <a:pt x="546497" y="966207"/>
                      <a:pt x="546497" y="963292"/>
                    </a:cubicBezTo>
                    <a:cubicBezTo>
                      <a:pt x="546497" y="957463"/>
                      <a:pt x="546011" y="953091"/>
                      <a:pt x="545040" y="950176"/>
                    </a:cubicBezTo>
                    <a:lnTo>
                      <a:pt x="543582" y="929774"/>
                    </a:lnTo>
                    <a:cubicBezTo>
                      <a:pt x="543582" y="921030"/>
                      <a:pt x="543096" y="914715"/>
                      <a:pt x="542125" y="910829"/>
                    </a:cubicBezTo>
                    <a:cubicBezTo>
                      <a:pt x="540182" y="895284"/>
                      <a:pt x="539210" y="883625"/>
                      <a:pt x="539210" y="875853"/>
                    </a:cubicBezTo>
                    <a:cubicBezTo>
                      <a:pt x="537267" y="858365"/>
                      <a:pt x="536296" y="845735"/>
                      <a:pt x="536296" y="837962"/>
                    </a:cubicBezTo>
                    <a:cubicBezTo>
                      <a:pt x="535324" y="835048"/>
                      <a:pt x="534838" y="830190"/>
                      <a:pt x="534838" y="823389"/>
                    </a:cubicBezTo>
                    <a:cubicBezTo>
                      <a:pt x="533867" y="820475"/>
                      <a:pt x="533381" y="816103"/>
                      <a:pt x="533381" y="810273"/>
                    </a:cubicBezTo>
                    <a:lnTo>
                      <a:pt x="531924" y="789871"/>
                    </a:lnTo>
                    <a:cubicBezTo>
                      <a:pt x="531924" y="785013"/>
                      <a:pt x="531438" y="781127"/>
                      <a:pt x="530466" y="778212"/>
                    </a:cubicBezTo>
                    <a:cubicBezTo>
                      <a:pt x="528523" y="782098"/>
                      <a:pt x="527552" y="780641"/>
                      <a:pt x="527552" y="773840"/>
                    </a:cubicBezTo>
                    <a:cubicBezTo>
                      <a:pt x="529495" y="771897"/>
                      <a:pt x="530466" y="769468"/>
                      <a:pt x="530466" y="766554"/>
                    </a:cubicBezTo>
                    <a:lnTo>
                      <a:pt x="530466" y="753438"/>
                    </a:lnTo>
                    <a:cubicBezTo>
                      <a:pt x="530466" y="750523"/>
                      <a:pt x="529981" y="748580"/>
                      <a:pt x="529009" y="747608"/>
                    </a:cubicBezTo>
                    <a:close/>
                    <a:moveTo>
                      <a:pt x="870023" y="867109"/>
                    </a:moveTo>
                    <a:lnTo>
                      <a:pt x="821931" y="875853"/>
                    </a:lnTo>
                    <a:cubicBezTo>
                      <a:pt x="809301" y="877796"/>
                      <a:pt x="791328" y="879739"/>
                      <a:pt x="768010" y="881682"/>
                    </a:cubicBezTo>
                    <a:lnTo>
                      <a:pt x="762181" y="881682"/>
                    </a:lnTo>
                    <a:cubicBezTo>
                      <a:pt x="759266" y="881682"/>
                      <a:pt x="756837" y="882168"/>
                      <a:pt x="754895" y="883140"/>
                    </a:cubicBezTo>
                    <a:lnTo>
                      <a:pt x="751980" y="886054"/>
                    </a:lnTo>
                    <a:cubicBezTo>
                      <a:pt x="745179" y="887997"/>
                      <a:pt x="740321" y="888483"/>
                      <a:pt x="737407" y="887512"/>
                    </a:cubicBezTo>
                    <a:lnTo>
                      <a:pt x="734492" y="887512"/>
                    </a:lnTo>
                    <a:cubicBezTo>
                      <a:pt x="731577" y="887512"/>
                      <a:pt x="729148" y="887026"/>
                      <a:pt x="727205" y="886054"/>
                    </a:cubicBezTo>
                    <a:cubicBezTo>
                      <a:pt x="727205" y="887026"/>
                      <a:pt x="726234" y="886540"/>
                      <a:pt x="724291" y="884597"/>
                    </a:cubicBezTo>
                    <a:cubicBezTo>
                      <a:pt x="723319" y="886540"/>
                      <a:pt x="722833" y="888483"/>
                      <a:pt x="722833" y="890426"/>
                    </a:cubicBezTo>
                    <a:cubicBezTo>
                      <a:pt x="723805" y="892369"/>
                      <a:pt x="724291" y="895284"/>
                      <a:pt x="724291" y="899170"/>
                    </a:cubicBezTo>
                    <a:lnTo>
                      <a:pt x="724291" y="900627"/>
                    </a:lnTo>
                    <a:lnTo>
                      <a:pt x="735949" y="900627"/>
                    </a:lnTo>
                    <a:lnTo>
                      <a:pt x="792785" y="893341"/>
                    </a:lnTo>
                    <a:cubicBezTo>
                      <a:pt x="804443" y="891398"/>
                      <a:pt x="813188" y="890426"/>
                      <a:pt x="819017" y="890426"/>
                    </a:cubicBezTo>
                    <a:lnTo>
                      <a:pt x="870023" y="886054"/>
                    </a:lnTo>
                    <a:cubicBezTo>
                      <a:pt x="872938" y="886054"/>
                      <a:pt x="877310" y="885083"/>
                      <a:pt x="883139" y="883140"/>
                    </a:cubicBezTo>
                    <a:lnTo>
                      <a:pt x="884596" y="867109"/>
                    </a:lnTo>
                    <a:lnTo>
                      <a:pt x="870023" y="867109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999B1D24-197A-DFC1-8327-A0B39EE24558}"/>
                  </a:ext>
                </a:extLst>
              </p:cNvPr>
              <p:cNvSpPr txBox="1"/>
              <p:nvPr/>
            </p:nvSpPr>
            <p:spPr>
              <a:xfrm>
                <a:off x="3427931" y="1837903"/>
                <a:ext cx="290007" cy="234630"/>
              </a:xfrm>
              <a:custGeom>
                <a:avLst/>
                <a:gdLst/>
                <a:ahLst/>
                <a:cxnLst/>
                <a:rect l="l" t="t" r="r" b="b"/>
                <a:pathLst>
                  <a:path w="290007" h="234630">
                    <a:moveTo>
                      <a:pt x="94726" y="0"/>
                    </a:moveTo>
                    <a:lnTo>
                      <a:pt x="144275" y="0"/>
                    </a:lnTo>
                    <a:cubicBezTo>
                      <a:pt x="148161" y="0"/>
                      <a:pt x="151076" y="486"/>
                      <a:pt x="153019" y="1458"/>
                    </a:cubicBezTo>
                    <a:cubicBezTo>
                      <a:pt x="172450" y="2429"/>
                      <a:pt x="191881" y="8744"/>
                      <a:pt x="211312" y="20403"/>
                    </a:cubicBezTo>
                    <a:lnTo>
                      <a:pt x="228800" y="29147"/>
                    </a:lnTo>
                    <a:cubicBezTo>
                      <a:pt x="236572" y="33033"/>
                      <a:pt x="242401" y="36434"/>
                      <a:pt x="246288" y="39348"/>
                    </a:cubicBezTo>
                    <a:cubicBezTo>
                      <a:pt x="248231" y="40320"/>
                      <a:pt x="251145" y="42749"/>
                      <a:pt x="255032" y="46635"/>
                    </a:cubicBezTo>
                    <a:cubicBezTo>
                      <a:pt x="263776" y="53436"/>
                      <a:pt x="270576" y="60722"/>
                      <a:pt x="275434" y="68495"/>
                    </a:cubicBezTo>
                    <a:cubicBezTo>
                      <a:pt x="277377" y="71409"/>
                      <a:pt x="279320" y="75781"/>
                      <a:pt x="281263" y="81611"/>
                    </a:cubicBezTo>
                    <a:cubicBezTo>
                      <a:pt x="285150" y="90355"/>
                      <a:pt x="288064" y="103470"/>
                      <a:pt x="290007" y="120958"/>
                    </a:cubicBezTo>
                    <a:cubicBezTo>
                      <a:pt x="290007" y="126788"/>
                      <a:pt x="289522" y="131645"/>
                      <a:pt x="288550" y="135532"/>
                    </a:cubicBezTo>
                    <a:cubicBezTo>
                      <a:pt x="287578" y="136503"/>
                      <a:pt x="286121" y="141361"/>
                      <a:pt x="284178" y="150105"/>
                    </a:cubicBezTo>
                    <a:cubicBezTo>
                      <a:pt x="283207" y="153991"/>
                      <a:pt x="280778" y="157877"/>
                      <a:pt x="276891" y="161763"/>
                    </a:cubicBezTo>
                    <a:cubicBezTo>
                      <a:pt x="273977" y="162735"/>
                      <a:pt x="272519" y="165650"/>
                      <a:pt x="272519" y="170507"/>
                    </a:cubicBezTo>
                    <a:lnTo>
                      <a:pt x="272519" y="180709"/>
                    </a:lnTo>
                    <a:cubicBezTo>
                      <a:pt x="272519" y="184595"/>
                      <a:pt x="271548" y="187510"/>
                      <a:pt x="269605" y="189453"/>
                    </a:cubicBezTo>
                    <a:lnTo>
                      <a:pt x="257946" y="201111"/>
                    </a:lnTo>
                    <a:cubicBezTo>
                      <a:pt x="255032" y="204026"/>
                      <a:pt x="251145" y="206455"/>
                      <a:pt x="246288" y="208398"/>
                    </a:cubicBezTo>
                    <a:lnTo>
                      <a:pt x="222970" y="214227"/>
                    </a:lnTo>
                    <a:cubicBezTo>
                      <a:pt x="219084" y="221028"/>
                      <a:pt x="216170" y="224428"/>
                      <a:pt x="214226" y="224428"/>
                    </a:cubicBezTo>
                    <a:cubicBezTo>
                      <a:pt x="210340" y="222485"/>
                      <a:pt x="207426" y="222000"/>
                      <a:pt x="205483" y="222971"/>
                    </a:cubicBezTo>
                    <a:cubicBezTo>
                      <a:pt x="203539" y="222971"/>
                      <a:pt x="202082" y="222485"/>
                      <a:pt x="201111" y="221514"/>
                    </a:cubicBezTo>
                    <a:cubicBezTo>
                      <a:pt x="197224" y="221514"/>
                      <a:pt x="194795" y="222485"/>
                      <a:pt x="193824" y="224428"/>
                    </a:cubicBezTo>
                    <a:cubicBezTo>
                      <a:pt x="193824" y="225400"/>
                      <a:pt x="193338" y="226371"/>
                      <a:pt x="192367" y="227343"/>
                    </a:cubicBezTo>
                    <a:lnTo>
                      <a:pt x="185080" y="227343"/>
                    </a:lnTo>
                    <a:lnTo>
                      <a:pt x="173421" y="231715"/>
                    </a:lnTo>
                    <a:cubicBezTo>
                      <a:pt x="167592" y="233658"/>
                      <a:pt x="162249" y="234630"/>
                      <a:pt x="157391" y="234630"/>
                    </a:cubicBezTo>
                    <a:cubicBezTo>
                      <a:pt x="155448" y="234630"/>
                      <a:pt x="153990" y="234144"/>
                      <a:pt x="153019" y="233172"/>
                    </a:cubicBezTo>
                    <a:lnTo>
                      <a:pt x="134074" y="224428"/>
                    </a:lnTo>
                    <a:cubicBezTo>
                      <a:pt x="132131" y="224428"/>
                      <a:pt x="131159" y="223943"/>
                      <a:pt x="131159" y="222971"/>
                    </a:cubicBezTo>
                    <a:lnTo>
                      <a:pt x="110756" y="206941"/>
                    </a:lnTo>
                    <a:cubicBezTo>
                      <a:pt x="105899" y="204026"/>
                      <a:pt x="101041" y="199654"/>
                      <a:pt x="96183" y="193825"/>
                    </a:cubicBezTo>
                    <a:lnTo>
                      <a:pt x="88896" y="186538"/>
                    </a:lnTo>
                    <a:cubicBezTo>
                      <a:pt x="85010" y="183623"/>
                      <a:pt x="80153" y="178280"/>
                      <a:pt x="74323" y="170507"/>
                    </a:cubicBezTo>
                    <a:cubicBezTo>
                      <a:pt x="64608" y="156906"/>
                      <a:pt x="56350" y="147676"/>
                      <a:pt x="49549" y="142818"/>
                    </a:cubicBezTo>
                    <a:cubicBezTo>
                      <a:pt x="46634" y="141847"/>
                      <a:pt x="43234" y="139418"/>
                      <a:pt x="39347" y="135532"/>
                    </a:cubicBezTo>
                    <a:cubicBezTo>
                      <a:pt x="32547" y="130674"/>
                      <a:pt x="28660" y="128245"/>
                      <a:pt x="27689" y="128245"/>
                    </a:cubicBezTo>
                    <a:lnTo>
                      <a:pt x="10201" y="112214"/>
                    </a:lnTo>
                    <a:lnTo>
                      <a:pt x="0" y="97641"/>
                    </a:lnTo>
                    <a:lnTo>
                      <a:pt x="7286" y="97641"/>
                    </a:lnTo>
                    <a:lnTo>
                      <a:pt x="5829" y="93269"/>
                    </a:lnTo>
                    <a:cubicBezTo>
                      <a:pt x="6801" y="92298"/>
                      <a:pt x="7286" y="90840"/>
                      <a:pt x="7286" y="88897"/>
                    </a:cubicBezTo>
                    <a:cubicBezTo>
                      <a:pt x="8258" y="88897"/>
                      <a:pt x="9229" y="88411"/>
                      <a:pt x="10201" y="87440"/>
                    </a:cubicBezTo>
                    <a:lnTo>
                      <a:pt x="10201" y="84525"/>
                    </a:lnTo>
                    <a:lnTo>
                      <a:pt x="0" y="77239"/>
                    </a:lnTo>
                    <a:lnTo>
                      <a:pt x="8744" y="77239"/>
                    </a:lnTo>
                    <a:lnTo>
                      <a:pt x="8744" y="69952"/>
                    </a:lnTo>
                    <a:cubicBezTo>
                      <a:pt x="8744" y="65094"/>
                      <a:pt x="11658" y="57808"/>
                      <a:pt x="17488" y="48092"/>
                    </a:cubicBezTo>
                    <a:lnTo>
                      <a:pt x="21860" y="46635"/>
                    </a:lnTo>
                    <a:cubicBezTo>
                      <a:pt x="24774" y="45663"/>
                      <a:pt x="28175" y="43234"/>
                      <a:pt x="32061" y="39348"/>
                    </a:cubicBezTo>
                    <a:cubicBezTo>
                      <a:pt x="34004" y="37405"/>
                      <a:pt x="34490" y="35462"/>
                      <a:pt x="33518" y="33519"/>
                    </a:cubicBezTo>
                    <a:cubicBezTo>
                      <a:pt x="33518" y="31576"/>
                      <a:pt x="33032" y="30118"/>
                      <a:pt x="32061" y="29147"/>
                    </a:cubicBezTo>
                    <a:lnTo>
                      <a:pt x="53921" y="14574"/>
                    </a:lnTo>
                    <a:cubicBezTo>
                      <a:pt x="56835" y="11659"/>
                      <a:pt x="60236" y="9716"/>
                      <a:pt x="64122" y="8744"/>
                    </a:cubicBezTo>
                    <a:cubicBezTo>
                      <a:pt x="63150" y="9716"/>
                      <a:pt x="65579" y="8744"/>
                      <a:pt x="71409" y="5830"/>
                    </a:cubicBezTo>
                    <a:cubicBezTo>
                      <a:pt x="78209" y="1943"/>
                      <a:pt x="85982" y="0"/>
                      <a:pt x="94726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222628C9-0303-8DCC-C4B0-E87298DFF39D}"/>
                </a:ext>
              </a:extLst>
            </p:cNvPr>
            <p:cNvGrpSpPr/>
            <p:nvPr/>
          </p:nvGrpSpPr>
          <p:grpSpPr>
            <a:xfrm>
              <a:off x="6236487" y="1760665"/>
              <a:ext cx="1305472" cy="1381544"/>
              <a:chOff x="6236487" y="1760665"/>
              <a:chExt cx="1305472" cy="1381544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43F2F9C4-41FC-836C-16DD-3066A1076035}"/>
                  </a:ext>
                </a:extLst>
              </p:cNvPr>
              <p:cNvSpPr txBox="1"/>
              <p:nvPr/>
            </p:nvSpPr>
            <p:spPr>
              <a:xfrm>
                <a:off x="6236487" y="1760665"/>
                <a:ext cx="1305472" cy="1381544"/>
              </a:xfrm>
              <a:custGeom>
                <a:avLst/>
                <a:gdLst/>
                <a:ahLst/>
                <a:cxnLst/>
                <a:rect l="l" t="t" r="r" b="b"/>
                <a:pathLst>
                  <a:path w="1305472" h="1381544">
                    <a:moveTo>
                      <a:pt x="955714" y="0"/>
                    </a:moveTo>
                    <a:lnTo>
                      <a:pt x="960086" y="1457"/>
                    </a:lnTo>
                    <a:cubicBezTo>
                      <a:pt x="963001" y="1457"/>
                      <a:pt x="964458" y="2429"/>
                      <a:pt x="964458" y="4372"/>
                    </a:cubicBezTo>
                    <a:lnTo>
                      <a:pt x="986318" y="17488"/>
                    </a:lnTo>
                    <a:cubicBezTo>
                      <a:pt x="987290" y="18460"/>
                      <a:pt x="988261" y="18945"/>
                      <a:pt x="989233" y="18945"/>
                    </a:cubicBezTo>
                    <a:cubicBezTo>
                      <a:pt x="993119" y="22832"/>
                      <a:pt x="1000406" y="25746"/>
                      <a:pt x="1011092" y="27689"/>
                    </a:cubicBezTo>
                    <a:lnTo>
                      <a:pt x="1035867" y="37891"/>
                    </a:lnTo>
                    <a:cubicBezTo>
                      <a:pt x="1041696" y="41777"/>
                      <a:pt x="1045583" y="44691"/>
                      <a:pt x="1047526" y="46635"/>
                    </a:cubicBezTo>
                    <a:cubicBezTo>
                      <a:pt x="1055298" y="50521"/>
                      <a:pt x="1061127" y="56350"/>
                      <a:pt x="1065014" y="64122"/>
                    </a:cubicBezTo>
                    <a:cubicBezTo>
                      <a:pt x="1065014" y="65094"/>
                      <a:pt x="1065499" y="66065"/>
                      <a:pt x="1066471" y="67037"/>
                    </a:cubicBezTo>
                    <a:cubicBezTo>
                      <a:pt x="1071329" y="70923"/>
                      <a:pt x="1075700" y="78696"/>
                      <a:pt x="1079587" y="90354"/>
                    </a:cubicBezTo>
                    <a:lnTo>
                      <a:pt x="1083959" y="112214"/>
                    </a:lnTo>
                    <a:cubicBezTo>
                      <a:pt x="1083959" y="118043"/>
                      <a:pt x="1085416" y="123873"/>
                      <a:pt x="1088331" y="129702"/>
                    </a:cubicBezTo>
                    <a:lnTo>
                      <a:pt x="1083959" y="167593"/>
                    </a:lnTo>
                    <a:cubicBezTo>
                      <a:pt x="1083959" y="169536"/>
                      <a:pt x="1083473" y="170993"/>
                      <a:pt x="1082501" y="171964"/>
                    </a:cubicBezTo>
                    <a:cubicBezTo>
                      <a:pt x="1081530" y="172936"/>
                      <a:pt x="1079587" y="173422"/>
                      <a:pt x="1076672" y="173422"/>
                    </a:cubicBezTo>
                    <a:lnTo>
                      <a:pt x="1075215" y="173422"/>
                    </a:lnTo>
                    <a:cubicBezTo>
                      <a:pt x="1075215" y="176336"/>
                      <a:pt x="1073757" y="180223"/>
                      <a:pt x="1070843" y="185080"/>
                    </a:cubicBezTo>
                    <a:cubicBezTo>
                      <a:pt x="1069871" y="187024"/>
                      <a:pt x="1069386" y="191395"/>
                      <a:pt x="1069386" y="198196"/>
                    </a:cubicBezTo>
                    <a:lnTo>
                      <a:pt x="1063556" y="322069"/>
                    </a:lnTo>
                    <a:cubicBezTo>
                      <a:pt x="1062585" y="324984"/>
                      <a:pt x="1062585" y="328384"/>
                      <a:pt x="1063556" y="332270"/>
                    </a:cubicBezTo>
                    <a:lnTo>
                      <a:pt x="1097075" y="338100"/>
                    </a:lnTo>
                    <a:cubicBezTo>
                      <a:pt x="1101932" y="338100"/>
                      <a:pt x="1107276" y="340043"/>
                      <a:pt x="1113105" y="343929"/>
                    </a:cubicBezTo>
                    <a:cubicBezTo>
                      <a:pt x="1118935" y="349758"/>
                      <a:pt x="1123792" y="354130"/>
                      <a:pt x="1127679" y="357045"/>
                    </a:cubicBezTo>
                    <a:cubicBezTo>
                      <a:pt x="1132536" y="359959"/>
                      <a:pt x="1135451" y="363360"/>
                      <a:pt x="1136423" y="367246"/>
                    </a:cubicBezTo>
                    <a:cubicBezTo>
                      <a:pt x="1138365" y="370161"/>
                      <a:pt x="1141766" y="374047"/>
                      <a:pt x="1146624" y="378905"/>
                    </a:cubicBezTo>
                    <a:cubicBezTo>
                      <a:pt x="1153425" y="385706"/>
                      <a:pt x="1158282" y="393478"/>
                      <a:pt x="1161197" y="402222"/>
                    </a:cubicBezTo>
                    <a:cubicBezTo>
                      <a:pt x="1162169" y="403194"/>
                      <a:pt x="1163626" y="408051"/>
                      <a:pt x="1165569" y="416795"/>
                    </a:cubicBezTo>
                    <a:lnTo>
                      <a:pt x="1165569" y="421167"/>
                    </a:lnTo>
                    <a:lnTo>
                      <a:pt x="1168484" y="424082"/>
                    </a:lnTo>
                    <a:lnTo>
                      <a:pt x="1165569" y="425539"/>
                    </a:lnTo>
                    <a:lnTo>
                      <a:pt x="1168484" y="428454"/>
                    </a:lnTo>
                    <a:lnTo>
                      <a:pt x="1168484" y="435740"/>
                    </a:lnTo>
                    <a:lnTo>
                      <a:pt x="1165569" y="435740"/>
                    </a:lnTo>
                    <a:lnTo>
                      <a:pt x="1162654" y="438655"/>
                    </a:lnTo>
                    <a:cubicBezTo>
                      <a:pt x="1164597" y="440598"/>
                      <a:pt x="1166055" y="441570"/>
                      <a:pt x="1167026" y="441570"/>
                    </a:cubicBezTo>
                    <a:cubicBezTo>
                      <a:pt x="1165083" y="443513"/>
                      <a:pt x="1164112" y="444970"/>
                      <a:pt x="1164112" y="445942"/>
                    </a:cubicBezTo>
                    <a:cubicBezTo>
                      <a:pt x="1163140" y="445942"/>
                      <a:pt x="1162654" y="446913"/>
                      <a:pt x="1162654" y="448856"/>
                    </a:cubicBezTo>
                    <a:cubicBezTo>
                      <a:pt x="1163626" y="448856"/>
                      <a:pt x="1164112" y="449342"/>
                      <a:pt x="1164112" y="450314"/>
                    </a:cubicBezTo>
                    <a:cubicBezTo>
                      <a:pt x="1165083" y="451285"/>
                      <a:pt x="1165569" y="452257"/>
                      <a:pt x="1165569" y="453228"/>
                    </a:cubicBezTo>
                    <a:lnTo>
                      <a:pt x="1159740" y="456143"/>
                    </a:lnTo>
                    <a:cubicBezTo>
                      <a:pt x="1160711" y="457115"/>
                      <a:pt x="1161683" y="457600"/>
                      <a:pt x="1162654" y="457600"/>
                    </a:cubicBezTo>
                    <a:cubicBezTo>
                      <a:pt x="1162654" y="458572"/>
                      <a:pt x="1162169" y="459058"/>
                      <a:pt x="1161197" y="459058"/>
                    </a:cubicBezTo>
                    <a:cubicBezTo>
                      <a:pt x="1159254" y="460029"/>
                      <a:pt x="1158282" y="461001"/>
                      <a:pt x="1158282" y="461972"/>
                    </a:cubicBezTo>
                    <a:lnTo>
                      <a:pt x="1162654" y="463430"/>
                    </a:lnTo>
                    <a:cubicBezTo>
                      <a:pt x="1161683" y="464401"/>
                      <a:pt x="1160711" y="464887"/>
                      <a:pt x="1159740" y="464887"/>
                    </a:cubicBezTo>
                    <a:lnTo>
                      <a:pt x="1155368" y="466344"/>
                    </a:lnTo>
                    <a:cubicBezTo>
                      <a:pt x="1153425" y="466344"/>
                      <a:pt x="1152453" y="467802"/>
                      <a:pt x="1152453" y="470716"/>
                    </a:cubicBezTo>
                    <a:lnTo>
                      <a:pt x="1158282" y="472174"/>
                    </a:lnTo>
                    <a:lnTo>
                      <a:pt x="1159740" y="476546"/>
                    </a:lnTo>
                    <a:lnTo>
                      <a:pt x="1158282" y="476546"/>
                    </a:lnTo>
                    <a:cubicBezTo>
                      <a:pt x="1156339" y="477517"/>
                      <a:pt x="1153910" y="478003"/>
                      <a:pt x="1150996" y="478003"/>
                    </a:cubicBezTo>
                    <a:lnTo>
                      <a:pt x="1145166" y="478003"/>
                    </a:lnTo>
                    <a:cubicBezTo>
                      <a:pt x="1150024" y="484804"/>
                      <a:pt x="1152453" y="487718"/>
                      <a:pt x="1152453" y="486747"/>
                    </a:cubicBezTo>
                    <a:cubicBezTo>
                      <a:pt x="1152453" y="487718"/>
                      <a:pt x="1151481" y="488690"/>
                      <a:pt x="1149538" y="489661"/>
                    </a:cubicBezTo>
                    <a:cubicBezTo>
                      <a:pt x="1146624" y="489661"/>
                      <a:pt x="1145166" y="490633"/>
                      <a:pt x="1145166" y="492576"/>
                    </a:cubicBezTo>
                    <a:lnTo>
                      <a:pt x="1136423" y="492576"/>
                    </a:lnTo>
                    <a:cubicBezTo>
                      <a:pt x="1138365" y="493548"/>
                      <a:pt x="1140309" y="495005"/>
                      <a:pt x="1142252" y="496948"/>
                    </a:cubicBezTo>
                    <a:lnTo>
                      <a:pt x="1140794" y="502777"/>
                    </a:lnTo>
                    <a:cubicBezTo>
                      <a:pt x="1140794" y="504721"/>
                      <a:pt x="1141280" y="506178"/>
                      <a:pt x="1142252" y="507149"/>
                    </a:cubicBezTo>
                    <a:lnTo>
                      <a:pt x="1099989" y="517351"/>
                    </a:lnTo>
                    <a:cubicBezTo>
                      <a:pt x="1098046" y="518322"/>
                      <a:pt x="1095617" y="518808"/>
                      <a:pt x="1092703" y="518808"/>
                    </a:cubicBezTo>
                    <a:lnTo>
                      <a:pt x="1076672" y="517351"/>
                    </a:lnTo>
                    <a:cubicBezTo>
                      <a:pt x="1072786" y="517351"/>
                      <a:pt x="1070357" y="519294"/>
                      <a:pt x="1069386" y="523180"/>
                    </a:cubicBezTo>
                    <a:lnTo>
                      <a:pt x="1066471" y="550869"/>
                    </a:lnTo>
                    <a:cubicBezTo>
                      <a:pt x="1066471" y="552812"/>
                      <a:pt x="1065499" y="556698"/>
                      <a:pt x="1063556" y="562528"/>
                    </a:cubicBezTo>
                    <a:cubicBezTo>
                      <a:pt x="1060642" y="566414"/>
                      <a:pt x="1059184" y="571757"/>
                      <a:pt x="1059184" y="578558"/>
                    </a:cubicBezTo>
                    <a:cubicBezTo>
                      <a:pt x="1059184" y="581473"/>
                      <a:pt x="1060156" y="584873"/>
                      <a:pt x="1062099" y="588760"/>
                    </a:cubicBezTo>
                    <a:cubicBezTo>
                      <a:pt x="1062099" y="589731"/>
                      <a:pt x="1063556" y="590217"/>
                      <a:pt x="1066471" y="590217"/>
                    </a:cubicBezTo>
                    <a:lnTo>
                      <a:pt x="1145166" y="581473"/>
                    </a:lnTo>
                    <a:cubicBezTo>
                      <a:pt x="1153910" y="581473"/>
                      <a:pt x="1161683" y="579530"/>
                      <a:pt x="1168484" y="575644"/>
                    </a:cubicBezTo>
                    <a:cubicBezTo>
                      <a:pt x="1170427" y="573701"/>
                      <a:pt x="1171884" y="572729"/>
                      <a:pt x="1172855" y="572729"/>
                    </a:cubicBezTo>
                    <a:cubicBezTo>
                      <a:pt x="1176742" y="572729"/>
                      <a:pt x="1179170" y="571272"/>
                      <a:pt x="1180142" y="568357"/>
                    </a:cubicBezTo>
                    <a:cubicBezTo>
                      <a:pt x="1180142" y="567386"/>
                      <a:pt x="1181599" y="566900"/>
                      <a:pt x="1184514" y="566900"/>
                    </a:cubicBezTo>
                    <a:lnTo>
                      <a:pt x="1225319" y="571272"/>
                    </a:lnTo>
                    <a:cubicBezTo>
                      <a:pt x="1227262" y="570300"/>
                      <a:pt x="1232120" y="571272"/>
                      <a:pt x="1239893" y="574186"/>
                    </a:cubicBezTo>
                    <a:lnTo>
                      <a:pt x="1245722" y="575644"/>
                    </a:lnTo>
                    <a:cubicBezTo>
                      <a:pt x="1252523" y="577587"/>
                      <a:pt x="1256409" y="580501"/>
                      <a:pt x="1257381" y="584388"/>
                    </a:cubicBezTo>
                    <a:lnTo>
                      <a:pt x="1261752" y="593132"/>
                    </a:lnTo>
                    <a:cubicBezTo>
                      <a:pt x="1266610" y="597018"/>
                      <a:pt x="1272925" y="603819"/>
                      <a:pt x="1280698" y="613534"/>
                    </a:cubicBezTo>
                    <a:cubicBezTo>
                      <a:pt x="1282641" y="615477"/>
                      <a:pt x="1288956" y="624707"/>
                      <a:pt x="1299643" y="641223"/>
                    </a:cubicBezTo>
                    <a:cubicBezTo>
                      <a:pt x="1302557" y="646081"/>
                      <a:pt x="1304501" y="651424"/>
                      <a:pt x="1305472" y="657254"/>
                    </a:cubicBezTo>
                    <a:lnTo>
                      <a:pt x="1304015" y="663083"/>
                    </a:lnTo>
                    <a:cubicBezTo>
                      <a:pt x="1304015" y="665026"/>
                      <a:pt x="1303529" y="666484"/>
                      <a:pt x="1302557" y="667455"/>
                    </a:cubicBezTo>
                    <a:cubicBezTo>
                      <a:pt x="1301586" y="668427"/>
                      <a:pt x="1301586" y="669884"/>
                      <a:pt x="1302557" y="671827"/>
                    </a:cubicBezTo>
                    <a:cubicBezTo>
                      <a:pt x="1302557" y="673770"/>
                      <a:pt x="1301586" y="675227"/>
                      <a:pt x="1299643" y="676199"/>
                    </a:cubicBezTo>
                    <a:lnTo>
                      <a:pt x="1298186" y="677656"/>
                    </a:lnTo>
                    <a:cubicBezTo>
                      <a:pt x="1298186" y="679599"/>
                      <a:pt x="1296728" y="681543"/>
                      <a:pt x="1293813" y="683486"/>
                    </a:cubicBezTo>
                    <a:cubicBezTo>
                      <a:pt x="1295757" y="686400"/>
                      <a:pt x="1296728" y="690287"/>
                      <a:pt x="1296728" y="695144"/>
                    </a:cubicBezTo>
                    <a:cubicBezTo>
                      <a:pt x="1294785" y="699030"/>
                      <a:pt x="1292842" y="704860"/>
                      <a:pt x="1290899" y="712632"/>
                    </a:cubicBezTo>
                    <a:lnTo>
                      <a:pt x="1285070" y="718461"/>
                    </a:lnTo>
                    <a:cubicBezTo>
                      <a:pt x="1281183" y="721376"/>
                      <a:pt x="1278755" y="723805"/>
                      <a:pt x="1277783" y="725748"/>
                    </a:cubicBezTo>
                    <a:cubicBezTo>
                      <a:pt x="1277783" y="726720"/>
                      <a:pt x="1279240" y="727205"/>
                      <a:pt x="1282155" y="727205"/>
                    </a:cubicBezTo>
                    <a:cubicBezTo>
                      <a:pt x="1283127" y="726234"/>
                      <a:pt x="1284098" y="726720"/>
                      <a:pt x="1285070" y="728663"/>
                    </a:cubicBezTo>
                    <a:cubicBezTo>
                      <a:pt x="1284098" y="729634"/>
                      <a:pt x="1282641" y="730120"/>
                      <a:pt x="1280698" y="730120"/>
                    </a:cubicBezTo>
                    <a:cubicBezTo>
                      <a:pt x="1279726" y="730120"/>
                      <a:pt x="1278755" y="730606"/>
                      <a:pt x="1277783" y="731577"/>
                    </a:cubicBezTo>
                    <a:cubicBezTo>
                      <a:pt x="1275840" y="733521"/>
                      <a:pt x="1274383" y="735464"/>
                      <a:pt x="1273411" y="737407"/>
                    </a:cubicBezTo>
                    <a:lnTo>
                      <a:pt x="1270496" y="737407"/>
                    </a:lnTo>
                    <a:cubicBezTo>
                      <a:pt x="1266610" y="739350"/>
                      <a:pt x="1264667" y="740807"/>
                      <a:pt x="1264667" y="741779"/>
                    </a:cubicBezTo>
                    <a:cubicBezTo>
                      <a:pt x="1264667" y="743722"/>
                      <a:pt x="1263695" y="744693"/>
                      <a:pt x="1261752" y="744693"/>
                    </a:cubicBezTo>
                    <a:cubicBezTo>
                      <a:pt x="1256895" y="744693"/>
                      <a:pt x="1253494" y="745179"/>
                      <a:pt x="1251551" y="746151"/>
                    </a:cubicBezTo>
                    <a:lnTo>
                      <a:pt x="1239893" y="757809"/>
                    </a:lnTo>
                    <a:cubicBezTo>
                      <a:pt x="1234063" y="755866"/>
                      <a:pt x="1230177" y="754895"/>
                      <a:pt x="1228234" y="754895"/>
                    </a:cubicBezTo>
                    <a:lnTo>
                      <a:pt x="1213661" y="756352"/>
                    </a:lnTo>
                    <a:cubicBezTo>
                      <a:pt x="1219490" y="758295"/>
                      <a:pt x="1214632" y="757323"/>
                      <a:pt x="1199088" y="753437"/>
                    </a:cubicBezTo>
                    <a:cubicBezTo>
                      <a:pt x="1197144" y="752466"/>
                      <a:pt x="1193258" y="751980"/>
                      <a:pt x="1187429" y="751980"/>
                    </a:cubicBezTo>
                    <a:cubicBezTo>
                      <a:pt x="1180628" y="751980"/>
                      <a:pt x="1170427" y="752952"/>
                      <a:pt x="1156825" y="754895"/>
                    </a:cubicBezTo>
                    <a:cubicBezTo>
                      <a:pt x="1153910" y="754895"/>
                      <a:pt x="1151967" y="755380"/>
                      <a:pt x="1150996" y="756352"/>
                    </a:cubicBezTo>
                    <a:lnTo>
                      <a:pt x="1120392" y="756352"/>
                    </a:lnTo>
                    <a:lnTo>
                      <a:pt x="1102904" y="760724"/>
                    </a:lnTo>
                    <a:lnTo>
                      <a:pt x="1070843" y="763639"/>
                    </a:lnTo>
                    <a:lnTo>
                      <a:pt x="1066471" y="807358"/>
                    </a:lnTo>
                    <a:cubicBezTo>
                      <a:pt x="1065499" y="813188"/>
                      <a:pt x="1065014" y="822903"/>
                      <a:pt x="1065014" y="836505"/>
                    </a:cubicBezTo>
                    <a:lnTo>
                      <a:pt x="1066471" y="906456"/>
                    </a:lnTo>
                    <a:cubicBezTo>
                      <a:pt x="1066471" y="908400"/>
                      <a:pt x="1066956" y="910343"/>
                      <a:pt x="1067928" y="912286"/>
                    </a:cubicBezTo>
                    <a:cubicBezTo>
                      <a:pt x="1069871" y="917143"/>
                      <a:pt x="1070357" y="921030"/>
                      <a:pt x="1069386" y="923944"/>
                    </a:cubicBezTo>
                    <a:lnTo>
                      <a:pt x="1069386" y="963292"/>
                    </a:lnTo>
                    <a:cubicBezTo>
                      <a:pt x="1071329" y="964264"/>
                      <a:pt x="1072300" y="966207"/>
                      <a:pt x="1072300" y="969121"/>
                    </a:cubicBezTo>
                    <a:cubicBezTo>
                      <a:pt x="1071329" y="971064"/>
                      <a:pt x="1070843" y="973493"/>
                      <a:pt x="1070843" y="976408"/>
                    </a:cubicBezTo>
                    <a:lnTo>
                      <a:pt x="1075215" y="1027414"/>
                    </a:lnTo>
                    <a:cubicBezTo>
                      <a:pt x="1074243" y="1031301"/>
                      <a:pt x="1073757" y="1036644"/>
                      <a:pt x="1073757" y="1043445"/>
                    </a:cubicBezTo>
                    <a:lnTo>
                      <a:pt x="1075215" y="1068220"/>
                    </a:lnTo>
                    <a:lnTo>
                      <a:pt x="1073757" y="1187720"/>
                    </a:lnTo>
                    <a:lnTo>
                      <a:pt x="1072300" y="1200836"/>
                    </a:lnTo>
                    <a:lnTo>
                      <a:pt x="1073757" y="1292648"/>
                    </a:lnTo>
                    <a:lnTo>
                      <a:pt x="1069386" y="1302849"/>
                    </a:lnTo>
                    <a:cubicBezTo>
                      <a:pt x="1068414" y="1308678"/>
                      <a:pt x="1064042" y="1314507"/>
                      <a:pt x="1056270" y="1320337"/>
                    </a:cubicBezTo>
                    <a:cubicBezTo>
                      <a:pt x="1055298" y="1321308"/>
                      <a:pt x="1054327" y="1321794"/>
                      <a:pt x="1053355" y="1321794"/>
                    </a:cubicBezTo>
                    <a:cubicBezTo>
                      <a:pt x="1052383" y="1321794"/>
                      <a:pt x="1051412" y="1322280"/>
                      <a:pt x="1050440" y="1323251"/>
                    </a:cubicBezTo>
                    <a:cubicBezTo>
                      <a:pt x="1043639" y="1323251"/>
                      <a:pt x="1039267" y="1324709"/>
                      <a:pt x="1037324" y="1327623"/>
                    </a:cubicBezTo>
                    <a:cubicBezTo>
                      <a:pt x="1036353" y="1327623"/>
                      <a:pt x="1034895" y="1328595"/>
                      <a:pt x="1032952" y="1330538"/>
                    </a:cubicBezTo>
                    <a:lnTo>
                      <a:pt x="1027123" y="1334910"/>
                    </a:lnTo>
                    <a:cubicBezTo>
                      <a:pt x="1027123" y="1337825"/>
                      <a:pt x="1027609" y="1339768"/>
                      <a:pt x="1028581" y="1340739"/>
                    </a:cubicBezTo>
                    <a:lnTo>
                      <a:pt x="1024208" y="1340739"/>
                    </a:lnTo>
                    <a:lnTo>
                      <a:pt x="1022751" y="1346569"/>
                    </a:lnTo>
                    <a:cubicBezTo>
                      <a:pt x="1022751" y="1348512"/>
                      <a:pt x="1023237" y="1350455"/>
                      <a:pt x="1024208" y="1352398"/>
                    </a:cubicBezTo>
                    <a:lnTo>
                      <a:pt x="1018379" y="1348026"/>
                    </a:lnTo>
                    <a:cubicBezTo>
                      <a:pt x="1017407" y="1348997"/>
                      <a:pt x="1016922" y="1351426"/>
                      <a:pt x="1016922" y="1355312"/>
                    </a:cubicBezTo>
                    <a:lnTo>
                      <a:pt x="1014007" y="1362599"/>
                    </a:lnTo>
                    <a:lnTo>
                      <a:pt x="1009635" y="1362599"/>
                    </a:lnTo>
                    <a:cubicBezTo>
                      <a:pt x="1007692" y="1365514"/>
                      <a:pt x="1003806" y="1368914"/>
                      <a:pt x="997977" y="1372800"/>
                    </a:cubicBezTo>
                    <a:cubicBezTo>
                      <a:pt x="992147" y="1376687"/>
                      <a:pt x="988261" y="1379601"/>
                      <a:pt x="986318" y="1381544"/>
                    </a:cubicBezTo>
                    <a:cubicBezTo>
                      <a:pt x="984375" y="1379601"/>
                      <a:pt x="980489" y="1378630"/>
                      <a:pt x="974659" y="1378630"/>
                    </a:cubicBezTo>
                    <a:cubicBezTo>
                      <a:pt x="960086" y="1376687"/>
                      <a:pt x="949885" y="1373286"/>
                      <a:pt x="944055" y="1368429"/>
                    </a:cubicBezTo>
                    <a:cubicBezTo>
                      <a:pt x="941141" y="1365514"/>
                      <a:pt x="936769" y="1363085"/>
                      <a:pt x="930940" y="1361142"/>
                    </a:cubicBezTo>
                    <a:cubicBezTo>
                      <a:pt x="926082" y="1360170"/>
                      <a:pt x="920738" y="1356770"/>
                      <a:pt x="914909" y="1350940"/>
                    </a:cubicBezTo>
                    <a:lnTo>
                      <a:pt x="890135" y="1333453"/>
                    </a:lnTo>
                    <a:cubicBezTo>
                      <a:pt x="889163" y="1333453"/>
                      <a:pt x="888677" y="1332481"/>
                      <a:pt x="888677" y="1330538"/>
                    </a:cubicBezTo>
                    <a:cubicBezTo>
                      <a:pt x="888677" y="1314993"/>
                      <a:pt x="887705" y="1310135"/>
                      <a:pt x="885763" y="1315965"/>
                    </a:cubicBezTo>
                    <a:lnTo>
                      <a:pt x="877019" y="1301391"/>
                    </a:lnTo>
                    <a:cubicBezTo>
                      <a:pt x="876047" y="1300420"/>
                      <a:pt x="875561" y="1298477"/>
                      <a:pt x="875561" y="1295562"/>
                    </a:cubicBezTo>
                    <a:lnTo>
                      <a:pt x="875561" y="1292648"/>
                    </a:lnTo>
                    <a:cubicBezTo>
                      <a:pt x="873618" y="1288761"/>
                      <a:pt x="874590" y="1282932"/>
                      <a:pt x="878476" y="1275160"/>
                    </a:cubicBezTo>
                    <a:cubicBezTo>
                      <a:pt x="881391" y="1272245"/>
                      <a:pt x="882848" y="1266901"/>
                      <a:pt x="882848" y="1259129"/>
                    </a:cubicBezTo>
                    <a:lnTo>
                      <a:pt x="872647" y="805901"/>
                    </a:lnTo>
                    <a:cubicBezTo>
                      <a:pt x="872647" y="800072"/>
                      <a:pt x="872161" y="796185"/>
                      <a:pt x="871189" y="794242"/>
                    </a:cubicBezTo>
                    <a:lnTo>
                      <a:pt x="869732" y="784041"/>
                    </a:lnTo>
                    <a:lnTo>
                      <a:pt x="839128" y="788413"/>
                    </a:lnTo>
                    <a:cubicBezTo>
                      <a:pt x="836213" y="791328"/>
                      <a:pt x="832327" y="791814"/>
                      <a:pt x="827469" y="789870"/>
                    </a:cubicBezTo>
                    <a:cubicBezTo>
                      <a:pt x="821640" y="789870"/>
                      <a:pt x="811924" y="790842"/>
                      <a:pt x="798323" y="792785"/>
                    </a:cubicBezTo>
                    <a:cubicBezTo>
                      <a:pt x="792494" y="792785"/>
                      <a:pt x="789579" y="795700"/>
                      <a:pt x="789579" y="801529"/>
                    </a:cubicBezTo>
                    <a:cubicBezTo>
                      <a:pt x="787636" y="809301"/>
                      <a:pt x="785693" y="822903"/>
                      <a:pt x="783750" y="842334"/>
                    </a:cubicBezTo>
                    <a:lnTo>
                      <a:pt x="764804" y="904999"/>
                    </a:lnTo>
                    <a:lnTo>
                      <a:pt x="760433" y="929774"/>
                    </a:lnTo>
                    <a:lnTo>
                      <a:pt x="753146" y="951633"/>
                    </a:lnTo>
                    <a:cubicBezTo>
                      <a:pt x="747316" y="965235"/>
                      <a:pt x="742945" y="977865"/>
                      <a:pt x="740030" y="989524"/>
                    </a:cubicBezTo>
                    <a:cubicBezTo>
                      <a:pt x="735172" y="1003126"/>
                      <a:pt x="728857" y="1015270"/>
                      <a:pt x="721085" y="1025957"/>
                    </a:cubicBezTo>
                    <a:lnTo>
                      <a:pt x="712341" y="1040530"/>
                    </a:lnTo>
                    <a:cubicBezTo>
                      <a:pt x="710398" y="1042473"/>
                      <a:pt x="709426" y="1043931"/>
                      <a:pt x="709426" y="1044902"/>
                    </a:cubicBezTo>
                    <a:cubicBezTo>
                      <a:pt x="709426" y="1046845"/>
                      <a:pt x="708454" y="1049760"/>
                      <a:pt x="706511" y="1053646"/>
                    </a:cubicBezTo>
                    <a:lnTo>
                      <a:pt x="699225" y="1074049"/>
                    </a:lnTo>
                    <a:lnTo>
                      <a:pt x="681737" y="1103195"/>
                    </a:lnTo>
                    <a:cubicBezTo>
                      <a:pt x="681737" y="1106110"/>
                      <a:pt x="680280" y="1110482"/>
                      <a:pt x="677365" y="1116311"/>
                    </a:cubicBezTo>
                    <a:lnTo>
                      <a:pt x="672993" y="1129427"/>
                    </a:lnTo>
                    <a:cubicBezTo>
                      <a:pt x="672021" y="1134285"/>
                      <a:pt x="668621" y="1138657"/>
                      <a:pt x="662792" y="1142543"/>
                    </a:cubicBezTo>
                    <a:cubicBezTo>
                      <a:pt x="656962" y="1146429"/>
                      <a:pt x="653076" y="1150801"/>
                      <a:pt x="651133" y="1155659"/>
                    </a:cubicBezTo>
                    <a:lnTo>
                      <a:pt x="629273" y="1186263"/>
                    </a:lnTo>
                    <a:lnTo>
                      <a:pt x="621987" y="1193550"/>
                    </a:lnTo>
                    <a:lnTo>
                      <a:pt x="611785" y="1199379"/>
                    </a:lnTo>
                    <a:cubicBezTo>
                      <a:pt x="604013" y="1207151"/>
                      <a:pt x="601098" y="1209094"/>
                      <a:pt x="603041" y="1205208"/>
                    </a:cubicBezTo>
                    <a:lnTo>
                      <a:pt x="595755" y="1213952"/>
                    </a:lnTo>
                    <a:cubicBezTo>
                      <a:pt x="591868" y="1219781"/>
                      <a:pt x="587011" y="1224639"/>
                      <a:pt x="581182" y="1228525"/>
                    </a:cubicBezTo>
                    <a:lnTo>
                      <a:pt x="569523" y="1241641"/>
                    </a:lnTo>
                    <a:lnTo>
                      <a:pt x="553492" y="1250385"/>
                    </a:lnTo>
                    <a:cubicBezTo>
                      <a:pt x="551549" y="1252328"/>
                      <a:pt x="549606" y="1253300"/>
                      <a:pt x="547663" y="1253300"/>
                    </a:cubicBezTo>
                    <a:cubicBezTo>
                      <a:pt x="545720" y="1253300"/>
                      <a:pt x="543777" y="1254271"/>
                      <a:pt x="541834" y="1256214"/>
                    </a:cubicBezTo>
                    <a:cubicBezTo>
                      <a:pt x="540862" y="1257186"/>
                      <a:pt x="540377" y="1258157"/>
                      <a:pt x="540377" y="1259129"/>
                    </a:cubicBezTo>
                    <a:lnTo>
                      <a:pt x="525803" y="1264958"/>
                    </a:lnTo>
                    <a:lnTo>
                      <a:pt x="518517" y="1264958"/>
                    </a:lnTo>
                    <a:lnTo>
                      <a:pt x="487913" y="1273702"/>
                    </a:lnTo>
                    <a:cubicBezTo>
                      <a:pt x="476254" y="1277589"/>
                      <a:pt x="472368" y="1278560"/>
                      <a:pt x="476254" y="1276617"/>
                    </a:cubicBezTo>
                    <a:cubicBezTo>
                      <a:pt x="473340" y="1278560"/>
                      <a:pt x="468482" y="1279532"/>
                      <a:pt x="461681" y="1279532"/>
                    </a:cubicBezTo>
                    <a:lnTo>
                      <a:pt x="458766" y="1280989"/>
                    </a:lnTo>
                    <a:lnTo>
                      <a:pt x="461681" y="1278074"/>
                    </a:lnTo>
                    <a:lnTo>
                      <a:pt x="471882" y="1275160"/>
                    </a:lnTo>
                    <a:cubicBezTo>
                      <a:pt x="475769" y="1273217"/>
                      <a:pt x="478197" y="1271273"/>
                      <a:pt x="479169" y="1269330"/>
                    </a:cubicBezTo>
                    <a:lnTo>
                      <a:pt x="464595" y="1270788"/>
                    </a:lnTo>
                    <a:cubicBezTo>
                      <a:pt x="462652" y="1270788"/>
                      <a:pt x="461195" y="1271273"/>
                      <a:pt x="460224" y="1272245"/>
                    </a:cubicBezTo>
                    <a:cubicBezTo>
                      <a:pt x="459252" y="1273217"/>
                      <a:pt x="457795" y="1273702"/>
                      <a:pt x="455851" y="1273702"/>
                    </a:cubicBezTo>
                    <a:cubicBezTo>
                      <a:pt x="449051" y="1273702"/>
                      <a:pt x="440307" y="1277103"/>
                      <a:pt x="429620" y="1283904"/>
                    </a:cubicBezTo>
                    <a:cubicBezTo>
                      <a:pt x="424762" y="1287790"/>
                      <a:pt x="419418" y="1290219"/>
                      <a:pt x="413589" y="1291190"/>
                    </a:cubicBezTo>
                    <a:cubicBezTo>
                      <a:pt x="412617" y="1291190"/>
                      <a:pt x="411646" y="1291676"/>
                      <a:pt x="410675" y="1292648"/>
                    </a:cubicBezTo>
                    <a:cubicBezTo>
                      <a:pt x="400959" y="1299448"/>
                      <a:pt x="390272" y="1306249"/>
                      <a:pt x="378613" y="1313050"/>
                    </a:cubicBezTo>
                    <a:lnTo>
                      <a:pt x="359668" y="1324709"/>
                    </a:lnTo>
                    <a:cubicBezTo>
                      <a:pt x="358696" y="1325680"/>
                      <a:pt x="357725" y="1326166"/>
                      <a:pt x="356753" y="1326166"/>
                    </a:cubicBezTo>
                    <a:cubicBezTo>
                      <a:pt x="356753" y="1325195"/>
                      <a:pt x="357239" y="1324223"/>
                      <a:pt x="358211" y="1323251"/>
                    </a:cubicBezTo>
                    <a:cubicBezTo>
                      <a:pt x="363068" y="1318394"/>
                      <a:pt x="365497" y="1314507"/>
                      <a:pt x="365497" y="1311593"/>
                    </a:cubicBezTo>
                    <a:lnTo>
                      <a:pt x="374241" y="1299934"/>
                    </a:lnTo>
                    <a:cubicBezTo>
                      <a:pt x="375213" y="1299934"/>
                      <a:pt x="376184" y="1299448"/>
                      <a:pt x="377156" y="1298477"/>
                    </a:cubicBezTo>
                    <a:cubicBezTo>
                      <a:pt x="381042" y="1296534"/>
                      <a:pt x="382500" y="1294105"/>
                      <a:pt x="381528" y="1291190"/>
                    </a:cubicBezTo>
                    <a:lnTo>
                      <a:pt x="385900" y="1285361"/>
                    </a:lnTo>
                    <a:cubicBezTo>
                      <a:pt x="387843" y="1284389"/>
                      <a:pt x="388815" y="1283418"/>
                      <a:pt x="388815" y="1282446"/>
                    </a:cubicBezTo>
                    <a:cubicBezTo>
                      <a:pt x="389786" y="1281475"/>
                      <a:pt x="390272" y="1280017"/>
                      <a:pt x="390272" y="1278074"/>
                    </a:cubicBezTo>
                    <a:lnTo>
                      <a:pt x="397558" y="1278074"/>
                    </a:lnTo>
                    <a:cubicBezTo>
                      <a:pt x="402416" y="1276131"/>
                      <a:pt x="405817" y="1274188"/>
                      <a:pt x="407760" y="1272245"/>
                    </a:cubicBezTo>
                    <a:lnTo>
                      <a:pt x="436906" y="1229983"/>
                    </a:lnTo>
                    <a:cubicBezTo>
                      <a:pt x="440793" y="1224153"/>
                      <a:pt x="443221" y="1219781"/>
                      <a:pt x="444193" y="1216867"/>
                    </a:cubicBezTo>
                    <a:lnTo>
                      <a:pt x="458766" y="1187720"/>
                    </a:lnTo>
                    <a:cubicBezTo>
                      <a:pt x="458766" y="1186749"/>
                      <a:pt x="459252" y="1185777"/>
                      <a:pt x="460224" y="1184805"/>
                    </a:cubicBezTo>
                    <a:lnTo>
                      <a:pt x="461681" y="1181891"/>
                    </a:lnTo>
                    <a:cubicBezTo>
                      <a:pt x="465567" y="1176062"/>
                      <a:pt x="467996" y="1171204"/>
                      <a:pt x="468967" y="1167318"/>
                    </a:cubicBezTo>
                    <a:lnTo>
                      <a:pt x="487913" y="1127970"/>
                    </a:lnTo>
                    <a:lnTo>
                      <a:pt x="540377" y="1004097"/>
                    </a:lnTo>
                    <a:cubicBezTo>
                      <a:pt x="547177" y="988552"/>
                      <a:pt x="551063" y="978837"/>
                      <a:pt x="552035" y="974951"/>
                    </a:cubicBezTo>
                    <a:lnTo>
                      <a:pt x="568066" y="929774"/>
                    </a:lnTo>
                    <a:cubicBezTo>
                      <a:pt x="570009" y="926859"/>
                      <a:pt x="570980" y="924430"/>
                      <a:pt x="570980" y="922487"/>
                    </a:cubicBezTo>
                    <a:cubicBezTo>
                      <a:pt x="576809" y="904028"/>
                      <a:pt x="581182" y="884111"/>
                      <a:pt x="584096" y="862737"/>
                    </a:cubicBezTo>
                    <a:cubicBezTo>
                      <a:pt x="585068" y="860794"/>
                      <a:pt x="586039" y="857393"/>
                      <a:pt x="587011" y="852535"/>
                    </a:cubicBezTo>
                    <a:lnTo>
                      <a:pt x="588468" y="843791"/>
                    </a:lnTo>
                    <a:cubicBezTo>
                      <a:pt x="589440" y="841848"/>
                      <a:pt x="589926" y="838448"/>
                      <a:pt x="589926" y="833590"/>
                    </a:cubicBezTo>
                    <a:cubicBezTo>
                      <a:pt x="587983" y="833590"/>
                      <a:pt x="587011" y="834076"/>
                      <a:pt x="587011" y="835047"/>
                    </a:cubicBezTo>
                    <a:lnTo>
                      <a:pt x="575352" y="839419"/>
                    </a:lnTo>
                    <a:lnTo>
                      <a:pt x="565151" y="839419"/>
                    </a:lnTo>
                    <a:cubicBezTo>
                      <a:pt x="561265" y="839419"/>
                      <a:pt x="558350" y="839905"/>
                      <a:pt x="556407" y="840877"/>
                    </a:cubicBezTo>
                    <a:cubicBezTo>
                      <a:pt x="551549" y="842820"/>
                      <a:pt x="547663" y="842820"/>
                      <a:pt x="544748" y="840877"/>
                    </a:cubicBezTo>
                    <a:cubicBezTo>
                      <a:pt x="538919" y="840877"/>
                      <a:pt x="530175" y="839905"/>
                      <a:pt x="518517" y="837962"/>
                    </a:cubicBezTo>
                    <a:cubicBezTo>
                      <a:pt x="515602" y="837962"/>
                      <a:pt x="513659" y="837476"/>
                      <a:pt x="512687" y="836505"/>
                    </a:cubicBezTo>
                    <a:lnTo>
                      <a:pt x="487913" y="830675"/>
                    </a:lnTo>
                    <a:cubicBezTo>
                      <a:pt x="485970" y="827761"/>
                      <a:pt x="482569" y="825818"/>
                      <a:pt x="477711" y="824846"/>
                    </a:cubicBezTo>
                    <a:cubicBezTo>
                      <a:pt x="477711" y="826789"/>
                      <a:pt x="477226" y="828247"/>
                      <a:pt x="476254" y="829218"/>
                    </a:cubicBezTo>
                    <a:lnTo>
                      <a:pt x="493742" y="843791"/>
                    </a:lnTo>
                    <a:cubicBezTo>
                      <a:pt x="496657" y="844763"/>
                      <a:pt x="498114" y="846706"/>
                      <a:pt x="498114" y="849621"/>
                    </a:cubicBezTo>
                    <a:lnTo>
                      <a:pt x="498114" y="852535"/>
                    </a:lnTo>
                    <a:cubicBezTo>
                      <a:pt x="500057" y="854478"/>
                      <a:pt x="501029" y="857393"/>
                      <a:pt x="501029" y="861279"/>
                    </a:cubicBezTo>
                    <a:lnTo>
                      <a:pt x="501029" y="864194"/>
                    </a:lnTo>
                    <a:cubicBezTo>
                      <a:pt x="503943" y="869052"/>
                      <a:pt x="503458" y="875367"/>
                      <a:pt x="499571" y="883139"/>
                    </a:cubicBezTo>
                    <a:lnTo>
                      <a:pt x="505401" y="893341"/>
                    </a:lnTo>
                    <a:cubicBezTo>
                      <a:pt x="506372" y="895284"/>
                      <a:pt x="506858" y="897712"/>
                      <a:pt x="506858" y="900627"/>
                    </a:cubicBezTo>
                    <a:cubicBezTo>
                      <a:pt x="505886" y="901599"/>
                      <a:pt x="505401" y="905971"/>
                      <a:pt x="505401" y="913743"/>
                    </a:cubicBezTo>
                    <a:cubicBezTo>
                      <a:pt x="507344" y="917629"/>
                      <a:pt x="507344" y="922001"/>
                      <a:pt x="505401" y="926859"/>
                    </a:cubicBezTo>
                    <a:cubicBezTo>
                      <a:pt x="503458" y="928802"/>
                      <a:pt x="503458" y="931231"/>
                      <a:pt x="505401" y="934146"/>
                    </a:cubicBezTo>
                    <a:lnTo>
                      <a:pt x="501029" y="951633"/>
                    </a:lnTo>
                    <a:cubicBezTo>
                      <a:pt x="502000" y="948719"/>
                      <a:pt x="500057" y="952119"/>
                      <a:pt x="495199" y="961835"/>
                    </a:cubicBezTo>
                    <a:cubicBezTo>
                      <a:pt x="493256" y="963778"/>
                      <a:pt x="492285" y="965721"/>
                      <a:pt x="492285" y="967664"/>
                    </a:cubicBezTo>
                    <a:lnTo>
                      <a:pt x="467510" y="1030329"/>
                    </a:lnTo>
                    <a:cubicBezTo>
                      <a:pt x="465567" y="1032272"/>
                      <a:pt x="464595" y="1034215"/>
                      <a:pt x="464595" y="1036158"/>
                    </a:cubicBezTo>
                    <a:lnTo>
                      <a:pt x="464595" y="1040530"/>
                    </a:lnTo>
                    <a:lnTo>
                      <a:pt x="451480" y="1062390"/>
                    </a:lnTo>
                    <a:cubicBezTo>
                      <a:pt x="446622" y="1070163"/>
                      <a:pt x="442736" y="1077935"/>
                      <a:pt x="439821" y="1085707"/>
                    </a:cubicBezTo>
                    <a:lnTo>
                      <a:pt x="439821" y="1088622"/>
                    </a:lnTo>
                    <a:cubicBezTo>
                      <a:pt x="439821" y="1094451"/>
                      <a:pt x="436906" y="1102224"/>
                      <a:pt x="431077" y="1111939"/>
                    </a:cubicBezTo>
                    <a:lnTo>
                      <a:pt x="429620" y="1116311"/>
                    </a:lnTo>
                    <a:cubicBezTo>
                      <a:pt x="428648" y="1119226"/>
                      <a:pt x="427677" y="1121169"/>
                      <a:pt x="426705" y="1122140"/>
                    </a:cubicBezTo>
                    <a:lnTo>
                      <a:pt x="407760" y="1157116"/>
                    </a:lnTo>
                    <a:lnTo>
                      <a:pt x="393187" y="1189178"/>
                    </a:lnTo>
                    <a:cubicBezTo>
                      <a:pt x="393187" y="1191121"/>
                      <a:pt x="392215" y="1195007"/>
                      <a:pt x="390272" y="1200836"/>
                    </a:cubicBezTo>
                    <a:cubicBezTo>
                      <a:pt x="390272" y="1203751"/>
                      <a:pt x="390758" y="1205694"/>
                      <a:pt x="391729" y="1206665"/>
                    </a:cubicBezTo>
                    <a:cubicBezTo>
                      <a:pt x="395616" y="1210552"/>
                      <a:pt x="396101" y="1215895"/>
                      <a:pt x="393187" y="1222696"/>
                    </a:cubicBezTo>
                    <a:lnTo>
                      <a:pt x="388815" y="1234355"/>
                    </a:lnTo>
                    <a:cubicBezTo>
                      <a:pt x="387843" y="1238241"/>
                      <a:pt x="384443" y="1243099"/>
                      <a:pt x="378613" y="1248928"/>
                    </a:cubicBezTo>
                    <a:cubicBezTo>
                      <a:pt x="372784" y="1254757"/>
                      <a:pt x="365983" y="1260101"/>
                      <a:pt x="358211" y="1264958"/>
                    </a:cubicBezTo>
                    <a:cubicBezTo>
                      <a:pt x="355296" y="1267873"/>
                      <a:pt x="352382" y="1269330"/>
                      <a:pt x="349467" y="1269330"/>
                    </a:cubicBezTo>
                    <a:lnTo>
                      <a:pt x="339266" y="1270788"/>
                    </a:lnTo>
                    <a:cubicBezTo>
                      <a:pt x="336351" y="1269816"/>
                      <a:pt x="332951" y="1270302"/>
                      <a:pt x="329064" y="1272245"/>
                    </a:cubicBezTo>
                    <a:cubicBezTo>
                      <a:pt x="325178" y="1273217"/>
                      <a:pt x="320806" y="1273217"/>
                      <a:pt x="315948" y="1272245"/>
                    </a:cubicBezTo>
                    <a:cubicBezTo>
                      <a:pt x="304290" y="1270302"/>
                      <a:pt x="295060" y="1268359"/>
                      <a:pt x="288259" y="1266416"/>
                    </a:cubicBezTo>
                    <a:cubicBezTo>
                      <a:pt x="286316" y="1266416"/>
                      <a:pt x="284859" y="1265930"/>
                      <a:pt x="283887" y="1264958"/>
                    </a:cubicBezTo>
                    <a:cubicBezTo>
                      <a:pt x="274172" y="1262044"/>
                      <a:pt x="265914" y="1261072"/>
                      <a:pt x="259113" y="1262044"/>
                    </a:cubicBezTo>
                    <a:lnTo>
                      <a:pt x="245997" y="1262044"/>
                    </a:lnTo>
                    <a:cubicBezTo>
                      <a:pt x="236281" y="1262044"/>
                      <a:pt x="228995" y="1260101"/>
                      <a:pt x="224137" y="1256214"/>
                    </a:cubicBezTo>
                    <a:lnTo>
                      <a:pt x="221222" y="1254757"/>
                    </a:lnTo>
                    <a:cubicBezTo>
                      <a:pt x="214421" y="1251842"/>
                      <a:pt x="207621" y="1247470"/>
                      <a:pt x="200820" y="1241641"/>
                    </a:cubicBezTo>
                    <a:lnTo>
                      <a:pt x="187704" y="1222696"/>
                    </a:lnTo>
                    <a:cubicBezTo>
                      <a:pt x="187704" y="1221724"/>
                      <a:pt x="187218" y="1221239"/>
                      <a:pt x="186246" y="1221239"/>
                    </a:cubicBezTo>
                    <a:cubicBezTo>
                      <a:pt x="185275" y="1213466"/>
                      <a:pt x="181389" y="1205694"/>
                      <a:pt x="174588" y="1197921"/>
                    </a:cubicBezTo>
                    <a:cubicBezTo>
                      <a:pt x="169730" y="1191121"/>
                      <a:pt x="167301" y="1184320"/>
                      <a:pt x="167301" y="1177519"/>
                    </a:cubicBezTo>
                    <a:cubicBezTo>
                      <a:pt x="171187" y="1161974"/>
                      <a:pt x="172159" y="1157116"/>
                      <a:pt x="170216" y="1162946"/>
                    </a:cubicBezTo>
                    <a:cubicBezTo>
                      <a:pt x="171187" y="1161003"/>
                      <a:pt x="171673" y="1157602"/>
                      <a:pt x="171673" y="1152744"/>
                    </a:cubicBezTo>
                    <a:lnTo>
                      <a:pt x="173131" y="1129427"/>
                    </a:lnTo>
                    <a:cubicBezTo>
                      <a:pt x="176045" y="1122626"/>
                      <a:pt x="176531" y="1116311"/>
                      <a:pt x="174588" y="1110482"/>
                    </a:cubicBezTo>
                    <a:lnTo>
                      <a:pt x="174588" y="1106110"/>
                    </a:lnTo>
                    <a:cubicBezTo>
                      <a:pt x="177502" y="1101252"/>
                      <a:pt x="178960" y="1094451"/>
                      <a:pt x="178960" y="1085707"/>
                    </a:cubicBezTo>
                    <a:lnTo>
                      <a:pt x="173131" y="897712"/>
                    </a:lnTo>
                    <a:cubicBezTo>
                      <a:pt x="172159" y="896741"/>
                      <a:pt x="172159" y="895769"/>
                      <a:pt x="173131" y="894798"/>
                    </a:cubicBezTo>
                    <a:cubicBezTo>
                      <a:pt x="173131" y="886054"/>
                      <a:pt x="172645" y="879739"/>
                      <a:pt x="171673" y="875853"/>
                    </a:cubicBezTo>
                    <a:cubicBezTo>
                      <a:pt x="171673" y="861279"/>
                      <a:pt x="171187" y="850106"/>
                      <a:pt x="170216" y="842334"/>
                    </a:cubicBezTo>
                    <a:cubicBezTo>
                      <a:pt x="170216" y="827761"/>
                      <a:pt x="169730" y="816588"/>
                      <a:pt x="168758" y="808816"/>
                    </a:cubicBezTo>
                    <a:cubicBezTo>
                      <a:pt x="167787" y="802986"/>
                      <a:pt x="167787" y="797643"/>
                      <a:pt x="168758" y="792785"/>
                    </a:cubicBezTo>
                    <a:lnTo>
                      <a:pt x="168758" y="759267"/>
                    </a:lnTo>
                    <a:cubicBezTo>
                      <a:pt x="168758" y="749551"/>
                      <a:pt x="168273" y="742264"/>
                      <a:pt x="167301" y="737407"/>
                    </a:cubicBezTo>
                    <a:lnTo>
                      <a:pt x="165844" y="721376"/>
                    </a:lnTo>
                    <a:cubicBezTo>
                      <a:pt x="166816" y="718461"/>
                      <a:pt x="166330" y="715061"/>
                      <a:pt x="164387" y="711175"/>
                    </a:cubicBezTo>
                    <a:cubicBezTo>
                      <a:pt x="162443" y="709232"/>
                      <a:pt x="161472" y="707774"/>
                      <a:pt x="161472" y="706803"/>
                    </a:cubicBezTo>
                    <a:lnTo>
                      <a:pt x="158557" y="700974"/>
                    </a:lnTo>
                    <a:lnTo>
                      <a:pt x="152728" y="699516"/>
                    </a:lnTo>
                    <a:cubicBezTo>
                      <a:pt x="138155" y="698545"/>
                      <a:pt x="122124" y="694658"/>
                      <a:pt x="104636" y="687858"/>
                    </a:cubicBezTo>
                    <a:cubicBezTo>
                      <a:pt x="96864" y="685915"/>
                      <a:pt x="85205" y="682028"/>
                      <a:pt x="69660" y="676199"/>
                    </a:cubicBezTo>
                    <a:lnTo>
                      <a:pt x="60917" y="673284"/>
                    </a:lnTo>
                    <a:cubicBezTo>
                      <a:pt x="57030" y="671341"/>
                      <a:pt x="54115" y="670370"/>
                      <a:pt x="52173" y="670370"/>
                    </a:cubicBezTo>
                    <a:cubicBezTo>
                      <a:pt x="50230" y="670370"/>
                      <a:pt x="49258" y="669884"/>
                      <a:pt x="49258" y="668912"/>
                    </a:cubicBezTo>
                    <a:lnTo>
                      <a:pt x="33227" y="658711"/>
                    </a:lnTo>
                    <a:cubicBezTo>
                      <a:pt x="28370" y="656768"/>
                      <a:pt x="24483" y="653853"/>
                      <a:pt x="21569" y="649967"/>
                    </a:cubicBezTo>
                    <a:cubicBezTo>
                      <a:pt x="17683" y="646081"/>
                      <a:pt x="14768" y="642681"/>
                      <a:pt x="12825" y="639766"/>
                    </a:cubicBezTo>
                    <a:lnTo>
                      <a:pt x="2624" y="626650"/>
                    </a:lnTo>
                    <a:cubicBezTo>
                      <a:pt x="-291" y="623735"/>
                      <a:pt x="-777" y="619849"/>
                      <a:pt x="1166" y="614991"/>
                    </a:cubicBezTo>
                    <a:cubicBezTo>
                      <a:pt x="3109" y="610134"/>
                      <a:pt x="3595" y="604304"/>
                      <a:pt x="2624" y="597504"/>
                    </a:cubicBezTo>
                    <a:lnTo>
                      <a:pt x="2624" y="593132"/>
                    </a:lnTo>
                    <a:cubicBezTo>
                      <a:pt x="-291" y="587302"/>
                      <a:pt x="1166" y="581959"/>
                      <a:pt x="6995" y="577101"/>
                    </a:cubicBezTo>
                    <a:cubicBezTo>
                      <a:pt x="7967" y="576129"/>
                      <a:pt x="8453" y="575158"/>
                      <a:pt x="8453" y="574186"/>
                    </a:cubicBezTo>
                    <a:lnTo>
                      <a:pt x="9910" y="571272"/>
                    </a:lnTo>
                    <a:cubicBezTo>
                      <a:pt x="9910" y="564471"/>
                      <a:pt x="12825" y="559127"/>
                      <a:pt x="18654" y="555241"/>
                    </a:cubicBezTo>
                    <a:cubicBezTo>
                      <a:pt x="19626" y="555241"/>
                      <a:pt x="21083" y="554270"/>
                      <a:pt x="23026" y="552326"/>
                    </a:cubicBezTo>
                    <a:cubicBezTo>
                      <a:pt x="24969" y="549412"/>
                      <a:pt x="27398" y="546983"/>
                      <a:pt x="30313" y="545040"/>
                    </a:cubicBezTo>
                    <a:lnTo>
                      <a:pt x="44886" y="531924"/>
                    </a:lnTo>
                    <a:lnTo>
                      <a:pt x="69660" y="518808"/>
                    </a:lnTo>
                    <a:cubicBezTo>
                      <a:pt x="71603" y="516865"/>
                      <a:pt x="73547" y="515893"/>
                      <a:pt x="75490" y="515893"/>
                    </a:cubicBezTo>
                    <a:cubicBezTo>
                      <a:pt x="76462" y="515893"/>
                      <a:pt x="77433" y="515408"/>
                      <a:pt x="78404" y="514436"/>
                    </a:cubicBezTo>
                    <a:cubicBezTo>
                      <a:pt x="79376" y="513464"/>
                      <a:pt x="81319" y="512493"/>
                      <a:pt x="84234" y="511521"/>
                    </a:cubicBezTo>
                    <a:lnTo>
                      <a:pt x="130868" y="489661"/>
                    </a:lnTo>
                    <a:cubicBezTo>
                      <a:pt x="128925" y="489661"/>
                      <a:pt x="137183" y="486747"/>
                      <a:pt x="155643" y="480918"/>
                    </a:cubicBezTo>
                    <a:cubicBezTo>
                      <a:pt x="156614" y="479946"/>
                      <a:pt x="158557" y="478974"/>
                      <a:pt x="161472" y="478003"/>
                    </a:cubicBezTo>
                    <a:cubicBezTo>
                      <a:pt x="164387" y="477031"/>
                      <a:pt x="166330" y="476060"/>
                      <a:pt x="167301" y="475088"/>
                    </a:cubicBezTo>
                    <a:lnTo>
                      <a:pt x="170216" y="473631"/>
                    </a:lnTo>
                    <a:cubicBezTo>
                      <a:pt x="174102" y="473631"/>
                      <a:pt x="177502" y="471688"/>
                      <a:pt x="180417" y="467802"/>
                    </a:cubicBezTo>
                    <a:lnTo>
                      <a:pt x="197905" y="464887"/>
                    </a:lnTo>
                    <a:cubicBezTo>
                      <a:pt x="198877" y="463915"/>
                      <a:pt x="204220" y="461972"/>
                      <a:pt x="213936" y="459058"/>
                    </a:cubicBezTo>
                    <a:lnTo>
                      <a:pt x="227051" y="451771"/>
                    </a:lnTo>
                    <a:cubicBezTo>
                      <a:pt x="232881" y="449828"/>
                      <a:pt x="236767" y="447399"/>
                      <a:pt x="238710" y="444484"/>
                    </a:cubicBezTo>
                    <a:cubicBezTo>
                      <a:pt x="238710" y="445456"/>
                      <a:pt x="240168" y="444484"/>
                      <a:pt x="243082" y="441570"/>
                    </a:cubicBezTo>
                    <a:cubicBezTo>
                      <a:pt x="245025" y="441570"/>
                      <a:pt x="246969" y="440598"/>
                      <a:pt x="248911" y="438655"/>
                    </a:cubicBezTo>
                    <a:cubicBezTo>
                      <a:pt x="251826" y="435740"/>
                      <a:pt x="255226" y="433797"/>
                      <a:pt x="259113" y="432826"/>
                    </a:cubicBezTo>
                    <a:cubicBezTo>
                      <a:pt x="268828" y="428940"/>
                      <a:pt x="275629" y="425539"/>
                      <a:pt x="279515" y="422625"/>
                    </a:cubicBezTo>
                    <a:cubicBezTo>
                      <a:pt x="280487" y="421653"/>
                      <a:pt x="281458" y="421167"/>
                      <a:pt x="282430" y="421167"/>
                    </a:cubicBezTo>
                    <a:lnTo>
                      <a:pt x="285344" y="419710"/>
                    </a:lnTo>
                    <a:cubicBezTo>
                      <a:pt x="296032" y="417767"/>
                      <a:pt x="304775" y="419710"/>
                      <a:pt x="311577" y="425539"/>
                    </a:cubicBezTo>
                    <a:lnTo>
                      <a:pt x="355296" y="454686"/>
                    </a:lnTo>
                    <a:cubicBezTo>
                      <a:pt x="360154" y="456629"/>
                      <a:pt x="365497" y="460029"/>
                      <a:pt x="371327" y="464887"/>
                    </a:cubicBezTo>
                    <a:cubicBezTo>
                      <a:pt x="373270" y="465858"/>
                      <a:pt x="376184" y="468287"/>
                      <a:pt x="380071" y="472174"/>
                    </a:cubicBezTo>
                    <a:lnTo>
                      <a:pt x="382985" y="475088"/>
                    </a:lnTo>
                    <a:cubicBezTo>
                      <a:pt x="388815" y="479946"/>
                      <a:pt x="397558" y="490147"/>
                      <a:pt x="409217" y="505692"/>
                    </a:cubicBezTo>
                    <a:lnTo>
                      <a:pt x="420876" y="529009"/>
                    </a:lnTo>
                    <a:cubicBezTo>
                      <a:pt x="421847" y="529981"/>
                      <a:pt x="422333" y="532410"/>
                      <a:pt x="422333" y="536296"/>
                    </a:cubicBezTo>
                    <a:cubicBezTo>
                      <a:pt x="421361" y="536296"/>
                      <a:pt x="420876" y="536782"/>
                      <a:pt x="420876" y="537753"/>
                    </a:cubicBezTo>
                    <a:cubicBezTo>
                      <a:pt x="421847" y="538725"/>
                      <a:pt x="422333" y="540668"/>
                      <a:pt x="422333" y="543582"/>
                    </a:cubicBezTo>
                    <a:lnTo>
                      <a:pt x="422333" y="550869"/>
                    </a:lnTo>
                    <a:cubicBezTo>
                      <a:pt x="423305" y="554755"/>
                      <a:pt x="423305" y="558156"/>
                      <a:pt x="422333" y="561070"/>
                    </a:cubicBezTo>
                    <a:cubicBezTo>
                      <a:pt x="422333" y="563985"/>
                      <a:pt x="421847" y="565928"/>
                      <a:pt x="420876" y="566900"/>
                    </a:cubicBezTo>
                    <a:cubicBezTo>
                      <a:pt x="419904" y="567871"/>
                      <a:pt x="418447" y="570786"/>
                      <a:pt x="416504" y="575644"/>
                    </a:cubicBezTo>
                    <a:cubicBezTo>
                      <a:pt x="416504" y="577587"/>
                      <a:pt x="415532" y="579530"/>
                      <a:pt x="413589" y="581473"/>
                    </a:cubicBezTo>
                    <a:cubicBezTo>
                      <a:pt x="412617" y="581473"/>
                      <a:pt x="411160" y="582930"/>
                      <a:pt x="409217" y="585845"/>
                    </a:cubicBezTo>
                    <a:cubicBezTo>
                      <a:pt x="409217" y="586816"/>
                      <a:pt x="408246" y="587788"/>
                      <a:pt x="406302" y="588760"/>
                    </a:cubicBezTo>
                    <a:lnTo>
                      <a:pt x="397558" y="598961"/>
                    </a:lnTo>
                    <a:lnTo>
                      <a:pt x="396101" y="610619"/>
                    </a:lnTo>
                    <a:cubicBezTo>
                      <a:pt x="394158" y="613534"/>
                      <a:pt x="393187" y="618392"/>
                      <a:pt x="393187" y="625193"/>
                    </a:cubicBezTo>
                    <a:lnTo>
                      <a:pt x="390272" y="693687"/>
                    </a:lnTo>
                    <a:cubicBezTo>
                      <a:pt x="390272" y="703402"/>
                      <a:pt x="389786" y="711175"/>
                      <a:pt x="388815" y="717004"/>
                    </a:cubicBezTo>
                    <a:lnTo>
                      <a:pt x="390272" y="759267"/>
                    </a:lnTo>
                    <a:lnTo>
                      <a:pt x="388815" y="862737"/>
                    </a:lnTo>
                    <a:cubicBezTo>
                      <a:pt x="390758" y="862737"/>
                      <a:pt x="391729" y="862251"/>
                      <a:pt x="391729" y="861279"/>
                    </a:cubicBezTo>
                    <a:lnTo>
                      <a:pt x="413589" y="837962"/>
                    </a:lnTo>
                    <a:lnTo>
                      <a:pt x="415046" y="833590"/>
                    </a:lnTo>
                    <a:cubicBezTo>
                      <a:pt x="415046" y="832619"/>
                      <a:pt x="416018" y="831161"/>
                      <a:pt x="417961" y="829218"/>
                    </a:cubicBezTo>
                    <a:cubicBezTo>
                      <a:pt x="420876" y="824360"/>
                      <a:pt x="425248" y="821932"/>
                      <a:pt x="431077" y="821932"/>
                    </a:cubicBezTo>
                    <a:lnTo>
                      <a:pt x="460224" y="816102"/>
                    </a:lnTo>
                    <a:lnTo>
                      <a:pt x="420876" y="798614"/>
                    </a:lnTo>
                    <a:cubicBezTo>
                      <a:pt x="419904" y="798614"/>
                      <a:pt x="418447" y="797643"/>
                      <a:pt x="416504" y="795700"/>
                    </a:cubicBezTo>
                    <a:lnTo>
                      <a:pt x="410675" y="789870"/>
                    </a:lnTo>
                    <a:cubicBezTo>
                      <a:pt x="411646" y="787927"/>
                      <a:pt x="411160" y="785984"/>
                      <a:pt x="409217" y="784041"/>
                    </a:cubicBezTo>
                    <a:cubicBezTo>
                      <a:pt x="407274" y="782098"/>
                      <a:pt x="406302" y="780641"/>
                      <a:pt x="406302" y="779669"/>
                    </a:cubicBezTo>
                    <a:cubicBezTo>
                      <a:pt x="405331" y="778698"/>
                      <a:pt x="404845" y="777240"/>
                      <a:pt x="404845" y="775297"/>
                    </a:cubicBezTo>
                    <a:cubicBezTo>
                      <a:pt x="403873" y="773354"/>
                      <a:pt x="402902" y="772383"/>
                      <a:pt x="401931" y="772383"/>
                    </a:cubicBezTo>
                    <a:lnTo>
                      <a:pt x="403388" y="743236"/>
                    </a:lnTo>
                    <a:cubicBezTo>
                      <a:pt x="403388" y="737407"/>
                      <a:pt x="404845" y="732549"/>
                      <a:pt x="407760" y="728663"/>
                    </a:cubicBezTo>
                    <a:cubicBezTo>
                      <a:pt x="408732" y="727691"/>
                      <a:pt x="409217" y="726720"/>
                      <a:pt x="409217" y="725748"/>
                    </a:cubicBezTo>
                    <a:cubicBezTo>
                      <a:pt x="409217" y="722833"/>
                      <a:pt x="411646" y="716518"/>
                      <a:pt x="416504" y="706803"/>
                    </a:cubicBezTo>
                    <a:cubicBezTo>
                      <a:pt x="420390" y="700974"/>
                      <a:pt x="426220" y="695630"/>
                      <a:pt x="433992" y="690772"/>
                    </a:cubicBezTo>
                    <a:cubicBezTo>
                      <a:pt x="436906" y="688829"/>
                      <a:pt x="438364" y="686886"/>
                      <a:pt x="438364" y="684943"/>
                    </a:cubicBezTo>
                    <a:cubicBezTo>
                      <a:pt x="438364" y="683000"/>
                      <a:pt x="438849" y="681543"/>
                      <a:pt x="439821" y="680571"/>
                    </a:cubicBezTo>
                    <a:cubicBezTo>
                      <a:pt x="442736" y="679599"/>
                      <a:pt x="445650" y="678142"/>
                      <a:pt x="448565" y="676199"/>
                    </a:cubicBezTo>
                    <a:cubicBezTo>
                      <a:pt x="452451" y="674256"/>
                      <a:pt x="455366" y="673284"/>
                      <a:pt x="457309" y="673284"/>
                    </a:cubicBezTo>
                    <a:lnTo>
                      <a:pt x="589926" y="645595"/>
                    </a:lnTo>
                    <a:lnTo>
                      <a:pt x="604499" y="639766"/>
                    </a:lnTo>
                    <a:lnTo>
                      <a:pt x="603041" y="593132"/>
                    </a:lnTo>
                    <a:lnTo>
                      <a:pt x="575352" y="584388"/>
                    </a:lnTo>
                    <a:cubicBezTo>
                      <a:pt x="570495" y="584388"/>
                      <a:pt x="565637" y="582930"/>
                      <a:pt x="560779" y="580016"/>
                    </a:cubicBezTo>
                    <a:lnTo>
                      <a:pt x="525803" y="563985"/>
                    </a:lnTo>
                    <a:lnTo>
                      <a:pt x="492285" y="534839"/>
                    </a:lnTo>
                    <a:cubicBezTo>
                      <a:pt x="490342" y="532895"/>
                      <a:pt x="489370" y="530467"/>
                      <a:pt x="489370" y="527552"/>
                    </a:cubicBezTo>
                    <a:lnTo>
                      <a:pt x="484998" y="520265"/>
                    </a:lnTo>
                    <a:cubicBezTo>
                      <a:pt x="483055" y="518322"/>
                      <a:pt x="482569" y="515893"/>
                      <a:pt x="483541" y="512979"/>
                    </a:cubicBezTo>
                    <a:lnTo>
                      <a:pt x="483541" y="504235"/>
                    </a:lnTo>
                    <a:cubicBezTo>
                      <a:pt x="482569" y="501320"/>
                      <a:pt x="482569" y="498891"/>
                      <a:pt x="483541" y="496948"/>
                    </a:cubicBezTo>
                    <a:cubicBezTo>
                      <a:pt x="484512" y="496948"/>
                      <a:pt x="484998" y="496462"/>
                      <a:pt x="484998" y="495491"/>
                    </a:cubicBezTo>
                    <a:cubicBezTo>
                      <a:pt x="484026" y="493548"/>
                      <a:pt x="484998" y="492576"/>
                      <a:pt x="487913" y="492576"/>
                    </a:cubicBezTo>
                    <a:cubicBezTo>
                      <a:pt x="487913" y="491605"/>
                      <a:pt x="488398" y="490633"/>
                      <a:pt x="489370" y="489661"/>
                    </a:cubicBezTo>
                    <a:lnTo>
                      <a:pt x="484998" y="485290"/>
                    </a:lnTo>
                    <a:cubicBezTo>
                      <a:pt x="485970" y="484318"/>
                      <a:pt x="486455" y="482375"/>
                      <a:pt x="486455" y="479460"/>
                    </a:cubicBezTo>
                    <a:cubicBezTo>
                      <a:pt x="488398" y="471688"/>
                      <a:pt x="490827" y="465858"/>
                      <a:pt x="493742" y="461972"/>
                    </a:cubicBezTo>
                    <a:lnTo>
                      <a:pt x="524346" y="429911"/>
                    </a:lnTo>
                    <a:cubicBezTo>
                      <a:pt x="526289" y="429911"/>
                      <a:pt x="527260" y="428940"/>
                      <a:pt x="527260" y="426996"/>
                    </a:cubicBezTo>
                    <a:lnTo>
                      <a:pt x="528718" y="425539"/>
                    </a:lnTo>
                    <a:cubicBezTo>
                      <a:pt x="528718" y="424568"/>
                      <a:pt x="529203" y="424082"/>
                      <a:pt x="530175" y="424082"/>
                    </a:cubicBezTo>
                    <a:cubicBezTo>
                      <a:pt x="532118" y="424082"/>
                      <a:pt x="534061" y="423110"/>
                      <a:pt x="536004" y="421167"/>
                    </a:cubicBezTo>
                    <a:cubicBezTo>
                      <a:pt x="538919" y="418252"/>
                      <a:pt x="540862" y="416795"/>
                      <a:pt x="541834" y="416795"/>
                    </a:cubicBezTo>
                    <a:lnTo>
                      <a:pt x="546206" y="413881"/>
                    </a:lnTo>
                    <a:cubicBezTo>
                      <a:pt x="548149" y="411937"/>
                      <a:pt x="549606" y="410966"/>
                      <a:pt x="550578" y="410966"/>
                    </a:cubicBezTo>
                    <a:lnTo>
                      <a:pt x="565151" y="403679"/>
                    </a:lnTo>
                    <a:lnTo>
                      <a:pt x="570980" y="403679"/>
                    </a:lnTo>
                    <a:cubicBezTo>
                      <a:pt x="572923" y="403679"/>
                      <a:pt x="574867" y="402708"/>
                      <a:pt x="576809" y="400765"/>
                    </a:cubicBezTo>
                    <a:lnTo>
                      <a:pt x="578267" y="400765"/>
                    </a:lnTo>
                    <a:cubicBezTo>
                      <a:pt x="584096" y="400765"/>
                      <a:pt x="588468" y="398336"/>
                      <a:pt x="591383" y="393478"/>
                    </a:cubicBezTo>
                    <a:cubicBezTo>
                      <a:pt x="593326" y="391535"/>
                      <a:pt x="594297" y="388620"/>
                      <a:pt x="594297" y="384734"/>
                    </a:cubicBezTo>
                    <a:cubicBezTo>
                      <a:pt x="593326" y="381819"/>
                      <a:pt x="592840" y="376962"/>
                      <a:pt x="592840" y="370161"/>
                    </a:cubicBezTo>
                    <a:lnTo>
                      <a:pt x="582639" y="292922"/>
                    </a:lnTo>
                    <a:lnTo>
                      <a:pt x="575352" y="263776"/>
                    </a:lnTo>
                    <a:cubicBezTo>
                      <a:pt x="575352" y="251146"/>
                      <a:pt x="574867" y="246288"/>
                      <a:pt x="573895" y="249203"/>
                    </a:cubicBezTo>
                    <a:lnTo>
                      <a:pt x="566608" y="222971"/>
                    </a:lnTo>
                    <a:cubicBezTo>
                      <a:pt x="566608" y="221028"/>
                      <a:pt x="566123" y="219571"/>
                      <a:pt x="565151" y="218599"/>
                    </a:cubicBezTo>
                    <a:cubicBezTo>
                      <a:pt x="563208" y="212770"/>
                      <a:pt x="562236" y="208398"/>
                      <a:pt x="562236" y="205483"/>
                    </a:cubicBezTo>
                    <a:lnTo>
                      <a:pt x="560779" y="198196"/>
                    </a:lnTo>
                    <a:cubicBezTo>
                      <a:pt x="560779" y="194310"/>
                      <a:pt x="560293" y="191881"/>
                      <a:pt x="559322" y="190910"/>
                    </a:cubicBezTo>
                    <a:cubicBezTo>
                      <a:pt x="558350" y="187024"/>
                      <a:pt x="558836" y="182166"/>
                      <a:pt x="560779" y="176336"/>
                    </a:cubicBezTo>
                    <a:lnTo>
                      <a:pt x="562236" y="174879"/>
                    </a:lnTo>
                    <a:lnTo>
                      <a:pt x="562236" y="166135"/>
                    </a:lnTo>
                    <a:cubicBezTo>
                      <a:pt x="564179" y="162249"/>
                      <a:pt x="564665" y="159334"/>
                      <a:pt x="563694" y="157391"/>
                    </a:cubicBezTo>
                    <a:cubicBezTo>
                      <a:pt x="565637" y="155448"/>
                      <a:pt x="567580" y="152534"/>
                      <a:pt x="569523" y="148647"/>
                    </a:cubicBezTo>
                    <a:cubicBezTo>
                      <a:pt x="576324" y="136017"/>
                      <a:pt x="581667" y="128245"/>
                      <a:pt x="585553" y="125330"/>
                    </a:cubicBezTo>
                    <a:lnTo>
                      <a:pt x="587011" y="122415"/>
                    </a:lnTo>
                    <a:cubicBezTo>
                      <a:pt x="587983" y="120472"/>
                      <a:pt x="590411" y="118529"/>
                      <a:pt x="594297" y="116586"/>
                    </a:cubicBezTo>
                    <a:lnTo>
                      <a:pt x="600127" y="104928"/>
                    </a:lnTo>
                    <a:lnTo>
                      <a:pt x="605956" y="99098"/>
                    </a:lnTo>
                    <a:cubicBezTo>
                      <a:pt x="613728" y="95212"/>
                      <a:pt x="617129" y="93755"/>
                      <a:pt x="616157" y="94726"/>
                    </a:cubicBezTo>
                    <a:lnTo>
                      <a:pt x="623444" y="94726"/>
                    </a:lnTo>
                    <a:cubicBezTo>
                      <a:pt x="625387" y="94726"/>
                      <a:pt x="626844" y="95212"/>
                      <a:pt x="627816" y="96184"/>
                    </a:cubicBezTo>
                    <a:cubicBezTo>
                      <a:pt x="632673" y="99098"/>
                      <a:pt x="638503" y="99584"/>
                      <a:pt x="645304" y="97641"/>
                    </a:cubicBezTo>
                    <a:lnTo>
                      <a:pt x="662792" y="99098"/>
                    </a:lnTo>
                    <a:cubicBezTo>
                      <a:pt x="666678" y="98127"/>
                      <a:pt x="673479" y="99584"/>
                      <a:pt x="683194" y="103470"/>
                    </a:cubicBezTo>
                    <a:cubicBezTo>
                      <a:pt x="681251" y="102499"/>
                      <a:pt x="685137" y="105413"/>
                      <a:pt x="694853" y="112214"/>
                    </a:cubicBezTo>
                    <a:cubicBezTo>
                      <a:pt x="696796" y="113186"/>
                      <a:pt x="699225" y="115129"/>
                      <a:pt x="702140" y="118043"/>
                    </a:cubicBezTo>
                    <a:cubicBezTo>
                      <a:pt x="705054" y="119987"/>
                      <a:pt x="706997" y="121930"/>
                      <a:pt x="707969" y="123873"/>
                    </a:cubicBezTo>
                    <a:cubicBezTo>
                      <a:pt x="719627" y="133588"/>
                      <a:pt x="728371" y="143304"/>
                      <a:pt x="734201" y="153019"/>
                    </a:cubicBezTo>
                    <a:cubicBezTo>
                      <a:pt x="734201" y="154962"/>
                      <a:pt x="735172" y="156906"/>
                      <a:pt x="737115" y="158849"/>
                    </a:cubicBezTo>
                    <a:cubicBezTo>
                      <a:pt x="741973" y="162735"/>
                      <a:pt x="744888" y="167107"/>
                      <a:pt x="745859" y="171964"/>
                    </a:cubicBezTo>
                    <a:cubicBezTo>
                      <a:pt x="745859" y="172936"/>
                      <a:pt x="746345" y="173908"/>
                      <a:pt x="747316" y="174879"/>
                    </a:cubicBezTo>
                    <a:lnTo>
                      <a:pt x="763347" y="205483"/>
                    </a:lnTo>
                    <a:lnTo>
                      <a:pt x="767719" y="237544"/>
                    </a:lnTo>
                    <a:cubicBezTo>
                      <a:pt x="768691" y="239487"/>
                      <a:pt x="769176" y="242888"/>
                      <a:pt x="769176" y="247745"/>
                    </a:cubicBezTo>
                    <a:lnTo>
                      <a:pt x="777920" y="310410"/>
                    </a:lnTo>
                    <a:cubicBezTo>
                      <a:pt x="779863" y="318183"/>
                      <a:pt x="780835" y="324012"/>
                      <a:pt x="780835" y="327898"/>
                    </a:cubicBezTo>
                    <a:lnTo>
                      <a:pt x="780835" y="361417"/>
                    </a:lnTo>
                    <a:cubicBezTo>
                      <a:pt x="780835" y="364331"/>
                      <a:pt x="782292" y="365303"/>
                      <a:pt x="785207" y="364331"/>
                    </a:cubicBezTo>
                    <a:lnTo>
                      <a:pt x="843500" y="359959"/>
                    </a:lnTo>
                    <a:lnTo>
                      <a:pt x="865360" y="355588"/>
                    </a:lnTo>
                    <a:lnTo>
                      <a:pt x="866817" y="313325"/>
                    </a:lnTo>
                    <a:cubicBezTo>
                      <a:pt x="868760" y="310410"/>
                      <a:pt x="868760" y="307496"/>
                      <a:pt x="866817" y="304581"/>
                    </a:cubicBezTo>
                    <a:cubicBezTo>
                      <a:pt x="865846" y="303609"/>
                      <a:pt x="865360" y="302152"/>
                      <a:pt x="865360" y="300209"/>
                    </a:cubicBezTo>
                    <a:cubicBezTo>
                      <a:pt x="867303" y="298266"/>
                      <a:pt x="868275" y="295351"/>
                      <a:pt x="868275" y="291465"/>
                    </a:cubicBezTo>
                    <a:lnTo>
                      <a:pt x="871189" y="224428"/>
                    </a:lnTo>
                    <a:cubicBezTo>
                      <a:pt x="873132" y="219571"/>
                      <a:pt x="873132" y="212770"/>
                      <a:pt x="871189" y="204026"/>
                    </a:cubicBezTo>
                    <a:lnTo>
                      <a:pt x="871189" y="201111"/>
                    </a:lnTo>
                    <a:cubicBezTo>
                      <a:pt x="869246" y="205969"/>
                      <a:pt x="870218" y="199654"/>
                      <a:pt x="874104" y="182166"/>
                    </a:cubicBezTo>
                    <a:lnTo>
                      <a:pt x="874104" y="155934"/>
                    </a:lnTo>
                    <a:cubicBezTo>
                      <a:pt x="871189" y="147190"/>
                      <a:pt x="871189" y="138932"/>
                      <a:pt x="874104" y="131159"/>
                    </a:cubicBezTo>
                    <a:cubicBezTo>
                      <a:pt x="875076" y="130188"/>
                      <a:pt x="875561" y="128730"/>
                      <a:pt x="875561" y="126787"/>
                    </a:cubicBezTo>
                    <a:lnTo>
                      <a:pt x="875561" y="106385"/>
                    </a:lnTo>
                    <a:cubicBezTo>
                      <a:pt x="874590" y="102499"/>
                      <a:pt x="875076" y="98612"/>
                      <a:pt x="877019" y="94726"/>
                    </a:cubicBezTo>
                    <a:cubicBezTo>
                      <a:pt x="877019" y="89869"/>
                      <a:pt x="878961" y="83553"/>
                      <a:pt x="882848" y="75781"/>
                    </a:cubicBezTo>
                    <a:lnTo>
                      <a:pt x="884305" y="75781"/>
                    </a:lnTo>
                    <a:cubicBezTo>
                      <a:pt x="884305" y="69952"/>
                      <a:pt x="887220" y="63151"/>
                      <a:pt x="893049" y="55378"/>
                    </a:cubicBezTo>
                    <a:lnTo>
                      <a:pt x="894506" y="48092"/>
                    </a:lnTo>
                    <a:lnTo>
                      <a:pt x="898879" y="48092"/>
                    </a:lnTo>
                    <a:cubicBezTo>
                      <a:pt x="900821" y="44206"/>
                      <a:pt x="901793" y="41291"/>
                      <a:pt x="901793" y="39348"/>
                    </a:cubicBezTo>
                    <a:cubicBezTo>
                      <a:pt x="901793" y="36433"/>
                      <a:pt x="903250" y="34490"/>
                      <a:pt x="906165" y="33519"/>
                    </a:cubicBezTo>
                    <a:cubicBezTo>
                      <a:pt x="907137" y="32547"/>
                      <a:pt x="908108" y="32061"/>
                      <a:pt x="909080" y="32061"/>
                    </a:cubicBezTo>
                    <a:cubicBezTo>
                      <a:pt x="911023" y="32061"/>
                      <a:pt x="913937" y="33033"/>
                      <a:pt x="917824" y="34976"/>
                    </a:cubicBezTo>
                    <a:cubicBezTo>
                      <a:pt x="919767" y="34004"/>
                      <a:pt x="923167" y="29632"/>
                      <a:pt x="928025" y="21860"/>
                    </a:cubicBezTo>
                    <a:cubicBezTo>
                      <a:pt x="928997" y="18945"/>
                      <a:pt x="932397" y="14573"/>
                      <a:pt x="938226" y="8744"/>
                    </a:cubicBezTo>
                    <a:lnTo>
                      <a:pt x="946970" y="7287"/>
                    </a:lnTo>
                    <a:lnTo>
                      <a:pt x="946970" y="2915"/>
                    </a:lnTo>
                    <a:cubicBezTo>
                      <a:pt x="947942" y="1943"/>
                      <a:pt x="949399" y="1457"/>
                      <a:pt x="951342" y="1457"/>
                    </a:cubicBezTo>
                    <a:lnTo>
                      <a:pt x="955714" y="0"/>
                    </a:lnTo>
                    <a:close/>
                    <a:moveTo>
                      <a:pt x="865725" y="543218"/>
                    </a:moveTo>
                    <a:cubicBezTo>
                      <a:pt x="864996" y="542490"/>
                      <a:pt x="863903" y="542611"/>
                      <a:pt x="862445" y="543582"/>
                    </a:cubicBezTo>
                    <a:lnTo>
                      <a:pt x="821640" y="547954"/>
                    </a:lnTo>
                    <a:cubicBezTo>
                      <a:pt x="811924" y="549898"/>
                      <a:pt x="804638" y="550869"/>
                      <a:pt x="799780" y="550869"/>
                    </a:cubicBezTo>
                    <a:cubicBezTo>
                      <a:pt x="796865" y="550869"/>
                      <a:pt x="793465" y="551841"/>
                      <a:pt x="789579" y="553784"/>
                    </a:cubicBezTo>
                    <a:lnTo>
                      <a:pt x="791036" y="606247"/>
                    </a:lnTo>
                    <a:cubicBezTo>
                      <a:pt x="791036" y="611105"/>
                      <a:pt x="792008" y="614506"/>
                      <a:pt x="793951" y="616449"/>
                    </a:cubicBezTo>
                    <a:lnTo>
                      <a:pt x="801238" y="616449"/>
                    </a:lnTo>
                    <a:cubicBezTo>
                      <a:pt x="807067" y="616449"/>
                      <a:pt x="815811" y="615477"/>
                      <a:pt x="827469" y="613534"/>
                    </a:cubicBezTo>
                    <a:cubicBezTo>
                      <a:pt x="830384" y="612563"/>
                      <a:pt x="834270" y="612077"/>
                      <a:pt x="839128" y="612077"/>
                    </a:cubicBezTo>
                    <a:lnTo>
                      <a:pt x="862445" y="610619"/>
                    </a:lnTo>
                    <a:cubicBezTo>
                      <a:pt x="867303" y="608676"/>
                      <a:pt x="869732" y="605762"/>
                      <a:pt x="869732" y="601875"/>
                    </a:cubicBezTo>
                    <a:lnTo>
                      <a:pt x="868275" y="566900"/>
                    </a:lnTo>
                    <a:cubicBezTo>
                      <a:pt x="868275" y="558156"/>
                      <a:pt x="867789" y="551841"/>
                      <a:pt x="866817" y="547954"/>
                    </a:cubicBezTo>
                    <a:cubicBezTo>
                      <a:pt x="866817" y="545526"/>
                      <a:pt x="866453" y="543947"/>
                      <a:pt x="865725" y="543218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99860ED3-FC4E-860A-B2CA-B7050FA9FE5F}"/>
                  </a:ext>
                </a:extLst>
              </p:cNvPr>
              <p:cNvSpPr txBox="1"/>
              <p:nvPr/>
            </p:nvSpPr>
            <p:spPr>
              <a:xfrm>
                <a:off x="6380471" y="1869966"/>
                <a:ext cx="310410" cy="252117"/>
              </a:xfrm>
              <a:custGeom>
                <a:avLst/>
                <a:gdLst/>
                <a:ahLst/>
                <a:cxnLst/>
                <a:rect l="l" t="t" r="r" b="b"/>
                <a:pathLst>
                  <a:path w="310410" h="252117">
                    <a:moveTo>
                      <a:pt x="87440" y="0"/>
                    </a:moveTo>
                    <a:lnTo>
                      <a:pt x="112214" y="0"/>
                    </a:lnTo>
                    <a:lnTo>
                      <a:pt x="138446" y="4372"/>
                    </a:lnTo>
                    <a:cubicBezTo>
                      <a:pt x="149133" y="7286"/>
                      <a:pt x="153019" y="7772"/>
                      <a:pt x="150105" y="5829"/>
                    </a:cubicBezTo>
                    <a:cubicBezTo>
                      <a:pt x="148161" y="3886"/>
                      <a:pt x="152048" y="5343"/>
                      <a:pt x="161763" y="10201"/>
                    </a:cubicBezTo>
                    <a:lnTo>
                      <a:pt x="182166" y="16030"/>
                    </a:lnTo>
                    <a:cubicBezTo>
                      <a:pt x="185080" y="17973"/>
                      <a:pt x="189452" y="19916"/>
                      <a:pt x="195282" y="21859"/>
                    </a:cubicBezTo>
                    <a:cubicBezTo>
                      <a:pt x="203054" y="23802"/>
                      <a:pt x="208398" y="25746"/>
                      <a:pt x="211312" y="27689"/>
                    </a:cubicBezTo>
                    <a:lnTo>
                      <a:pt x="243373" y="52463"/>
                    </a:lnTo>
                    <a:cubicBezTo>
                      <a:pt x="253089" y="57321"/>
                      <a:pt x="256489" y="59264"/>
                      <a:pt x="253574" y="58293"/>
                    </a:cubicBezTo>
                    <a:cubicBezTo>
                      <a:pt x="253574" y="59264"/>
                      <a:pt x="254060" y="59750"/>
                      <a:pt x="255032" y="59750"/>
                    </a:cubicBezTo>
                    <a:lnTo>
                      <a:pt x="276892" y="77238"/>
                    </a:lnTo>
                    <a:lnTo>
                      <a:pt x="285636" y="91811"/>
                    </a:lnTo>
                    <a:cubicBezTo>
                      <a:pt x="287579" y="94726"/>
                      <a:pt x="289036" y="96183"/>
                      <a:pt x="290008" y="96183"/>
                    </a:cubicBezTo>
                    <a:cubicBezTo>
                      <a:pt x="292922" y="99098"/>
                      <a:pt x="294865" y="101526"/>
                      <a:pt x="295837" y="103470"/>
                    </a:cubicBezTo>
                    <a:cubicBezTo>
                      <a:pt x="295837" y="107356"/>
                      <a:pt x="297294" y="110271"/>
                      <a:pt x="300209" y="112214"/>
                    </a:cubicBezTo>
                    <a:cubicBezTo>
                      <a:pt x="302152" y="113185"/>
                      <a:pt x="303123" y="115614"/>
                      <a:pt x="303123" y="119500"/>
                    </a:cubicBezTo>
                    <a:cubicBezTo>
                      <a:pt x="303123" y="123386"/>
                      <a:pt x="304095" y="126301"/>
                      <a:pt x="306038" y="128244"/>
                    </a:cubicBezTo>
                    <a:lnTo>
                      <a:pt x="306038" y="131159"/>
                    </a:lnTo>
                    <a:cubicBezTo>
                      <a:pt x="306038" y="136988"/>
                      <a:pt x="307010" y="140874"/>
                      <a:pt x="308953" y="142817"/>
                    </a:cubicBezTo>
                    <a:cubicBezTo>
                      <a:pt x="309925" y="143789"/>
                      <a:pt x="310410" y="144760"/>
                      <a:pt x="310410" y="145732"/>
                    </a:cubicBezTo>
                    <a:lnTo>
                      <a:pt x="307496" y="160305"/>
                    </a:lnTo>
                    <a:cubicBezTo>
                      <a:pt x="306524" y="161277"/>
                      <a:pt x="306524" y="163220"/>
                      <a:pt x="307496" y="166135"/>
                    </a:cubicBezTo>
                    <a:lnTo>
                      <a:pt x="307496" y="167592"/>
                    </a:lnTo>
                    <a:cubicBezTo>
                      <a:pt x="310410" y="164677"/>
                      <a:pt x="309439" y="168078"/>
                      <a:pt x="304581" y="177793"/>
                    </a:cubicBezTo>
                    <a:cubicBezTo>
                      <a:pt x="304581" y="186537"/>
                      <a:pt x="304095" y="189938"/>
                      <a:pt x="303123" y="187994"/>
                    </a:cubicBezTo>
                    <a:cubicBezTo>
                      <a:pt x="300209" y="194795"/>
                      <a:pt x="295837" y="199167"/>
                      <a:pt x="290008" y="201110"/>
                    </a:cubicBezTo>
                    <a:cubicBezTo>
                      <a:pt x="288065" y="201110"/>
                      <a:pt x="285636" y="202568"/>
                      <a:pt x="282721" y="205482"/>
                    </a:cubicBezTo>
                    <a:cubicBezTo>
                      <a:pt x="287579" y="203539"/>
                      <a:pt x="281264" y="206940"/>
                      <a:pt x="263776" y="215684"/>
                    </a:cubicBezTo>
                    <a:cubicBezTo>
                      <a:pt x="259889" y="218598"/>
                      <a:pt x="256489" y="221999"/>
                      <a:pt x="253574" y="225885"/>
                    </a:cubicBezTo>
                    <a:cubicBezTo>
                      <a:pt x="249688" y="231714"/>
                      <a:pt x="245316" y="235115"/>
                      <a:pt x="240459" y="236086"/>
                    </a:cubicBezTo>
                    <a:lnTo>
                      <a:pt x="222971" y="244830"/>
                    </a:lnTo>
                    <a:cubicBezTo>
                      <a:pt x="220056" y="245802"/>
                      <a:pt x="216656" y="246288"/>
                      <a:pt x="212769" y="246288"/>
                    </a:cubicBezTo>
                    <a:cubicBezTo>
                      <a:pt x="206940" y="244344"/>
                      <a:pt x="202083" y="244830"/>
                      <a:pt x="198196" y="247745"/>
                    </a:cubicBezTo>
                    <a:lnTo>
                      <a:pt x="195282" y="247745"/>
                    </a:lnTo>
                    <a:cubicBezTo>
                      <a:pt x="180708" y="247745"/>
                      <a:pt x="171479" y="246773"/>
                      <a:pt x="167593" y="244830"/>
                    </a:cubicBezTo>
                    <a:cubicBezTo>
                      <a:pt x="162735" y="242887"/>
                      <a:pt x="156905" y="239972"/>
                      <a:pt x="150105" y="236086"/>
                    </a:cubicBezTo>
                    <a:cubicBezTo>
                      <a:pt x="143304" y="232200"/>
                      <a:pt x="137960" y="229771"/>
                      <a:pt x="134074" y="228800"/>
                    </a:cubicBezTo>
                    <a:lnTo>
                      <a:pt x="125330" y="221513"/>
                    </a:lnTo>
                    <a:cubicBezTo>
                      <a:pt x="123387" y="221513"/>
                      <a:pt x="121444" y="220056"/>
                      <a:pt x="119501" y="217141"/>
                    </a:cubicBezTo>
                    <a:cubicBezTo>
                      <a:pt x="119501" y="216169"/>
                      <a:pt x="119015" y="215684"/>
                      <a:pt x="118043" y="215684"/>
                    </a:cubicBezTo>
                    <a:lnTo>
                      <a:pt x="106385" y="205482"/>
                    </a:lnTo>
                    <a:cubicBezTo>
                      <a:pt x="103470" y="202568"/>
                      <a:pt x="100070" y="201596"/>
                      <a:pt x="96184" y="202568"/>
                    </a:cubicBezTo>
                    <a:cubicBezTo>
                      <a:pt x="90354" y="202568"/>
                      <a:pt x="85497" y="204511"/>
                      <a:pt x="81610" y="208397"/>
                    </a:cubicBezTo>
                    <a:lnTo>
                      <a:pt x="53921" y="231714"/>
                    </a:lnTo>
                    <a:cubicBezTo>
                      <a:pt x="51978" y="233657"/>
                      <a:pt x="50521" y="234629"/>
                      <a:pt x="49549" y="234629"/>
                    </a:cubicBezTo>
                    <a:cubicBezTo>
                      <a:pt x="46634" y="239487"/>
                      <a:pt x="42748" y="243373"/>
                      <a:pt x="37891" y="246288"/>
                    </a:cubicBezTo>
                    <a:cubicBezTo>
                      <a:pt x="36919" y="248231"/>
                      <a:pt x="34490" y="250174"/>
                      <a:pt x="30604" y="252117"/>
                    </a:cubicBezTo>
                    <a:lnTo>
                      <a:pt x="30604" y="243373"/>
                    </a:lnTo>
                    <a:cubicBezTo>
                      <a:pt x="32547" y="237544"/>
                      <a:pt x="34490" y="233657"/>
                      <a:pt x="36433" y="231714"/>
                    </a:cubicBezTo>
                    <a:cubicBezTo>
                      <a:pt x="39348" y="223942"/>
                      <a:pt x="43720" y="217141"/>
                      <a:pt x="49549" y="211312"/>
                    </a:cubicBezTo>
                    <a:lnTo>
                      <a:pt x="75781" y="185080"/>
                    </a:lnTo>
                    <a:lnTo>
                      <a:pt x="74323" y="180708"/>
                    </a:lnTo>
                    <a:cubicBezTo>
                      <a:pt x="73352" y="175850"/>
                      <a:pt x="70437" y="171964"/>
                      <a:pt x="65580" y="169049"/>
                    </a:cubicBezTo>
                    <a:cubicBezTo>
                      <a:pt x="61693" y="167106"/>
                      <a:pt x="59265" y="165163"/>
                      <a:pt x="58293" y="163220"/>
                    </a:cubicBezTo>
                    <a:cubicBezTo>
                      <a:pt x="58293" y="162248"/>
                      <a:pt x="57807" y="161763"/>
                      <a:pt x="56836" y="161763"/>
                    </a:cubicBezTo>
                    <a:cubicBezTo>
                      <a:pt x="55864" y="161763"/>
                      <a:pt x="51978" y="159334"/>
                      <a:pt x="45177" y="154476"/>
                    </a:cubicBezTo>
                    <a:lnTo>
                      <a:pt x="43720" y="151561"/>
                    </a:lnTo>
                    <a:cubicBezTo>
                      <a:pt x="40805" y="150590"/>
                      <a:pt x="36433" y="147189"/>
                      <a:pt x="30604" y="141360"/>
                    </a:cubicBezTo>
                    <a:lnTo>
                      <a:pt x="21860" y="131159"/>
                    </a:lnTo>
                    <a:cubicBezTo>
                      <a:pt x="18945" y="128244"/>
                      <a:pt x="17488" y="125329"/>
                      <a:pt x="17488" y="122415"/>
                    </a:cubicBezTo>
                    <a:cubicBezTo>
                      <a:pt x="17488" y="119500"/>
                      <a:pt x="16516" y="117557"/>
                      <a:pt x="14573" y="116586"/>
                    </a:cubicBezTo>
                    <a:lnTo>
                      <a:pt x="8744" y="107842"/>
                    </a:lnTo>
                    <a:cubicBezTo>
                      <a:pt x="6801" y="104927"/>
                      <a:pt x="3886" y="101526"/>
                      <a:pt x="0" y="97640"/>
                    </a:cubicBezTo>
                    <a:lnTo>
                      <a:pt x="5829" y="93268"/>
                    </a:lnTo>
                    <a:lnTo>
                      <a:pt x="4372" y="72866"/>
                    </a:lnTo>
                    <a:cubicBezTo>
                      <a:pt x="6315" y="71894"/>
                      <a:pt x="8258" y="68494"/>
                      <a:pt x="10201" y="62664"/>
                    </a:cubicBezTo>
                    <a:lnTo>
                      <a:pt x="13116" y="55378"/>
                    </a:lnTo>
                    <a:cubicBezTo>
                      <a:pt x="16031" y="53435"/>
                      <a:pt x="17488" y="49549"/>
                      <a:pt x="17488" y="43719"/>
                    </a:cubicBezTo>
                    <a:lnTo>
                      <a:pt x="21860" y="39347"/>
                    </a:lnTo>
                    <a:cubicBezTo>
                      <a:pt x="23803" y="37404"/>
                      <a:pt x="25260" y="36433"/>
                      <a:pt x="26232" y="36433"/>
                    </a:cubicBezTo>
                    <a:lnTo>
                      <a:pt x="36433" y="21859"/>
                    </a:lnTo>
                    <a:cubicBezTo>
                      <a:pt x="34490" y="24774"/>
                      <a:pt x="38376" y="21374"/>
                      <a:pt x="48092" y="11658"/>
                    </a:cubicBezTo>
                    <a:cubicBezTo>
                      <a:pt x="48092" y="10687"/>
                      <a:pt x="49063" y="10201"/>
                      <a:pt x="51006" y="10201"/>
                    </a:cubicBezTo>
                    <a:lnTo>
                      <a:pt x="8744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F4BF1663-88DA-89FE-AB04-52F2701C722D}"/>
                </a:ext>
              </a:extLst>
            </p:cNvPr>
            <p:cNvGrpSpPr/>
            <p:nvPr/>
          </p:nvGrpSpPr>
          <p:grpSpPr>
            <a:xfrm>
              <a:off x="4773042" y="1730062"/>
              <a:ext cx="1286089" cy="1384459"/>
              <a:chOff x="4773042" y="1730062"/>
              <a:chExt cx="1286089" cy="1384459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D650E231-A0EA-563B-5254-D7118657666B}"/>
                  </a:ext>
                </a:extLst>
              </p:cNvPr>
              <p:cNvSpPr txBox="1"/>
              <p:nvPr/>
            </p:nvSpPr>
            <p:spPr>
              <a:xfrm>
                <a:off x="5189836" y="1730062"/>
                <a:ext cx="855450" cy="1384459"/>
              </a:xfrm>
              <a:custGeom>
                <a:avLst/>
                <a:gdLst/>
                <a:ahLst/>
                <a:cxnLst/>
                <a:rect l="l" t="t" r="r" b="b"/>
                <a:pathLst>
                  <a:path w="855450" h="1384459">
                    <a:moveTo>
                      <a:pt x="421532" y="0"/>
                    </a:moveTo>
                    <a:cubicBezTo>
                      <a:pt x="422746" y="0"/>
                      <a:pt x="424082" y="486"/>
                      <a:pt x="425540" y="1458"/>
                    </a:cubicBezTo>
                    <a:lnTo>
                      <a:pt x="428454" y="4372"/>
                    </a:lnTo>
                    <a:cubicBezTo>
                      <a:pt x="430398" y="5344"/>
                      <a:pt x="431369" y="6315"/>
                      <a:pt x="431369" y="7287"/>
                    </a:cubicBezTo>
                    <a:cubicBezTo>
                      <a:pt x="434284" y="10202"/>
                      <a:pt x="437684" y="11659"/>
                      <a:pt x="441570" y="11659"/>
                    </a:cubicBezTo>
                    <a:cubicBezTo>
                      <a:pt x="444485" y="11659"/>
                      <a:pt x="449828" y="12630"/>
                      <a:pt x="457601" y="14574"/>
                    </a:cubicBezTo>
                    <a:lnTo>
                      <a:pt x="483832" y="27689"/>
                    </a:lnTo>
                    <a:cubicBezTo>
                      <a:pt x="484804" y="27689"/>
                      <a:pt x="486262" y="28661"/>
                      <a:pt x="488204" y="30604"/>
                    </a:cubicBezTo>
                    <a:lnTo>
                      <a:pt x="507150" y="49549"/>
                    </a:lnTo>
                    <a:cubicBezTo>
                      <a:pt x="510064" y="51492"/>
                      <a:pt x="513465" y="55379"/>
                      <a:pt x="517351" y="61208"/>
                    </a:cubicBezTo>
                    <a:cubicBezTo>
                      <a:pt x="527066" y="75781"/>
                      <a:pt x="532896" y="91326"/>
                      <a:pt x="534839" y="107842"/>
                    </a:cubicBezTo>
                    <a:cubicBezTo>
                      <a:pt x="535810" y="116586"/>
                      <a:pt x="535810" y="124359"/>
                      <a:pt x="534839" y="131160"/>
                    </a:cubicBezTo>
                    <a:lnTo>
                      <a:pt x="534839" y="136989"/>
                    </a:lnTo>
                    <a:cubicBezTo>
                      <a:pt x="534839" y="141847"/>
                      <a:pt x="533867" y="145247"/>
                      <a:pt x="531924" y="147190"/>
                    </a:cubicBezTo>
                    <a:lnTo>
                      <a:pt x="524637" y="157391"/>
                    </a:lnTo>
                    <a:cubicBezTo>
                      <a:pt x="524637" y="159334"/>
                      <a:pt x="525609" y="160306"/>
                      <a:pt x="527552" y="160306"/>
                    </a:cubicBezTo>
                    <a:cubicBezTo>
                      <a:pt x="532410" y="160306"/>
                      <a:pt x="535810" y="159820"/>
                      <a:pt x="537753" y="158849"/>
                    </a:cubicBezTo>
                    <a:lnTo>
                      <a:pt x="635394" y="147190"/>
                    </a:lnTo>
                    <a:cubicBezTo>
                      <a:pt x="641224" y="147190"/>
                      <a:pt x="645595" y="145733"/>
                      <a:pt x="648510" y="142818"/>
                    </a:cubicBezTo>
                    <a:lnTo>
                      <a:pt x="680571" y="136989"/>
                    </a:lnTo>
                    <a:cubicBezTo>
                      <a:pt x="685429" y="135046"/>
                      <a:pt x="689801" y="135046"/>
                      <a:pt x="693687" y="136989"/>
                    </a:cubicBezTo>
                    <a:lnTo>
                      <a:pt x="698059" y="136989"/>
                    </a:lnTo>
                    <a:cubicBezTo>
                      <a:pt x="703888" y="136017"/>
                      <a:pt x="709232" y="137960"/>
                      <a:pt x="714090" y="142818"/>
                    </a:cubicBezTo>
                    <a:cubicBezTo>
                      <a:pt x="717976" y="146704"/>
                      <a:pt x="720891" y="149133"/>
                      <a:pt x="722834" y="150105"/>
                    </a:cubicBezTo>
                    <a:cubicBezTo>
                      <a:pt x="724777" y="151076"/>
                      <a:pt x="727206" y="153019"/>
                      <a:pt x="730120" y="155934"/>
                    </a:cubicBezTo>
                    <a:cubicBezTo>
                      <a:pt x="733035" y="157877"/>
                      <a:pt x="734978" y="159820"/>
                      <a:pt x="735950" y="161763"/>
                    </a:cubicBezTo>
                    <a:cubicBezTo>
                      <a:pt x="740807" y="164678"/>
                      <a:pt x="744208" y="165650"/>
                      <a:pt x="746151" y="164678"/>
                    </a:cubicBezTo>
                    <a:cubicBezTo>
                      <a:pt x="750037" y="164678"/>
                      <a:pt x="751980" y="166135"/>
                      <a:pt x="751980" y="169050"/>
                    </a:cubicBezTo>
                    <a:cubicBezTo>
                      <a:pt x="751980" y="170993"/>
                      <a:pt x="752466" y="171965"/>
                      <a:pt x="753437" y="171965"/>
                    </a:cubicBezTo>
                    <a:lnTo>
                      <a:pt x="762181" y="183623"/>
                    </a:lnTo>
                    <a:cubicBezTo>
                      <a:pt x="760238" y="180709"/>
                      <a:pt x="764610" y="184595"/>
                      <a:pt x="775297" y="195282"/>
                    </a:cubicBezTo>
                    <a:cubicBezTo>
                      <a:pt x="777241" y="197225"/>
                      <a:pt x="778212" y="199654"/>
                      <a:pt x="778212" y="202568"/>
                    </a:cubicBezTo>
                    <a:cubicBezTo>
                      <a:pt x="779183" y="202568"/>
                      <a:pt x="779669" y="203054"/>
                      <a:pt x="779669" y="204026"/>
                    </a:cubicBezTo>
                    <a:cubicBezTo>
                      <a:pt x="780641" y="204997"/>
                      <a:pt x="781127" y="205969"/>
                      <a:pt x="781127" y="206940"/>
                    </a:cubicBezTo>
                    <a:cubicBezTo>
                      <a:pt x="784041" y="208884"/>
                      <a:pt x="786470" y="216170"/>
                      <a:pt x="788413" y="228800"/>
                    </a:cubicBezTo>
                    <a:lnTo>
                      <a:pt x="788413" y="231715"/>
                    </a:lnTo>
                    <a:lnTo>
                      <a:pt x="791328" y="234630"/>
                    </a:lnTo>
                    <a:cubicBezTo>
                      <a:pt x="793271" y="235601"/>
                      <a:pt x="794243" y="238030"/>
                      <a:pt x="794243" y="241916"/>
                    </a:cubicBezTo>
                    <a:cubicBezTo>
                      <a:pt x="794243" y="248717"/>
                      <a:pt x="791814" y="253575"/>
                      <a:pt x="786956" y="256490"/>
                    </a:cubicBezTo>
                    <a:cubicBezTo>
                      <a:pt x="784041" y="257461"/>
                      <a:pt x="782584" y="258918"/>
                      <a:pt x="782584" y="260861"/>
                    </a:cubicBezTo>
                    <a:cubicBezTo>
                      <a:pt x="780641" y="264748"/>
                      <a:pt x="778212" y="266691"/>
                      <a:pt x="775297" y="266691"/>
                    </a:cubicBezTo>
                    <a:cubicBezTo>
                      <a:pt x="774326" y="266691"/>
                      <a:pt x="773354" y="267177"/>
                      <a:pt x="772383" y="268148"/>
                    </a:cubicBezTo>
                    <a:cubicBezTo>
                      <a:pt x="770440" y="269120"/>
                      <a:pt x="768011" y="271063"/>
                      <a:pt x="765096" y="273977"/>
                    </a:cubicBezTo>
                    <a:lnTo>
                      <a:pt x="768011" y="276892"/>
                    </a:lnTo>
                    <a:lnTo>
                      <a:pt x="753437" y="281264"/>
                    </a:lnTo>
                    <a:cubicBezTo>
                      <a:pt x="749551" y="283207"/>
                      <a:pt x="747122" y="285150"/>
                      <a:pt x="746151" y="287093"/>
                    </a:cubicBezTo>
                    <a:cubicBezTo>
                      <a:pt x="748094" y="285150"/>
                      <a:pt x="745179" y="286122"/>
                      <a:pt x="737407" y="290008"/>
                    </a:cubicBezTo>
                    <a:cubicBezTo>
                      <a:pt x="734492" y="290008"/>
                      <a:pt x="732063" y="290494"/>
                      <a:pt x="730120" y="291465"/>
                    </a:cubicBezTo>
                    <a:cubicBezTo>
                      <a:pt x="730120" y="292437"/>
                      <a:pt x="729634" y="292923"/>
                      <a:pt x="728663" y="292923"/>
                    </a:cubicBezTo>
                    <a:lnTo>
                      <a:pt x="722834" y="298752"/>
                    </a:lnTo>
                    <a:cubicBezTo>
                      <a:pt x="723805" y="297780"/>
                      <a:pt x="720405" y="299238"/>
                      <a:pt x="712632" y="303124"/>
                    </a:cubicBezTo>
                    <a:cubicBezTo>
                      <a:pt x="707774" y="303124"/>
                      <a:pt x="704374" y="302638"/>
                      <a:pt x="702431" y="301667"/>
                    </a:cubicBezTo>
                    <a:lnTo>
                      <a:pt x="686401" y="300209"/>
                    </a:lnTo>
                    <a:cubicBezTo>
                      <a:pt x="679600" y="300209"/>
                      <a:pt x="674256" y="301181"/>
                      <a:pt x="670370" y="303124"/>
                    </a:cubicBezTo>
                    <a:lnTo>
                      <a:pt x="665998" y="303124"/>
                    </a:lnTo>
                    <a:cubicBezTo>
                      <a:pt x="662112" y="303124"/>
                      <a:pt x="655311" y="304095"/>
                      <a:pt x="645595" y="306039"/>
                    </a:cubicBezTo>
                    <a:cubicBezTo>
                      <a:pt x="642681" y="307010"/>
                      <a:pt x="637337" y="307496"/>
                      <a:pt x="629565" y="307496"/>
                    </a:cubicBezTo>
                    <a:lnTo>
                      <a:pt x="597504" y="314783"/>
                    </a:lnTo>
                    <a:cubicBezTo>
                      <a:pt x="596532" y="313811"/>
                      <a:pt x="591674" y="313325"/>
                      <a:pt x="582930" y="313325"/>
                    </a:cubicBezTo>
                    <a:lnTo>
                      <a:pt x="488204" y="326441"/>
                    </a:lnTo>
                    <a:cubicBezTo>
                      <a:pt x="484318" y="326441"/>
                      <a:pt x="481404" y="326927"/>
                      <a:pt x="479461" y="327898"/>
                    </a:cubicBezTo>
                    <a:lnTo>
                      <a:pt x="472174" y="329356"/>
                    </a:lnTo>
                    <a:cubicBezTo>
                      <a:pt x="473145" y="333242"/>
                      <a:pt x="471688" y="339071"/>
                      <a:pt x="467802" y="346844"/>
                    </a:cubicBezTo>
                    <a:cubicBezTo>
                      <a:pt x="468774" y="347815"/>
                      <a:pt x="470231" y="348301"/>
                      <a:pt x="472174" y="348301"/>
                    </a:cubicBezTo>
                    <a:lnTo>
                      <a:pt x="526095" y="342472"/>
                    </a:lnTo>
                    <a:cubicBezTo>
                      <a:pt x="543583" y="340529"/>
                      <a:pt x="555727" y="338585"/>
                      <a:pt x="562528" y="336642"/>
                    </a:cubicBezTo>
                    <a:cubicBezTo>
                      <a:pt x="565442" y="335671"/>
                      <a:pt x="569815" y="335185"/>
                      <a:pt x="575644" y="335185"/>
                    </a:cubicBezTo>
                    <a:cubicBezTo>
                      <a:pt x="578559" y="334213"/>
                      <a:pt x="582930" y="333728"/>
                      <a:pt x="588760" y="333728"/>
                    </a:cubicBezTo>
                    <a:lnTo>
                      <a:pt x="676199" y="326441"/>
                    </a:lnTo>
                    <a:cubicBezTo>
                      <a:pt x="683000" y="326441"/>
                      <a:pt x="688344" y="325955"/>
                      <a:pt x="692230" y="324984"/>
                    </a:cubicBezTo>
                    <a:cubicBezTo>
                      <a:pt x="700002" y="324984"/>
                      <a:pt x="705346" y="324498"/>
                      <a:pt x="708261" y="323526"/>
                    </a:cubicBezTo>
                    <a:cubicBezTo>
                      <a:pt x="712147" y="323526"/>
                      <a:pt x="715061" y="322555"/>
                      <a:pt x="717004" y="320612"/>
                    </a:cubicBezTo>
                    <a:lnTo>
                      <a:pt x="722834" y="319155"/>
                    </a:lnTo>
                    <a:cubicBezTo>
                      <a:pt x="723805" y="318183"/>
                      <a:pt x="725748" y="317697"/>
                      <a:pt x="728663" y="317697"/>
                    </a:cubicBezTo>
                    <a:cubicBezTo>
                      <a:pt x="729634" y="316726"/>
                      <a:pt x="731578" y="316240"/>
                      <a:pt x="734492" y="316240"/>
                    </a:cubicBezTo>
                    <a:cubicBezTo>
                      <a:pt x="735464" y="317211"/>
                      <a:pt x="736436" y="317697"/>
                      <a:pt x="737407" y="317697"/>
                    </a:cubicBezTo>
                    <a:cubicBezTo>
                      <a:pt x="740322" y="318669"/>
                      <a:pt x="743236" y="318669"/>
                      <a:pt x="746151" y="317697"/>
                    </a:cubicBezTo>
                    <a:cubicBezTo>
                      <a:pt x="751980" y="314783"/>
                      <a:pt x="757810" y="313325"/>
                      <a:pt x="763639" y="313325"/>
                    </a:cubicBezTo>
                    <a:cubicBezTo>
                      <a:pt x="764610" y="313325"/>
                      <a:pt x="765582" y="313811"/>
                      <a:pt x="766553" y="314783"/>
                    </a:cubicBezTo>
                    <a:cubicBezTo>
                      <a:pt x="768497" y="315754"/>
                      <a:pt x="769468" y="316726"/>
                      <a:pt x="769468" y="317697"/>
                    </a:cubicBezTo>
                    <a:cubicBezTo>
                      <a:pt x="775297" y="319640"/>
                      <a:pt x="780641" y="324012"/>
                      <a:pt x="785499" y="330813"/>
                    </a:cubicBezTo>
                    <a:lnTo>
                      <a:pt x="798615" y="343929"/>
                    </a:lnTo>
                    <a:cubicBezTo>
                      <a:pt x="800558" y="345872"/>
                      <a:pt x="802015" y="347815"/>
                      <a:pt x="802987" y="349758"/>
                    </a:cubicBezTo>
                    <a:cubicBezTo>
                      <a:pt x="806873" y="353645"/>
                      <a:pt x="810273" y="356073"/>
                      <a:pt x="813188" y="357045"/>
                    </a:cubicBezTo>
                    <a:cubicBezTo>
                      <a:pt x="816102" y="358017"/>
                      <a:pt x="818046" y="359960"/>
                      <a:pt x="819017" y="362874"/>
                    </a:cubicBezTo>
                    <a:lnTo>
                      <a:pt x="823389" y="367246"/>
                    </a:lnTo>
                    <a:cubicBezTo>
                      <a:pt x="826304" y="368218"/>
                      <a:pt x="827761" y="369675"/>
                      <a:pt x="827761" y="371618"/>
                    </a:cubicBezTo>
                    <a:lnTo>
                      <a:pt x="839420" y="386192"/>
                    </a:lnTo>
                    <a:cubicBezTo>
                      <a:pt x="841363" y="388135"/>
                      <a:pt x="844277" y="392021"/>
                      <a:pt x="848164" y="397850"/>
                    </a:cubicBezTo>
                    <a:lnTo>
                      <a:pt x="851078" y="405137"/>
                    </a:lnTo>
                    <a:lnTo>
                      <a:pt x="855450" y="431369"/>
                    </a:lnTo>
                    <a:cubicBezTo>
                      <a:pt x="854479" y="437198"/>
                      <a:pt x="851564" y="443027"/>
                      <a:pt x="846706" y="448856"/>
                    </a:cubicBezTo>
                    <a:cubicBezTo>
                      <a:pt x="842820" y="452743"/>
                      <a:pt x="838934" y="458572"/>
                      <a:pt x="835048" y="466344"/>
                    </a:cubicBezTo>
                    <a:cubicBezTo>
                      <a:pt x="821446" y="489662"/>
                      <a:pt x="816102" y="499377"/>
                      <a:pt x="819017" y="495491"/>
                    </a:cubicBezTo>
                    <a:lnTo>
                      <a:pt x="775297" y="588760"/>
                    </a:lnTo>
                    <a:cubicBezTo>
                      <a:pt x="773354" y="594589"/>
                      <a:pt x="771411" y="598961"/>
                      <a:pt x="769468" y="601876"/>
                    </a:cubicBezTo>
                    <a:lnTo>
                      <a:pt x="725748" y="682028"/>
                    </a:lnTo>
                    <a:cubicBezTo>
                      <a:pt x="723805" y="685915"/>
                      <a:pt x="723319" y="688829"/>
                      <a:pt x="724291" y="690773"/>
                    </a:cubicBezTo>
                    <a:cubicBezTo>
                      <a:pt x="726234" y="691744"/>
                      <a:pt x="725748" y="693687"/>
                      <a:pt x="722834" y="696602"/>
                    </a:cubicBezTo>
                    <a:cubicBezTo>
                      <a:pt x="719919" y="699516"/>
                      <a:pt x="714576" y="702917"/>
                      <a:pt x="706803" y="706803"/>
                    </a:cubicBezTo>
                    <a:lnTo>
                      <a:pt x="695144" y="706803"/>
                    </a:lnTo>
                    <a:cubicBezTo>
                      <a:pt x="691258" y="706803"/>
                      <a:pt x="688344" y="707289"/>
                      <a:pt x="686401" y="708260"/>
                    </a:cubicBezTo>
                    <a:cubicBezTo>
                      <a:pt x="683486" y="710203"/>
                      <a:pt x="681057" y="710203"/>
                      <a:pt x="679114" y="708260"/>
                    </a:cubicBezTo>
                    <a:cubicBezTo>
                      <a:pt x="678143" y="709232"/>
                      <a:pt x="676685" y="709232"/>
                      <a:pt x="674742" y="708260"/>
                    </a:cubicBezTo>
                    <a:cubicBezTo>
                      <a:pt x="659197" y="712147"/>
                      <a:pt x="654339" y="713118"/>
                      <a:pt x="660169" y="711175"/>
                    </a:cubicBezTo>
                    <a:lnTo>
                      <a:pt x="626650" y="717004"/>
                    </a:lnTo>
                    <a:cubicBezTo>
                      <a:pt x="618878" y="718947"/>
                      <a:pt x="612563" y="719433"/>
                      <a:pt x="607705" y="718462"/>
                    </a:cubicBezTo>
                    <a:cubicBezTo>
                      <a:pt x="604790" y="718462"/>
                      <a:pt x="602361" y="718947"/>
                      <a:pt x="600418" y="719919"/>
                    </a:cubicBezTo>
                    <a:cubicBezTo>
                      <a:pt x="595561" y="720891"/>
                      <a:pt x="588760" y="721376"/>
                      <a:pt x="580016" y="721376"/>
                    </a:cubicBezTo>
                    <a:lnTo>
                      <a:pt x="501320" y="727206"/>
                    </a:lnTo>
                    <a:lnTo>
                      <a:pt x="469259" y="731578"/>
                    </a:lnTo>
                    <a:cubicBezTo>
                      <a:pt x="470231" y="730606"/>
                      <a:pt x="463916" y="732063"/>
                      <a:pt x="450314" y="735950"/>
                    </a:cubicBezTo>
                    <a:cubicBezTo>
                      <a:pt x="444485" y="737893"/>
                      <a:pt x="440599" y="738864"/>
                      <a:pt x="438655" y="738864"/>
                    </a:cubicBezTo>
                    <a:lnTo>
                      <a:pt x="413881" y="740322"/>
                    </a:lnTo>
                    <a:cubicBezTo>
                      <a:pt x="409023" y="740322"/>
                      <a:pt x="405623" y="740807"/>
                      <a:pt x="403680" y="741779"/>
                    </a:cubicBezTo>
                    <a:cubicBezTo>
                      <a:pt x="397850" y="744693"/>
                      <a:pt x="392021" y="746151"/>
                      <a:pt x="386192" y="746151"/>
                    </a:cubicBezTo>
                    <a:lnTo>
                      <a:pt x="339557" y="754895"/>
                    </a:lnTo>
                    <a:cubicBezTo>
                      <a:pt x="327899" y="756838"/>
                      <a:pt x="319641" y="758781"/>
                      <a:pt x="314783" y="760724"/>
                    </a:cubicBezTo>
                    <a:lnTo>
                      <a:pt x="294380" y="765096"/>
                    </a:lnTo>
                    <a:cubicBezTo>
                      <a:pt x="281750" y="767039"/>
                      <a:pt x="272521" y="769468"/>
                      <a:pt x="266691" y="772383"/>
                    </a:cubicBezTo>
                    <a:cubicBezTo>
                      <a:pt x="263776" y="772383"/>
                      <a:pt x="261833" y="772868"/>
                      <a:pt x="260862" y="773840"/>
                    </a:cubicBezTo>
                    <a:cubicBezTo>
                      <a:pt x="257947" y="773840"/>
                      <a:pt x="255518" y="775297"/>
                      <a:pt x="253575" y="778212"/>
                    </a:cubicBezTo>
                    <a:lnTo>
                      <a:pt x="249203" y="784041"/>
                    </a:lnTo>
                    <a:lnTo>
                      <a:pt x="265234" y="779669"/>
                    </a:lnTo>
                    <a:cubicBezTo>
                      <a:pt x="273006" y="777726"/>
                      <a:pt x="286608" y="775783"/>
                      <a:pt x="306039" y="773840"/>
                    </a:cubicBezTo>
                    <a:lnTo>
                      <a:pt x="413881" y="756352"/>
                    </a:lnTo>
                    <a:cubicBezTo>
                      <a:pt x="418739" y="756352"/>
                      <a:pt x="424082" y="755381"/>
                      <a:pt x="429912" y="753437"/>
                    </a:cubicBezTo>
                    <a:lnTo>
                      <a:pt x="547955" y="737407"/>
                    </a:lnTo>
                    <a:cubicBezTo>
                      <a:pt x="561556" y="734492"/>
                      <a:pt x="574186" y="733035"/>
                      <a:pt x="585845" y="733035"/>
                    </a:cubicBezTo>
                    <a:lnTo>
                      <a:pt x="617906" y="728663"/>
                    </a:lnTo>
                    <a:cubicBezTo>
                      <a:pt x="622764" y="727691"/>
                      <a:pt x="630536" y="727206"/>
                      <a:pt x="641224" y="727206"/>
                    </a:cubicBezTo>
                    <a:lnTo>
                      <a:pt x="682029" y="721376"/>
                    </a:lnTo>
                    <a:cubicBezTo>
                      <a:pt x="684943" y="719433"/>
                      <a:pt x="688829" y="719433"/>
                      <a:pt x="693687" y="721376"/>
                    </a:cubicBezTo>
                    <a:lnTo>
                      <a:pt x="715547" y="719919"/>
                    </a:lnTo>
                    <a:cubicBezTo>
                      <a:pt x="724291" y="721862"/>
                      <a:pt x="730606" y="722348"/>
                      <a:pt x="734492" y="721376"/>
                    </a:cubicBezTo>
                    <a:cubicBezTo>
                      <a:pt x="737407" y="721376"/>
                      <a:pt x="741779" y="722348"/>
                      <a:pt x="747608" y="724291"/>
                    </a:cubicBezTo>
                    <a:cubicBezTo>
                      <a:pt x="750523" y="724291"/>
                      <a:pt x="752952" y="725262"/>
                      <a:pt x="754895" y="727206"/>
                    </a:cubicBezTo>
                    <a:cubicBezTo>
                      <a:pt x="756838" y="729149"/>
                      <a:pt x="761210" y="732063"/>
                      <a:pt x="768011" y="735950"/>
                    </a:cubicBezTo>
                    <a:cubicBezTo>
                      <a:pt x="772868" y="737893"/>
                      <a:pt x="775297" y="739350"/>
                      <a:pt x="775297" y="740322"/>
                    </a:cubicBezTo>
                    <a:lnTo>
                      <a:pt x="792785" y="750523"/>
                    </a:lnTo>
                    <a:lnTo>
                      <a:pt x="798615" y="760724"/>
                    </a:lnTo>
                    <a:cubicBezTo>
                      <a:pt x="800558" y="761696"/>
                      <a:pt x="802501" y="765096"/>
                      <a:pt x="804444" y="770925"/>
                    </a:cubicBezTo>
                    <a:lnTo>
                      <a:pt x="813188" y="784041"/>
                    </a:lnTo>
                    <a:cubicBezTo>
                      <a:pt x="814159" y="786956"/>
                      <a:pt x="816588" y="788899"/>
                      <a:pt x="820475" y="789871"/>
                    </a:cubicBezTo>
                    <a:cubicBezTo>
                      <a:pt x="820475" y="793757"/>
                      <a:pt x="819989" y="795214"/>
                      <a:pt x="819017" y="794243"/>
                    </a:cubicBezTo>
                    <a:cubicBezTo>
                      <a:pt x="819989" y="796186"/>
                      <a:pt x="820475" y="798615"/>
                      <a:pt x="820475" y="801529"/>
                    </a:cubicBezTo>
                    <a:cubicBezTo>
                      <a:pt x="819503" y="804444"/>
                      <a:pt x="819017" y="808330"/>
                      <a:pt x="819017" y="813188"/>
                    </a:cubicBezTo>
                    <a:lnTo>
                      <a:pt x="819017" y="823389"/>
                    </a:lnTo>
                    <a:cubicBezTo>
                      <a:pt x="819017" y="825332"/>
                      <a:pt x="818046" y="827275"/>
                      <a:pt x="816102" y="829218"/>
                    </a:cubicBezTo>
                    <a:cubicBezTo>
                      <a:pt x="814159" y="830190"/>
                      <a:pt x="811731" y="832133"/>
                      <a:pt x="808816" y="835048"/>
                    </a:cubicBezTo>
                    <a:cubicBezTo>
                      <a:pt x="807844" y="838934"/>
                      <a:pt x="804444" y="841848"/>
                      <a:pt x="798615" y="843792"/>
                    </a:cubicBezTo>
                    <a:cubicBezTo>
                      <a:pt x="795700" y="845735"/>
                      <a:pt x="793271" y="848164"/>
                      <a:pt x="791328" y="851078"/>
                    </a:cubicBezTo>
                    <a:cubicBezTo>
                      <a:pt x="793271" y="853021"/>
                      <a:pt x="794243" y="854479"/>
                      <a:pt x="794243" y="855450"/>
                    </a:cubicBezTo>
                    <a:lnTo>
                      <a:pt x="788413" y="865651"/>
                    </a:lnTo>
                    <a:lnTo>
                      <a:pt x="786956" y="865651"/>
                    </a:lnTo>
                    <a:cubicBezTo>
                      <a:pt x="779183" y="867595"/>
                      <a:pt x="773840" y="869538"/>
                      <a:pt x="770925" y="871481"/>
                    </a:cubicBezTo>
                    <a:cubicBezTo>
                      <a:pt x="769954" y="872452"/>
                      <a:pt x="768982" y="872938"/>
                      <a:pt x="768011" y="872938"/>
                    </a:cubicBezTo>
                    <a:lnTo>
                      <a:pt x="738864" y="875853"/>
                    </a:lnTo>
                    <a:cubicBezTo>
                      <a:pt x="734978" y="875853"/>
                      <a:pt x="732063" y="876824"/>
                      <a:pt x="730120" y="878767"/>
                    </a:cubicBezTo>
                    <a:lnTo>
                      <a:pt x="604790" y="887511"/>
                    </a:lnTo>
                    <a:lnTo>
                      <a:pt x="397850" y="916658"/>
                    </a:lnTo>
                    <a:cubicBezTo>
                      <a:pt x="394936" y="916658"/>
                      <a:pt x="392507" y="917144"/>
                      <a:pt x="390564" y="918115"/>
                    </a:cubicBezTo>
                    <a:lnTo>
                      <a:pt x="381820" y="919573"/>
                    </a:lnTo>
                    <a:cubicBezTo>
                      <a:pt x="377934" y="919573"/>
                      <a:pt x="375019" y="920058"/>
                      <a:pt x="373076" y="921030"/>
                    </a:cubicBezTo>
                    <a:cubicBezTo>
                      <a:pt x="357531" y="922973"/>
                      <a:pt x="346358" y="924916"/>
                      <a:pt x="339557" y="926859"/>
                    </a:cubicBezTo>
                    <a:lnTo>
                      <a:pt x="313326" y="931231"/>
                    </a:lnTo>
                    <a:cubicBezTo>
                      <a:pt x="299724" y="933174"/>
                      <a:pt x="289037" y="935117"/>
                      <a:pt x="281264" y="937060"/>
                    </a:cubicBezTo>
                    <a:cubicBezTo>
                      <a:pt x="278350" y="937060"/>
                      <a:pt x="276406" y="937546"/>
                      <a:pt x="275435" y="938518"/>
                    </a:cubicBezTo>
                    <a:cubicBezTo>
                      <a:pt x="270577" y="938518"/>
                      <a:pt x="267177" y="939004"/>
                      <a:pt x="265234" y="939975"/>
                    </a:cubicBezTo>
                    <a:cubicBezTo>
                      <a:pt x="259404" y="941918"/>
                      <a:pt x="255518" y="942890"/>
                      <a:pt x="253575" y="942890"/>
                    </a:cubicBezTo>
                    <a:cubicBezTo>
                      <a:pt x="250661" y="942890"/>
                      <a:pt x="249203" y="944347"/>
                      <a:pt x="249203" y="947262"/>
                    </a:cubicBezTo>
                    <a:cubicBezTo>
                      <a:pt x="250175" y="948233"/>
                      <a:pt x="252118" y="948719"/>
                      <a:pt x="255033" y="948719"/>
                    </a:cubicBezTo>
                    <a:cubicBezTo>
                      <a:pt x="260862" y="946776"/>
                      <a:pt x="266205" y="946776"/>
                      <a:pt x="271063" y="948719"/>
                    </a:cubicBezTo>
                    <a:lnTo>
                      <a:pt x="284179" y="948719"/>
                    </a:lnTo>
                    <a:cubicBezTo>
                      <a:pt x="285151" y="949691"/>
                      <a:pt x="286122" y="950176"/>
                      <a:pt x="287093" y="950176"/>
                    </a:cubicBezTo>
                    <a:cubicBezTo>
                      <a:pt x="296809" y="955034"/>
                      <a:pt x="304096" y="960378"/>
                      <a:pt x="308953" y="966207"/>
                    </a:cubicBezTo>
                    <a:lnTo>
                      <a:pt x="311868" y="967664"/>
                    </a:lnTo>
                    <a:cubicBezTo>
                      <a:pt x="316726" y="970579"/>
                      <a:pt x="319641" y="974465"/>
                      <a:pt x="320612" y="979323"/>
                    </a:cubicBezTo>
                    <a:cubicBezTo>
                      <a:pt x="320612" y="980294"/>
                      <a:pt x="321098" y="980780"/>
                      <a:pt x="322070" y="980780"/>
                    </a:cubicBezTo>
                    <a:cubicBezTo>
                      <a:pt x="324013" y="984666"/>
                      <a:pt x="327899" y="989524"/>
                      <a:pt x="333728" y="995353"/>
                    </a:cubicBezTo>
                    <a:lnTo>
                      <a:pt x="348301" y="1014299"/>
                    </a:lnTo>
                    <a:cubicBezTo>
                      <a:pt x="350245" y="1016242"/>
                      <a:pt x="351216" y="1018185"/>
                      <a:pt x="351216" y="1020128"/>
                    </a:cubicBezTo>
                    <a:cubicBezTo>
                      <a:pt x="351216" y="1024014"/>
                      <a:pt x="353159" y="1029843"/>
                      <a:pt x="357045" y="1037616"/>
                    </a:cubicBezTo>
                    <a:cubicBezTo>
                      <a:pt x="360931" y="1045388"/>
                      <a:pt x="363360" y="1051703"/>
                      <a:pt x="364332" y="1056561"/>
                    </a:cubicBezTo>
                    <a:lnTo>
                      <a:pt x="375990" y="1090080"/>
                    </a:lnTo>
                    <a:cubicBezTo>
                      <a:pt x="373076" y="1085222"/>
                      <a:pt x="376962" y="1093480"/>
                      <a:pt x="387649" y="1114854"/>
                    </a:cubicBezTo>
                    <a:lnTo>
                      <a:pt x="408052" y="1152744"/>
                    </a:lnTo>
                    <a:cubicBezTo>
                      <a:pt x="409023" y="1154688"/>
                      <a:pt x="411452" y="1157602"/>
                      <a:pt x="415338" y="1161488"/>
                    </a:cubicBezTo>
                    <a:lnTo>
                      <a:pt x="429912" y="1176062"/>
                    </a:lnTo>
                    <a:cubicBezTo>
                      <a:pt x="434769" y="1182863"/>
                      <a:pt x="442542" y="1188692"/>
                      <a:pt x="453229" y="1193550"/>
                    </a:cubicBezTo>
                    <a:cubicBezTo>
                      <a:pt x="458087" y="1196464"/>
                      <a:pt x="465373" y="1199865"/>
                      <a:pt x="475089" y="1203751"/>
                    </a:cubicBezTo>
                    <a:lnTo>
                      <a:pt x="488204" y="1208123"/>
                    </a:lnTo>
                    <a:lnTo>
                      <a:pt x="507150" y="1209580"/>
                    </a:lnTo>
                    <a:lnTo>
                      <a:pt x="523180" y="1208123"/>
                    </a:lnTo>
                    <a:cubicBezTo>
                      <a:pt x="533867" y="1208123"/>
                      <a:pt x="543583" y="1206666"/>
                      <a:pt x="552327" y="1203751"/>
                    </a:cubicBezTo>
                    <a:cubicBezTo>
                      <a:pt x="562042" y="1202779"/>
                      <a:pt x="583416" y="1197436"/>
                      <a:pt x="616449" y="1187720"/>
                    </a:cubicBezTo>
                    <a:cubicBezTo>
                      <a:pt x="617420" y="1186749"/>
                      <a:pt x="618878" y="1186263"/>
                      <a:pt x="620821" y="1186263"/>
                    </a:cubicBezTo>
                    <a:cubicBezTo>
                      <a:pt x="621793" y="1185291"/>
                      <a:pt x="622764" y="1184806"/>
                      <a:pt x="623736" y="1184806"/>
                    </a:cubicBezTo>
                    <a:cubicBezTo>
                      <a:pt x="625679" y="1184806"/>
                      <a:pt x="626650" y="1183834"/>
                      <a:pt x="626650" y="1181891"/>
                    </a:cubicBezTo>
                    <a:lnTo>
                      <a:pt x="601876" y="1106110"/>
                    </a:lnTo>
                    <a:cubicBezTo>
                      <a:pt x="599933" y="1096395"/>
                      <a:pt x="597504" y="1089108"/>
                      <a:pt x="594589" y="1084250"/>
                    </a:cubicBezTo>
                    <a:lnTo>
                      <a:pt x="587302" y="1046360"/>
                    </a:lnTo>
                    <a:cubicBezTo>
                      <a:pt x="585359" y="1027900"/>
                      <a:pt x="582930" y="1014784"/>
                      <a:pt x="580016" y="1007012"/>
                    </a:cubicBezTo>
                    <a:cubicBezTo>
                      <a:pt x="578073" y="1003126"/>
                      <a:pt x="577101" y="999725"/>
                      <a:pt x="577101" y="996811"/>
                    </a:cubicBezTo>
                    <a:lnTo>
                      <a:pt x="577101" y="992439"/>
                    </a:lnTo>
                    <a:lnTo>
                      <a:pt x="585845" y="1004097"/>
                    </a:lnTo>
                    <a:cubicBezTo>
                      <a:pt x="585845" y="1005069"/>
                      <a:pt x="586331" y="1005555"/>
                      <a:pt x="587302" y="1005555"/>
                    </a:cubicBezTo>
                    <a:cubicBezTo>
                      <a:pt x="589246" y="1006526"/>
                      <a:pt x="591189" y="1009441"/>
                      <a:pt x="593132" y="1014299"/>
                    </a:cubicBezTo>
                    <a:cubicBezTo>
                      <a:pt x="597990" y="1023043"/>
                      <a:pt x="603333" y="1030815"/>
                      <a:pt x="609162" y="1037616"/>
                    </a:cubicBezTo>
                    <a:cubicBezTo>
                      <a:pt x="610134" y="1037616"/>
                      <a:pt x="611105" y="1038102"/>
                      <a:pt x="612077" y="1039073"/>
                    </a:cubicBezTo>
                    <a:cubicBezTo>
                      <a:pt x="613049" y="1039073"/>
                      <a:pt x="613534" y="1039559"/>
                      <a:pt x="613534" y="1040530"/>
                    </a:cubicBezTo>
                    <a:lnTo>
                      <a:pt x="625193" y="1052189"/>
                    </a:lnTo>
                    <a:lnTo>
                      <a:pt x="648510" y="1068220"/>
                    </a:lnTo>
                    <a:cubicBezTo>
                      <a:pt x="648510" y="1069191"/>
                      <a:pt x="648996" y="1069677"/>
                      <a:pt x="649968" y="1069677"/>
                    </a:cubicBezTo>
                    <a:lnTo>
                      <a:pt x="657254" y="1072592"/>
                    </a:lnTo>
                    <a:cubicBezTo>
                      <a:pt x="658225" y="1072592"/>
                      <a:pt x="660169" y="1074049"/>
                      <a:pt x="663083" y="1076964"/>
                    </a:cubicBezTo>
                    <a:lnTo>
                      <a:pt x="673285" y="1087165"/>
                    </a:lnTo>
                    <a:lnTo>
                      <a:pt x="676199" y="1087165"/>
                    </a:lnTo>
                    <a:cubicBezTo>
                      <a:pt x="685915" y="1093966"/>
                      <a:pt x="690287" y="1096395"/>
                      <a:pt x="689315" y="1094452"/>
                    </a:cubicBezTo>
                    <a:cubicBezTo>
                      <a:pt x="690287" y="1093480"/>
                      <a:pt x="692230" y="1092994"/>
                      <a:pt x="695144" y="1092994"/>
                    </a:cubicBezTo>
                    <a:lnTo>
                      <a:pt x="695144" y="1090080"/>
                    </a:lnTo>
                    <a:lnTo>
                      <a:pt x="698059" y="1090080"/>
                    </a:lnTo>
                    <a:lnTo>
                      <a:pt x="718462" y="1117769"/>
                    </a:lnTo>
                    <a:cubicBezTo>
                      <a:pt x="718462" y="1118740"/>
                      <a:pt x="718948" y="1119226"/>
                      <a:pt x="719919" y="1119226"/>
                    </a:cubicBezTo>
                    <a:cubicBezTo>
                      <a:pt x="720891" y="1119226"/>
                      <a:pt x="722834" y="1120683"/>
                      <a:pt x="725748" y="1123598"/>
                    </a:cubicBezTo>
                    <a:lnTo>
                      <a:pt x="733035" y="1132342"/>
                    </a:lnTo>
                    <a:cubicBezTo>
                      <a:pt x="736921" y="1136228"/>
                      <a:pt x="739350" y="1139143"/>
                      <a:pt x="740322" y="1141086"/>
                    </a:cubicBezTo>
                    <a:cubicBezTo>
                      <a:pt x="742265" y="1143029"/>
                      <a:pt x="743722" y="1144972"/>
                      <a:pt x="744693" y="1146915"/>
                    </a:cubicBezTo>
                    <a:cubicBezTo>
                      <a:pt x="749551" y="1146915"/>
                      <a:pt x="752952" y="1146429"/>
                      <a:pt x="754895" y="1145458"/>
                    </a:cubicBezTo>
                    <a:cubicBezTo>
                      <a:pt x="760724" y="1144486"/>
                      <a:pt x="766068" y="1145458"/>
                      <a:pt x="770925" y="1148373"/>
                    </a:cubicBezTo>
                    <a:lnTo>
                      <a:pt x="772383" y="1149830"/>
                    </a:lnTo>
                    <a:cubicBezTo>
                      <a:pt x="776269" y="1149830"/>
                      <a:pt x="780155" y="1151773"/>
                      <a:pt x="784041" y="1155659"/>
                    </a:cubicBezTo>
                    <a:cubicBezTo>
                      <a:pt x="785013" y="1155659"/>
                      <a:pt x="785499" y="1156145"/>
                      <a:pt x="785499" y="1157116"/>
                    </a:cubicBezTo>
                    <a:cubicBezTo>
                      <a:pt x="786470" y="1158088"/>
                      <a:pt x="786956" y="1159060"/>
                      <a:pt x="786956" y="1160031"/>
                    </a:cubicBezTo>
                    <a:cubicBezTo>
                      <a:pt x="787927" y="1161003"/>
                      <a:pt x="789385" y="1161488"/>
                      <a:pt x="791328" y="1161488"/>
                    </a:cubicBezTo>
                    <a:lnTo>
                      <a:pt x="786956" y="1170232"/>
                    </a:lnTo>
                    <a:lnTo>
                      <a:pt x="794243" y="1173147"/>
                    </a:lnTo>
                    <a:cubicBezTo>
                      <a:pt x="796186" y="1175090"/>
                      <a:pt x="798129" y="1176062"/>
                      <a:pt x="800072" y="1176062"/>
                    </a:cubicBezTo>
                    <a:cubicBezTo>
                      <a:pt x="801044" y="1177033"/>
                      <a:pt x="802987" y="1177519"/>
                      <a:pt x="805901" y="1177519"/>
                    </a:cubicBezTo>
                    <a:cubicBezTo>
                      <a:pt x="805901" y="1180434"/>
                      <a:pt x="808330" y="1182863"/>
                      <a:pt x="813188" y="1184806"/>
                    </a:cubicBezTo>
                    <a:cubicBezTo>
                      <a:pt x="811245" y="1189663"/>
                      <a:pt x="810759" y="1193064"/>
                      <a:pt x="811731" y="1195007"/>
                    </a:cubicBezTo>
                    <a:cubicBezTo>
                      <a:pt x="811731" y="1196950"/>
                      <a:pt x="812216" y="1197922"/>
                      <a:pt x="813188" y="1197922"/>
                    </a:cubicBezTo>
                    <a:cubicBezTo>
                      <a:pt x="814159" y="1197922"/>
                      <a:pt x="814645" y="1198407"/>
                      <a:pt x="814645" y="1199379"/>
                    </a:cubicBezTo>
                    <a:lnTo>
                      <a:pt x="819017" y="1203751"/>
                    </a:lnTo>
                    <a:cubicBezTo>
                      <a:pt x="817074" y="1210552"/>
                      <a:pt x="817560" y="1215895"/>
                      <a:pt x="820475" y="1219782"/>
                    </a:cubicBezTo>
                    <a:lnTo>
                      <a:pt x="823389" y="1225611"/>
                    </a:lnTo>
                    <a:cubicBezTo>
                      <a:pt x="826304" y="1229497"/>
                      <a:pt x="827761" y="1237269"/>
                      <a:pt x="827761" y="1248928"/>
                    </a:cubicBezTo>
                    <a:lnTo>
                      <a:pt x="808816" y="1292648"/>
                    </a:lnTo>
                    <a:cubicBezTo>
                      <a:pt x="801044" y="1301392"/>
                      <a:pt x="792785" y="1309650"/>
                      <a:pt x="784041" y="1317422"/>
                    </a:cubicBezTo>
                    <a:cubicBezTo>
                      <a:pt x="784041" y="1319365"/>
                      <a:pt x="783070" y="1320337"/>
                      <a:pt x="781127" y="1320337"/>
                    </a:cubicBezTo>
                    <a:lnTo>
                      <a:pt x="754895" y="1334910"/>
                    </a:lnTo>
                    <a:cubicBezTo>
                      <a:pt x="743236" y="1341711"/>
                      <a:pt x="729634" y="1347540"/>
                      <a:pt x="714090" y="1352398"/>
                    </a:cubicBezTo>
                    <a:cubicBezTo>
                      <a:pt x="705346" y="1354341"/>
                      <a:pt x="693201" y="1358227"/>
                      <a:pt x="677657" y="1364057"/>
                    </a:cubicBezTo>
                    <a:cubicBezTo>
                      <a:pt x="664055" y="1367943"/>
                      <a:pt x="654339" y="1370372"/>
                      <a:pt x="648510" y="1371343"/>
                    </a:cubicBezTo>
                    <a:lnTo>
                      <a:pt x="633937" y="1374258"/>
                    </a:lnTo>
                    <a:cubicBezTo>
                      <a:pt x="618392" y="1376201"/>
                      <a:pt x="607219" y="1378144"/>
                      <a:pt x="600418" y="1380087"/>
                    </a:cubicBezTo>
                    <a:cubicBezTo>
                      <a:pt x="590703" y="1382030"/>
                      <a:pt x="576130" y="1383002"/>
                      <a:pt x="556699" y="1383002"/>
                    </a:cubicBezTo>
                    <a:lnTo>
                      <a:pt x="536296" y="1384459"/>
                    </a:lnTo>
                    <a:lnTo>
                      <a:pt x="505692" y="1383002"/>
                    </a:lnTo>
                    <a:cubicBezTo>
                      <a:pt x="493062" y="1383002"/>
                      <a:pt x="483832" y="1382516"/>
                      <a:pt x="478003" y="1381544"/>
                    </a:cubicBezTo>
                    <a:cubicBezTo>
                      <a:pt x="471202" y="1379601"/>
                      <a:pt x="461001" y="1377658"/>
                      <a:pt x="447399" y="1375715"/>
                    </a:cubicBezTo>
                    <a:lnTo>
                      <a:pt x="409509" y="1365514"/>
                    </a:lnTo>
                    <a:cubicBezTo>
                      <a:pt x="397850" y="1361628"/>
                      <a:pt x="389106" y="1358227"/>
                      <a:pt x="383277" y="1355313"/>
                    </a:cubicBezTo>
                    <a:cubicBezTo>
                      <a:pt x="379391" y="1353370"/>
                      <a:pt x="373562" y="1351426"/>
                      <a:pt x="365789" y="1349483"/>
                    </a:cubicBezTo>
                    <a:cubicBezTo>
                      <a:pt x="349273" y="1340739"/>
                      <a:pt x="335671" y="1332481"/>
                      <a:pt x="324984" y="1324709"/>
                    </a:cubicBezTo>
                    <a:lnTo>
                      <a:pt x="324984" y="1321794"/>
                    </a:lnTo>
                    <a:lnTo>
                      <a:pt x="308953" y="1305764"/>
                    </a:lnTo>
                    <a:lnTo>
                      <a:pt x="282722" y="1283904"/>
                    </a:lnTo>
                    <a:cubicBezTo>
                      <a:pt x="278836" y="1281961"/>
                      <a:pt x="276406" y="1280018"/>
                      <a:pt x="275435" y="1278074"/>
                    </a:cubicBezTo>
                    <a:cubicBezTo>
                      <a:pt x="264748" y="1267387"/>
                      <a:pt x="253089" y="1251357"/>
                      <a:pt x="240459" y="1229983"/>
                    </a:cubicBezTo>
                    <a:lnTo>
                      <a:pt x="217142" y="1181891"/>
                    </a:lnTo>
                    <a:cubicBezTo>
                      <a:pt x="213256" y="1173147"/>
                      <a:pt x="210341" y="1163917"/>
                      <a:pt x="208398" y="1154202"/>
                    </a:cubicBezTo>
                    <a:lnTo>
                      <a:pt x="202569" y="1133799"/>
                    </a:lnTo>
                    <a:cubicBezTo>
                      <a:pt x="200626" y="1127970"/>
                      <a:pt x="199654" y="1124084"/>
                      <a:pt x="199654" y="1122141"/>
                    </a:cubicBezTo>
                    <a:lnTo>
                      <a:pt x="195282" y="1095909"/>
                    </a:lnTo>
                    <a:cubicBezTo>
                      <a:pt x="195282" y="1092023"/>
                      <a:pt x="194311" y="1087165"/>
                      <a:pt x="192368" y="1081336"/>
                    </a:cubicBezTo>
                    <a:lnTo>
                      <a:pt x="190910" y="1081336"/>
                    </a:lnTo>
                    <a:lnTo>
                      <a:pt x="190910" y="1085708"/>
                    </a:lnTo>
                    <a:cubicBezTo>
                      <a:pt x="187024" y="1109025"/>
                      <a:pt x="185081" y="1117283"/>
                      <a:pt x="185081" y="1110482"/>
                    </a:cubicBezTo>
                    <a:cubicBezTo>
                      <a:pt x="183138" y="1122141"/>
                      <a:pt x="182166" y="1130885"/>
                      <a:pt x="182166" y="1136714"/>
                    </a:cubicBezTo>
                    <a:cubicBezTo>
                      <a:pt x="181195" y="1139629"/>
                      <a:pt x="180709" y="1144001"/>
                      <a:pt x="180709" y="1149830"/>
                    </a:cubicBezTo>
                    <a:cubicBezTo>
                      <a:pt x="180709" y="1154688"/>
                      <a:pt x="181680" y="1158088"/>
                      <a:pt x="183624" y="1160031"/>
                    </a:cubicBezTo>
                    <a:lnTo>
                      <a:pt x="192368" y="1174604"/>
                    </a:lnTo>
                    <a:lnTo>
                      <a:pt x="192368" y="1181891"/>
                    </a:lnTo>
                    <a:cubicBezTo>
                      <a:pt x="192368" y="1188692"/>
                      <a:pt x="190424" y="1194035"/>
                      <a:pt x="186538" y="1197922"/>
                    </a:cubicBezTo>
                    <a:cubicBezTo>
                      <a:pt x="187510" y="1195007"/>
                      <a:pt x="185567" y="1198407"/>
                      <a:pt x="180709" y="1208123"/>
                    </a:cubicBezTo>
                    <a:cubicBezTo>
                      <a:pt x="179737" y="1209094"/>
                      <a:pt x="179252" y="1210066"/>
                      <a:pt x="179252" y="1211037"/>
                    </a:cubicBezTo>
                    <a:lnTo>
                      <a:pt x="176337" y="1221239"/>
                    </a:lnTo>
                    <a:lnTo>
                      <a:pt x="169050" y="1235812"/>
                    </a:lnTo>
                    <a:cubicBezTo>
                      <a:pt x="163221" y="1241641"/>
                      <a:pt x="160306" y="1246985"/>
                      <a:pt x="160306" y="1251843"/>
                    </a:cubicBezTo>
                    <a:cubicBezTo>
                      <a:pt x="160306" y="1254757"/>
                      <a:pt x="159821" y="1256700"/>
                      <a:pt x="158849" y="1257672"/>
                    </a:cubicBezTo>
                    <a:cubicBezTo>
                      <a:pt x="156906" y="1259615"/>
                      <a:pt x="154963" y="1260587"/>
                      <a:pt x="153020" y="1260587"/>
                    </a:cubicBezTo>
                    <a:cubicBezTo>
                      <a:pt x="151076" y="1259615"/>
                      <a:pt x="147190" y="1260101"/>
                      <a:pt x="141361" y="1262044"/>
                    </a:cubicBezTo>
                    <a:cubicBezTo>
                      <a:pt x="138446" y="1263015"/>
                      <a:pt x="134074" y="1263501"/>
                      <a:pt x="128245" y="1263501"/>
                    </a:cubicBezTo>
                    <a:cubicBezTo>
                      <a:pt x="124359" y="1263501"/>
                      <a:pt x="121930" y="1263015"/>
                      <a:pt x="120958" y="1262044"/>
                    </a:cubicBezTo>
                    <a:lnTo>
                      <a:pt x="118044" y="1267873"/>
                    </a:lnTo>
                    <a:cubicBezTo>
                      <a:pt x="116101" y="1267873"/>
                      <a:pt x="114158" y="1266902"/>
                      <a:pt x="112215" y="1264959"/>
                    </a:cubicBezTo>
                    <a:cubicBezTo>
                      <a:pt x="110271" y="1263015"/>
                      <a:pt x="108328" y="1262044"/>
                      <a:pt x="106385" y="1262044"/>
                    </a:cubicBezTo>
                    <a:cubicBezTo>
                      <a:pt x="105414" y="1263987"/>
                      <a:pt x="104442" y="1264473"/>
                      <a:pt x="103471" y="1263501"/>
                    </a:cubicBezTo>
                    <a:lnTo>
                      <a:pt x="97641" y="1259129"/>
                    </a:lnTo>
                    <a:cubicBezTo>
                      <a:pt x="95698" y="1256215"/>
                      <a:pt x="92298" y="1254271"/>
                      <a:pt x="87440" y="1253300"/>
                    </a:cubicBezTo>
                    <a:cubicBezTo>
                      <a:pt x="84525" y="1253300"/>
                      <a:pt x="82582" y="1253786"/>
                      <a:pt x="81611" y="1254757"/>
                    </a:cubicBezTo>
                    <a:lnTo>
                      <a:pt x="64123" y="1253300"/>
                    </a:lnTo>
                    <a:lnTo>
                      <a:pt x="52464" y="1248928"/>
                    </a:lnTo>
                    <a:cubicBezTo>
                      <a:pt x="50521" y="1246013"/>
                      <a:pt x="45664" y="1243584"/>
                      <a:pt x="37891" y="1241641"/>
                    </a:cubicBezTo>
                    <a:lnTo>
                      <a:pt x="21861" y="1235812"/>
                    </a:lnTo>
                    <a:cubicBezTo>
                      <a:pt x="11173" y="1232897"/>
                      <a:pt x="5830" y="1226582"/>
                      <a:pt x="5830" y="1216867"/>
                    </a:cubicBezTo>
                    <a:cubicBezTo>
                      <a:pt x="3887" y="1205208"/>
                      <a:pt x="2429" y="1198893"/>
                      <a:pt x="1458" y="1197922"/>
                    </a:cubicBezTo>
                    <a:cubicBezTo>
                      <a:pt x="-485" y="1195007"/>
                      <a:pt x="-485" y="1192578"/>
                      <a:pt x="1458" y="1190635"/>
                    </a:cubicBezTo>
                    <a:lnTo>
                      <a:pt x="1458" y="1187720"/>
                    </a:lnTo>
                    <a:cubicBezTo>
                      <a:pt x="1458" y="1182863"/>
                      <a:pt x="1944" y="1178976"/>
                      <a:pt x="2915" y="1176062"/>
                    </a:cubicBezTo>
                    <a:cubicBezTo>
                      <a:pt x="3887" y="1174119"/>
                      <a:pt x="4373" y="1171690"/>
                      <a:pt x="4373" y="1168775"/>
                    </a:cubicBezTo>
                    <a:lnTo>
                      <a:pt x="8744" y="1094452"/>
                    </a:lnTo>
                    <a:cubicBezTo>
                      <a:pt x="10688" y="1082793"/>
                      <a:pt x="12631" y="1075020"/>
                      <a:pt x="14574" y="1071134"/>
                    </a:cubicBezTo>
                    <a:lnTo>
                      <a:pt x="14574" y="1068220"/>
                    </a:lnTo>
                    <a:cubicBezTo>
                      <a:pt x="15545" y="1061419"/>
                      <a:pt x="17974" y="1052189"/>
                      <a:pt x="21861" y="1040530"/>
                    </a:cubicBezTo>
                    <a:lnTo>
                      <a:pt x="26232" y="1028872"/>
                    </a:lnTo>
                    <a:lnTo>
                      <a:pt x="52464" y="985152"/>
                    </a:lnTo>
                    <a:cubicBezTo>
                      <a:pt x="56350" y="979323"/>
                      <a:pt x="59751" y="975437"/>
                      <a:pt x="62665" y="973494"/>
                    </a:cubicBezTo>
                    <a:cubicBezTo>
                      <a:pt x="64609" y="973494"/>
                      <a:pt x="65580" y="972522"/>
                      <a:pt x="65580" y="970579"/>
                    </a:cubicBezTo>
                    <a:cubicBezTo>
                      <a:pt x="69466" y="964750"/>
                      <a:pt x="75782" y="960863"/>
                      <a:pt x="84525" y="958920"/>
                    </a:cubicBezTo>
                    <a:lnTo>
                      <a:pt x="93269" y="957463"/>
                    </a:lnTo>
                    <a:lnTo>
                      <a:pt x="87440" y="951634"/>
                    </a:lnTo>
                    <a:cubicBezTo>
                      <a:pt x="85497" y="951634"/>
                      <a:pt x="83554" y="950176"/>
                      <a:pt x="81611" y="947262"/>
                    </a:cubicBezTo>
                    <a:cubicBezTo>
                      <a:pt x="80639" y="946290"/>
                      <a:pt x="79668" y="945804"/>
                      <a:pt x="78696" y="945804"/>
                    </a:cubicBezTo>
                    <a:cubicBezTo>
                      <a:pt x="77725" y="944833"/>
                      <a:pt x="75782" y="944347"/>
                      <a:pt x="72867" y="944347"/>
                    </a:cubicBezTo>
                    <a:lnTo>
                      <a:pt x="65580" y="942890"/>
                    </a:lnTo>
                    <a:cubicBezTo>
                      <a:pt x="57808" y="940947"/>
                      <a:pt x="51978" y="937546"/>
                      <a:pt x="48092" y="932688"/>
                    </a:cubicBezTo>
                    <a:cubicBezTo>
                      <a:pt x="46149" y="931717"/>
                      <a:pt x="43235" y="929288"/>
                      <a:pt x="39348" y="925402"/>
                    </a:cubicBezTo>
                    <a:cubicBezTo>
                      <a:pt x="36434" y="923459"/>
                      <a:pt x="32062" y="917629"/>
                      <a:pt x="26232" y="907914"/>
                    </a:cubicBezTo>
                    <a:cubicBezTo>
                      <a:pt x="24289" y="907914"/>
                      <a:pt x="23318" y="906942"/>
                      <a:pt x="23318" y="904999"/>
                    </a:cubicBezTo>
                    <a:cubicBezTo>
                      <a:pt x="22346" y="902085"/>
                      <a:pt x="22832" y="899656"/>
                      <a:pt x="24775" y="897713"/>
                    </a:cubicBezTo>
                    <a:cubicBezTo>
                      <a:pt x="26718" y="894798"/>
                      <a:pt x="26232" y="891883"/>
                      <a:pt x="23318" y="888969"/>
                    </a:cubicBezTo>
                    <a:cubicBezTo>
                      <a:pt x="22346" y="886054"/>
                      <a:pt x="22832" y="884111"/>
                      <a:pt x="24775" y="883139"/>
                    </a:cubicBezTo>
                    <a:cubicBezTo>
                      <a:pt x="25747" y="883139"/>
                      <a:pt x="26718" y="882654"/>
                      <a:pt x="27690" y="881682"/>
                    </a:cubicBezTo>
                    <a:cubicBezTo>
                      <a:pt x="27690" y="880710"/>
                      <a:pt x="27204" y="879739"/>
                      <a:pt x="26232" y="878767"/>
                    </a:cubicBezTo>
                    <a:cubicBezTo>
                      <a:pt x="25261" y="876824"/>
                      <a:pt x="25261" y="875367"/>
                      <a:pt x="26232" y="874395"/>
                    </a:cubicBezTo>
                    <a:cubicBezTo>
                      <a:pt x="27204" y="873424"/>
                      <a:pt x="27204" y="871481"/>
                      <a:pt x="26232" y="868566"/>
                    </a:cubicBezTo>
                    <a:lnTo>
                      <a:pt x="26232" y="861279"/>
                    </a:lnTo>
                    <a:cubicBezTo>
                      <a:pt x="28176" y="859336"/>
                      <a:pt x="29147" y="857879"/>
                      <a:pt x="29147" y="856907"/>
                    </a:cubicBezTo>
                    <a:cubicBezTo>
                      <a:pt x="28176" y="857879"/>
                      <a:pt x="30604" y="856907"/>
                      <a:pt x="36434" y="853993"/>
                    </a:cubicBezTo>
                    <a:cubicBezTo>
                      <a:pt x="37405" y="853021"/>
                      <a:pt x="37891" y="851564"/>
                      <a:pt x="37891" y="849621"/>
                    </a:cubicBezTo>
                    <a:cubicBezTo>
                      <a:pt x="38862" y="849621"/>
                      <a:pt x="39834" y="849135"/>
                      <a:pt x="40806" y="848164"/>
                    </a:cubicBezTo>
                    <a:cubicBezTo>
                      <a:pt x="42749" y="848164"/>
                      <a:pt x="43720" y="846706"/>
                      <a:pt x="43720" y="843792"/>
                    </a:cubicBezTo>
                    <a:lnTo>
                      <a:pt x="48092" y="839420"/>
                    </a:lnTo>
                    <a:lnTo>
                      <a:pt x="48092" y="829218"/>
                    </a:lnTo>
                    <a:cubicBezTo>
                      <a:pt x="48092" y="826304"/>
                      <a:pt x="49064" y="823875"/>
                      <a:pt x="51007" y="821932"/>
                    </a:cubicBezTo>
                    <a:cubicBezTo>
                      <a:pt x="56836" y="819989"/>
                      <a:pt x="61208" y="819503"/>
                      <a:pt x="64123" y="820474"/>
                    </a:cubicBezTo>
                    <a:lnTo>
                      <a:pt x="234630" y="786956"/>
                    </a:lnTo>
                    <a:cubicBezTo>
                      <a:pt x="234630" y="784041"/>
                      <a:pt x="233659" y="783556"/>
                      <a:pt x="231715" y="785499"/>
                    </a:cubicBezTo>
                    <a:lnTo>
                      <a:pt x="220057" y="785499"/>
                    </a:lnTo>
                    <a:cubicBezTo>
                      <a:pt x="218114" y="785499"/>
                      <a:pt x="217142" y="785013"/>
                      <a:pt x="217142" y="784041"/>
                    </a:cubicBezTo>
                    <a:cubicBezTo>
                      <a:pt x="213256" y="782098"/>
                      <a:pt x="210341" y="781127"/>
                      <a:pt x="208398" y="781127"/>
                    </a:cubicBezTo>
                    <a:cubicBezTo>
                      <a:pt x="206455" y="781127"/>
                      <a:pt x="204512" y="780155"/>
                      <a:pt x="202569" y="778212"/>
                    </a:cubicBezTo>
                    <a:cubicBezTo>
                      <a:pt x="202569" y="779184"/>
                      <a:pt x="202083" y="779669"/>
                      <a:pt x="201112" y="779669"/>
                    </a:cubicBezTo>
                    <a:lnTo>
                      <a:pt x="196739" y="773840"/>
                    </a:lnTo>
                    <a:lnTo>
                      <a:pt x="193825" y="773840"/>
                    </a:lnTo>
                    <a:cubicBezTo>
                      <a:pt x="189939" y="773840"/>
                      <a:pt x="186538" y="772383"/>
                      <a:pt x="183624" y="769468"/>
                    </a:cubicBezTo>
                    <a:lnTo>
                      <a:pt x="180709" y="766553"/>
                    </a:lnTo>
                    <a:cubicBezTo>
                      <a:pt x="175851" y="763639"/>
                      <a:pt x="172451" y="762667"/>
                      <a:pt x="170508" y="763639"/>
                    </a:cubicBezTo>
                    <a:cubicBezTo>
                      <a:pt x="169536" y="762667"/>
                      <a:pt x="167107" y="761696"/>
                      <a:pt x="163221" y="760724"/>
                    </a:cubicBezTo>
                    <a:lnTo>
                      <a:pt x="154477" y="757809"/>
                    </a:lnTo>
                    <a:lnTo>
                      <a:pt x="129703" y="738864"/>
                    </a:lnTo>
                    <a:cubicBezTo>
                      <a:pt x="125816" y="735950"/>
                      <a:pt x="123873" y="732063"/>
                      <a:pt x="123873" y="727206"/>
                    </a:cubicBezTo>
                    <a:cubicBezTo>
                      <a:pt x="123873" y="723319"/>
                      <a:pt x="122416" y="719919"/>
                      <a:pt x="119501" y="717004"/>
                    </a:cubicBezTo>
                    <a:cubicBezTo>
                      <a:pt x="118530" y="713118"/>
                      <a:pt x="116586" y="710689"/>
                      <a:pt x="113672" y="709718"/>
                    </a:cubicBezTo>
                    <a:lnTo>
                      <a:pt x="118044" y="705346"/>
                    </a:lnTo>
                    <a:lnTo>
                      <a:pt x="91812" y="647053"/>
                    </a:lnTo>
                    <a:cubicBezTo>
                      <a:pt x="89869" y="643167"/>
                      <a:pt x="88897" y="639766"/>
                      <a:pt x="88897" y="636851"/>
                    </a:cubicBezTo>
                    <a:lnTo>
                      <a:pt x="72867" y="578558"/>
                    </a:lnTo>
                    <a:lnTo>
                      <a:pt x="64123" y="520265"/>
                    </a:lnTo>
                    <a:cubicBezTo>
                      <a:pt x="65094" y="517351"/>
                      <a:pt x="65580" y="512979"/>
                      <a:pt x="65580" y="507150"/>
                    </a:cubicBezTo>
                    <a:cubicBezTo>
                      <a:pt x="65580" y="504235"/>
                      <a:pt x="66552" y="500834"/>
                      <a:pt x="68495" y="496948"/>
                    </a:cubicBezTo>
                    <a:lnTo>
                      <a:pt x="94727" y="451771"/>
                    </a:lnTo>
                    <a:cubicBezTo>
                      <a:pt x="95698" y="448856"/>
                      <a:pt x="98127" y="445456"/>
                      <a:pt x="102013" y="441570"/>
                    </a:cubicBezTo>
                    <a:lnTo>
                      <a:pt x="107843" y="441570"/>
                    </a:lnTo>
                    <a:cubicBezTo>
                      <a:pt x="107843" y="439627"/>
                      <a:pt x="108328" y="438170"/>
                      <a:pt x="109300" y="437198"/>
                    </a:cubicBezTo>
                    <a:cubicBezTo>
                      <a:pt x="110271" y="437198"/>
                      <a:pt x="111243" y="435741"/>
                      <a:pt x="112215" y="432826"/>
                    </a:cubicBezTo>
                    <a:cubicBezTo>
                      <a:pt x="112215" y="431854"/>
                      <a:pt x="113186" y="430883"/>
                      <a:pt x="115129" y="429911"/>
                    </a:cubicBezTo>
                    <a:cubicBezTo>
                      <a:pt x="116101" y="429911"/>
                      <a:pt x="116586" y="429426"/>
                      <a:pt x="116586" y="428454"/>
                    </a:cubicBezTo>
                    <a:cubicBezTo>
                      <a:pt x="117558" y="426511"/>
                      <a:pt x="119501" y="425539"/>
                      <a:pt x="122416" y="425539"/>
                    </a:cubicBezTo>
                    <a:lnTo>
                      <a:pt x="134074" y="429911"/>
                    </a:lnTo>
                    <a:lnTo>
                      <a:pt x="150105" y="431369"/>
                    </a:lnTo>
                    <a:cubicBezTo>
                      <a:pt x="153020" y="431369"/>
                      <a:pt x="156420" y="432340"/>
                      <a:pt x="160306" y="434283"/>
                    </a:cubicBezTo>
                    <a:lnTo>
                      <a:pt x="171965" y="441570"/>
                    </a:lnTo>
                    <a:cubicBezTo>
                      <a:pt x="174880" y="444485"/>
                      <a:pt x="178280" y="445942"/>
                      <a:pt x="182166" y="445942"/>
                    </a:cubicBezTo>
                    <a:cubicBezTo>
                      <a:pt x="186052" y="445942"/>
                      <a:pt x="189939" y="448856"/>
                      <a:pt x="193825" y="454686"/>
                    </a:cubicBezTo>
                    <a:cubicBezTo>
                      <a:pt x="193825" y="455657"/>
                      <a:pt x="194311" y="456143"/>
                      <a:pt x="195282" y="456143"/>
                    </a:cubicBezTo>
                    <a:lnTo>
                      <a:pt x="201112" y="461972"/>
                    </a:lnTo>
                    <a:cubicBezTo>
                      <a:pt x="201112" y="462944"/>
                      <a:pt x="201597" y="463430"/>
                      <a:pt x="202569" y="463430"/>
                    </a:cubicBezTo>
                    <a:cubicBezTo>
                      <a:pt x="206455" y="460515"/>
                      <a:pt x="210341" y="458572"/>
                      <a:pt x="214228" y="457600"/>
                    </a:cubicBezTo>
                    <a:lnTo>
                      <a:pt x="211313" y="445942"/>
                    </a:lnTo>
                    <a:cubicBezTo>
                      <a:pt x="212284" y="444970"/>
                      <a:pt x="214228" y="444485"/>
                      <a:pt x="217142" y="444485"/>
                    </a:cubicBezTo>
                    <a:lnTo>
                      <a:pt x="221514" y="443027"/>
                    </a:lnTo>
                    <a:lnTo>
                      <a:pt x="222972" y="426997"/>
                    </a:lnTo>
                    <a:lnTo>
                      <a:pt x="262319" y="405137"/>
                    </a:lnTo>
                    <a:lnTo>
                      <a:pt x="276892" y="399307"/>
                    </a:lnTo>
                    <a:cubicBezTo>
                      <a:pt x="283693" y="397364"/>
                      <a:pt x="288551" y="395421"/>
                      <a:pt x="291466" y="393478"/>
                    </a:cubicBezTo>
                    <a:cubicBezTo>
                      <a:pt x="294380" y="391535"/>
                      <a:pt x="295838" y="389592"/>
                      <a:pt x="295838" y="387649"/>
                    </a:cubicBezTo>
                    <a:lnTo>
                      <a:pt x="295838" y="364332"/>
                    </a:lnTo>
                    <a:cubicBezTo>
                      <a:pt x="293895" y="363360"/>
                      <a:pt x="290980" y="363846"/>
                      <a:pt x="287093" y="365789"/>
                    </a:cubicBezTo>
                    <a:cubicBezTo>
                      <a:pt x="284179" y="365789"/>
                      <a:pt x="279807" y="366761"/>
                      <a:pt x="273978" y="368704"/>
                    </a:cubicBezTo>
                    <a:cubicBezTo>
                      <a:pt x="273006" y="368704"/>
                      <a:pt x="269120" y="371133"/>
                      <a:pt x="262319" y="375990"/>
                    </a:cubicBezTo>
                    <a:cubicBezTo>
                      <a:pt x="258433" y="379876"/>
                      <a:pt x="255033" y="381820"/>
                      <a:pt x="252118" y="381820"/>
                    </a:cubicBezTo>
                    <a:lnTo>
                      <a:pt x="244831" y="384734"/>
                    </a:lnTo>
                    <a:cubicBezTo>
                      <a:pt x="237059" y="384734"/>
                      <a:pt x="228801" y="383277"/>
                      <a:pt x="220057" y="380362"/>
                    </a:cubicBezTo>
                    <a:lnTo>
                      <a:pt x="205484" y="375990"/>
                    </a:lnTo>
                    <a:lnTo>
                      <a:pt x="177794" y="361417"/>
                    </a:lnTo>
                    <a:cubicBezTo>
                      <a:pt x="176823" y="360445"/>
                      <a:pt x="175851" y="359960"/>
                      <a:pt x="174880" y="359960"/>
                    </a:cubicBezTo>
                    <a:cubicBezTo>
                      <a:pt x="173908" y="358017"/>
                      <a:pt x="170994" y="356073"/>
                      <a:pt x="166136" y="354130"/>
                    </a:cubicBezTo>
                    <a:lnTo>
                      <a:pt x="151563" y="348301"/>
                    </a:lnTo>
                    <a:cubicBezTo>
                      <a:pt x="148648" y="347329"/>
                      <a:pt x="144761" y="344415"/>
                      <a:pt x="139904" y="339557"/>
                    </a:cubicBezTo>
                    <a:cubicBezTo>
                      <a:pt x="137961" y="335671"/>
                      <a:pt x="134074" y="330813"/>
                      <a:pt x="128245" y="324984"/>
                    </a:cubicBezTo>
                    <a:cubicBezTo>
                      <a:pt x="124359" y="321098"/>
                      <a:pt x="121930" y="318183"/>
                      <a:pt x="120958" y="316240"/>
                    </a:cubicBezTo>
                    <a:cubicBezTo>
                      <a:pt x="119987" y="315268"/>
                      <a:pt x="119501" y="312839"/>
                      <a:pt x="119501" y="308953"/>
                    </a:cubicBezTo>
                    <a:cubicBezTo>
                      <a:pt x="117558" y="299238"/>
                      <a:pt x="116586" y="292437"/>
                      <a:pt x="116586" y="288551"/>
                    </a:cubicBezTo>
                    <a:lnTo>
                      <a:pt x="118044" y="278349"/>
                    </a:lnTo>
                    <a:lnTo>
                      <a:pt x="123873" y="272520"/>
                    </a:lnTo>
                    <a:cubicBezTo>
                      <a:pt x="126788" y="267662"/>
                      <a:pt x="127759" y="263776"/>
                      <a:pt x="126788" y="260861"/>
                    </a:cubicBezTo>
                    <a:lnTo>
                      <a:pt x="141361" y="239002"/>
                    </a:lnTo>
                    <a:cubicBezTo>
                      <a:pt x="143304" y="237059"/>
                      <a:pt x="144276" y="235601"/>
                      <a:pt x="144276" y="234630"/>
                    </a:cubicBezTo>
                    <a:lnTo>
                      <a:pt x="148648" y="234630"/>
                    </a:lnTo>
                    <a:cubicBezTo>
                      <a:pt x="150591" y="232687"/>
                      <a:pt x="152048" y="232687"/>
                      <a:pt x="153020" y="234630"/>
                    </a:cubicBezTo>
                    <a:cubicBezTo>
                      <a:pt x="159821" y="234630"/>
                      <a:pt x="165164" y="233172"/>
                      <a:pt x="169050" y="230258"/>
                    </a:cubicBezTo>
                    <a:cubicBezTo>
                      <a:pt x="176823" y="225400"/>
                      <a:pt x="183624" y="222485"/>
                      <a:pt x="189453" y="221514"/>
                    </a:cubicBezTo>
                    <a:lnTo>
                      <a:pt x="240459" y="209855"/>
                    </a:lnTo>
                    <a:cubicBezTo>
                      <a:pt x="246288" y="207912"/>
                      <a:pt x="250661" y="206940"/>
                      <a:pt x="253575" y="206940"/>
                    </a:cubicBezTo>
                    <a:lnTo>
                      <a:pt x="278350" y="202568"/>
                    </a:lnTo>
                    <a:cubicBezTo>
                      <a:pt x="279321" y="201597"/>
                      <a:pt x="281264" y="201111"/>
                      <a:pt x="284179" y="201111"/>
                    </a:cubicBezTo>
                    <a:lnTo>
                      <a:pt x="320612" y="195282"/>
                    </a:lnTo>
                    <a:cubicBezTo>
                      <a:pt x="322555" y="192367"/>
                      <a:pt x="323527" y="187995"/>
                      <a:pt x="323527" y="182166"/>
                    </a:cubicBezTo>
                    <a:lnTo>
                      <a:pt x="327899" y="166135"/>
                    </a:lnTo>
                    <a:cubicBezTo>
                      <a:pt x="328870" y="162249"/>
                      <a:pt x="329356" y="156420"/>
                      <a:pt x="329356" y="148647"/>
                    </a:cubicBezTo>
                    <a:lnTo>
                      <a:pt x="329356" y="145733"/>
                    </a:lnTo>
                    <a:cubicBezTo>
                      <a:pt x="327413" y="151562"/>
                      <a:pt x="328385" y="142818"/>
                      <a:pt x="332271" y="119501"/>
                    </a:cubicBezTo>
                    <a:lnTo>
                      <a:pt x="338100" y="96184"/>
                    </a:lnTo>
                    <a:cubicBezTo>
                      <a:pt x="338100" y="89383"/>
                      <a:pt x="339072" y="84525"/>
                      <a:pt x="341015" y="81611"/>
                    </a:cubicBezTo>
                    <a:lnTo>
                      <a:pt x="341015" y="72867"/>
                    </a:lnTo>
                    <a:lnTo>
                      <a:pt x="346844" y="67037"/>
                    </a:lnTo>
                    <a:cubicBezTo>
                      <a:pt x="347815" y="64123"/>
                      <a:pt x="349759" y="60236"/>
                      <a:pt x="352673" y="55379"/>
                    </a:cubicBezTo>
                    <a:lnTo>
                      <a:pt x="358502" y="45177"/>
                    </a:lnTo>
                    <a:cubicBezTo>
                      <a:pt x="360446" y="39348"/>
                      <a:pt x="362389" y="35462"/>
                      <a:pt x="364332" y="33519"/>
                    </a:cubicBezTo>
                    <a:cubicBezTo>
                      <a:pt x="366275" y="28661"/>
                      <a:pt x="369675" y="27204"/>
                      <a:pt x="374533" y="29147"/>
                    </a:cubicBezTo>
                    <a:lnTo>
                      <a:pt x="377448" y="29147"/>
                    </a:lnTo>
                    <a:cubicBezTo>
                      <a:pt x="380362" y="29147"/>
                      <a:pt x="382306" y="27204"/>
                      <a:pt x="383277" y="23317"/>
                    </a:cubicBezTo>
                    <a:lnTo>
                      <a:pt x="384735" y="18946"/>
                    </a:lnTo>
                    <a:cubicBezTo>
                      <a:pt x="385706" y="14088"/>
                      <a:pt x="389106" y="12630"/>
                      <a:pt x="394936" y="14574"/>
                    </a:cubicBezTo>
                    <a:cubicBezTo>
                      <a:pt x="395907" y="14574"/>
                      <a:pt x="396879" y="15059"/>
                      <a:pt x="397850" y="16031"/>
                    </a:cubicBezTo>
                    <a:cubicBezTo>
                      <a:pt x="398822" y="16031"/>
                      <a:pt x="399308" y="16517"/>
                      <a:pt x="399308" y="17488"/>
                    </a:cubicBezTo>
                    <a:cubicBezTo>
                      <a:pt x="400279" y="17488"/>
                      <a:pt x="401251" y="17974"/>
                      <a:pt x="402222" y="18946"/>
                    </a:cubicBezTo>
                    <a:lnTo>
                      <a:pt x="405137" y="16031"/>
                    </a:lnTo>
                    <a:cubicBezTo>
                      <a:pt x="408052" y="10202"/>
                      <a:pt x="409023" y="7773"/>
                      <a:pt x="408052" y="8744"/>
                    </a:cubicBezTo>
                    <a:cubicBezTo>
                      <a:pt x="409023" y="5830"/>
                      <a:pt x="412424" y="3401"/>
                      <a:pt x="418253" y="1458"/>
                    </a:cubicBezTo>
                    <a:cubicBezTo>
                      <a:pt x="419225" y="486"/>
                      <a:pt x="420318" y="0"/>
                      <a:pt x="421532" y="0"/>
                    </a:cubicBezTo>
                    <a:close/>
                    <a:moveTo>
                      <a:pt x="623736" y="475088"/>
                    </a:moveTo>
                    <a:lnTo>
                      <a:pt x="591674" y="480918"/>
                    </a:lnTo>
                    <a:cubicBezTo>
                      <a:pt x="581959" y="482861"/>
                      <a:pt x="575158" y="483832"/>
                      <a:pt x="571272" y="483832"/>
                    </a:cubicBezTo>
                    <a:cubicBezTo>
                      <a:pt x="567386" y="485775"/>
                      <a:pt x="565442" y="487719"/>
                      <a:pt x="565442" y="489662"/>
                    </a:cubicBezTo>
                    <a:lnTo>
                      <a:pt x="563985" y="524637"/>
                    </a:lnTo>
                    <a:lnTo>
                      <a:pt x="556699" y="547955"/>
                    </a:lnTo>
                    <a:lnTo>
                      <a:pt x="556699" y="558156"/>
                    </a:lnTo>
                    <a:cubicBezTo>
                      <a:pt x="556699" y="563985"/>
                      <a:pt x="557185" y="568843"/>
                      <a:pt x="558156" y="572729"/>
                    </a:cubicBezTo>
                    <a:cubicBezTo>
                      <a:pt x="562042" y="571758"/>
                      <a:pt x="567871" y="571272"/>
                      <a:pt x="575644" y="571272"/>
                    </a:cubicBezTo>
                    <a:lnTo>
                      <a:pt x="591674" y="569814"/>
                    </a:lnTo>
                    <a:lnTo>
                      <a:pt x="622278" y="486747"/>
                    </a:lnTo>
                    <a:cubicBezTo>
                      <a:pt x="624221" y="482861"/>
                      <a:pt x="625193" y="479460"/>
                      <a:pt x="625193" y="476546"/>
                    </a:cubicBezTo>
                    <a:lnTo>
                      <a:pt x="623736" y="475088"/>
                    </a:lnTo>
                    <a:close/>
                    <a:moveTo>
                      <a:pt x="230258" y="505692"/>
                    </a:moveTo>
                    <a:lnTo>
                      <a:pt x="225886" y="507150"/>
                    </a:lnTo>
                    <a:cubicBezTo>
                      <a:pt x="227829" y="509093"/>
                      <a:pt x="229772" y="512979"/>
                      <a:pt x="231715" y="518808"/>
                    </a:cubicBezTo>
                    <a:lnTo>
                      <a:pt x="262319" y="616449"/>
                    </a:lnTo>
                    <a:lnTo>
                      <a:pt x="287093" y="612077"/>
                    </a:lnTo>
                    <a:cubicBezTo>
                      <a:pt x="289037" y="612077"/>
                      <a:pt x="291951" y="611105"/>
                      <a:pt x="295838" y="609162"/>
                    </a:cubicBezTo>
                    <a:cubicBezTo>
                      <a:pt x="288065" y="579044"/>
                      <a:pt x="283208" y="554270"/>
                      <a:pt x="281264" y="534839"/>
                    </a:cubicBezTo>
                    <a:cubicBezTo>
                      <a:pt x="275435" y="531924"/>
                      <a:pt x="273006" y="530953"/>
                      <a:pt x="273978" y="531924"/>
                    </a:cubicBezTo>
                    <a:cubicBezTo>
                      <a:pt x="271063" y="529981"/>
                      <a:pt x="269606" y="528524"/>
                      <a:pt x="269606" y="527552"/>
                    </a:cubicBezTo>
                    <a:cubicBezTo>
                      <a:pt x="266691" y="524637"/>
                      <a:pt x="264748" y="523180"/>
                      <a:pt x="263776" y="523180"/>
                    </a:cubicBezTo>
                    <a:cubicBezTo>
                      <a:pt x="254061" y="519294"/>
                      <a:pt x="247746" y="515408"/>
                      <a:pt x="244831" y="511522"/>
                    </a:cubicBezTo>
                    <a:lnTo>
                      <a:pt x="241917" y="511522"/>
                    </a:lnTo>
                    <a:cubicBezTo>
                      <a:pt x="236087" y="509578"/>
                      <a:pt x="232201" y="507635"/>
                      <a:pt x="230258" y="505692"/>
                    </a:cubicBezTo>
                    <a:close/>
                    <a:moveTo>
                      <a:pt x="448857" y="510064"/>
                    </a:moveTo>
                    <a:cubicBezTo>
                      <a:pt x="444971" y="510064"/>
                      <a:pt x="442542" y="510550"/>
                      <a:pt x="441570" y="511522"/>
                    </a:cubicBezTo>
                    <a:cubicBezTo>
                      <a:pt x="431855" y="513465"/>
                      <a:pt x="425054" y="514436"/>
                      <a:pt x="421168" y="514436"/>
                    </a:cubicBezTo>
                    <a:cubicBezTo>
                      <a:pt x="416310" y="516379"/>
                      <a:pt x="413881" y="518808"/>
                      <a:pt x="413881" y="521723"/>
                    </a:cubicBezTo>
                    <a:cubicBezTo>
                      <a:pt x="412910" y="524637"/>
                      <a:pt x="412424" y="529495"/>
                      <a:pt x="412424" y="536296"/>
                    </a:cubicBezTo>
                    <a:cubicBezTo>
                      <a:pt x="412424" y="540182"/>
                      <a:pt x="413395" y="546983"/>
                      <a:pt x="415338" y="556699"/>
                    </a:cubicBezTo>
                    <a:lnTo>
                      <a:pt x="416795" y="588760"/>
                    </a:lnTo>
                    <a:cubicBezTo>
                      <a:pt x="422625" y="588760"/>
                      <a:pt x="431369" y="587788"/>
                      <a:pt x="443028" y="585845"/>
                    </a:cubicBezTo>
                    <a:lnTo>
                      <a:pt x="448857" y="539211"/>
                    </a:lnTo>
                    <a:lnTo>
                      <a:pt x="448857" y="510064"/>
                    </a:lnTo>
                    <a:close/>
                    <a:moveTo>
                      <a:pt x="244831" y="950176"/>
                    </a:moveTo>
                    <a:cubicBezTo>
                      <a:pt x="231229" y="950176"/>
                      <a:pt x="218599" y="951634"/>
                      <a:pt x="206941" y="954548"/>
                    </a:cubicBezTo>
                    <a:cubicBezTo>
                      <a:pt x="207912" y="956491"/>
                      <a:pt x="207427" y="958920"/>
                      <a:pt x="205484" y="961835"/>
                    </a:cubicBezTo>
                    <a:lnTo>
                      <a:pt x="199654" y="967664"/>
                    </a:lnTo>
                    <a:lnTo>
                      <a:pt x="199654" y="972036"/>
                    </a:lnTo>
                    <a:cubicBezTo>
                      <a:pt x="201597" y="974951"/>
                      <a:pt x="201597" y="977865"/>
                      <a:pt x="199654" y="980780"/>
                    </a:cubicBezTo>
                    <a:lnTo>
                      <a:pt x="201112" y="1002640"/>
                    </a:lnTo>
                    <a:cubicBezTo>
                      <a:pt x="201112" y="1004583"/>
                      <a:pt x="201597" y="1005555"/>
                      <a:pt x="202569" y="1005555"/>
                    </a:cubicBezTo>
                    <a:lnTo>
                      <a:pt x="208398" y="995353"/>
                    </a:lnTo>
                    <a:cubicBezTo>
                      <a:pt x="210341" y="991467"/>
                      <a:pt x="212284" y="988553"/>
                      <a:pt x="214228" y="986609"/>
                    </a:cubicBezTo>
                    <a:cubicBezTo>
                      <a:pt x="215199" y="986609"/>
                      <a:pt x="215685" y="986124"/>
                      <a:pt x="215685" y="985152"/>
                    </a:cubicBezTo>
                    <a:cubicBezTo>
                      <a:pt x="215685" y="981266"/>
                      <a:pt x="218599" y="977380"/>
                      <a:pt x="224429" y="973494"/>
                    </a:cubicBezTo>
                    <a:lnTo>
                      <a:pt x="225886" y="967664"/>
                    </a:lnTo>
                    <a:lnTo>
                      <a:pt x="234630" y="967664"/>
                    </a:lnTo>
                    <a:cubicBezTo>
                      <a:pt x="241431" y="967664"/>
                      <a:pt x="244831" y="964750"/>
                      <a:pt x="244831" y="958920"/>
                    </a:cubicBezTo>
                    <a:lnTo>
                      <a:pt x="244831" y="950176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2C248464-1DC2-C1A0-70A0-79430A62F99C}"/>
                  </a:ext>
                </a:extLst>
              </p:cNvPr>
              <p:cNvSpPr txBox="1"/>
              <p:nvPr/>
            </p:nvSpPr>
            <p:spPr>
              <a:xfrm>
                <a:off x="4800731" y="1816669"/>
                <a:ext cx="435011" cy="398683"/>
              </a:xfrm>
              <a:custGeom>
                <a:avLst/>
                <a:gdLst/>
                <a:ahLst/>
                <a:cxnLst/>
                <a:rect l="l" t="t" r="r" b="b"/>
                <a:pathLst>
                  <a:path w="435011" h="398683">
                    <a:moveTo>
                      <a:pt x="331541" y="469"/>
                    </a:moveTo>
                    <a:cubicBezTo>
                      <a:pt x="333484" y="-260"/>
                      <a:pt x="335670" y="-139"/>
                      <a:pt x="338099" y="833"/>
                    </a:cubicBezTo>
                    <a:cubicBezTo>
                      <a:pt x="340042" y="1804"/>
                      <a:pt x="342957" y="2290"/>
                      <a:pt x="346843" y="2290"/>
                    </a:cubicBezTo>
                    <a:cubicBezTo>
                      <a:pt x="356559" y="-625"/>
                      <a:pt x="364817" y="1319"/>
                      <a:pt x="371618" y="8119"/>
                    </a:cubicBezTo>
                    <a:cubicBezTo>
                      <a:pt x="375504" y="12006"/>
                      <a:pt x="380847" y="14920"/>
                      <a:pt x="387648" y="16863"/>
                    </a:cubicBezTo>
                    <a:cubicBezTo>
                      <a:pt x="391534" y="17835"/>
                      <a:pt x="394449" y="20264"/>
                      <a:pt x="396392" y="24150"/>
                    </a:cubicBezTo>
                    <a:cubicBezTo>
                      <a:pt x="397364" y="28036"/>
                      <a:pt x="400278" y="31437"/>
                      <a:pt x="405136" y="34351"/>
                    </a:cubicBezTo>
                    <a:cubicBezTo>
                      <a:pt x="409994" y="39209"/>
                      <a:pt x="412909" y="44067"/>
                      <a:pt x="413880" y="48925"/>
                    </a:cubicBezTo>
                    <a:lnTo>
                      <a:pt x="416795" y="53297"/>
                    </a:lnTo>
                    <a:cubicBezTo>
                      <a:pt x="418738" y="56211"/>
                      <a:pt x="419709" y="58154"/>
                      <a:pt x="419709" y="59126"/>
                    </a:cubicBezTo>
                    <a:cubicBezTo>
                      <a:pt x="426510" y="67870"/>
                      <a:pt x="430882" y="77585"/>
                      <a:pt x="432825" y="88272"/>
                    </a:cubicBezTo>
                    <a:cubicBezTo>
                      <a:pt x="435740" y="99931"/>
                      <a:pt x="435740" y="110618"/>
                      <a:pt x="432825" y="120333"/>
                    </a:cubicBezTo>
                    <a:cubicBezTo>
                      <a:pt x="430882" y="126163"/>
                      <a:pt x="428939" y="130049"/>
                      <a:pt x="426996" y="131992"/>
                    </a:cubicBezTo>
                    <a:cubicBezTo>
                      <a:pt x="421167" y="139764"/>
                      <a:pt x="416309" y="144622"/>
                      <a:pt x="412423" y="146565"/>
                    </a:cubicBezTo>
                    <a:cubicBezTo>
                      <a:pt x="412423" y="148508"/>
                      <a:pt x="410966" y="150937"/>
                      <a:pt x="408051" y="153852"/>
                    </a:cubicBezTo>
                    <a:lnTo>
                      <a:pt x="396392" y="174254"/>
                    </a:lnTo>
                    <a:cubicBezTo>
                      <a:pt x="395421" y="178141"/>
                      <a:pt x="392992" y="181055"/>
                      <a:pt x="389106" y="182998"/>
                    </a:cubicBezTo>
                    <a:cubicBezTo>
                      <a:pt x="383276" y="186885"/>
                      <a:pt x="379390" y="190285"/>
                      <a:pt x="377447" y="193200"/>
                    </a:cubicBezTo>
                    <a:cubicBezTo>
                      <a:pt x="374532" y="197086"/>
                      <a:pt x="371132" y="200486"/>
                      <a:pt x="367246" y="203401"/>
                    </a:cubicBezTo>
                    <a:lnTo>
                      <a:pt x="362874" y="207773"/>
                    </a:lnTo>
                    <a:cubicBezTo>
                      <a:pt x="357045" y="214574"/>
                      <a:pt x="350729" y="220889"/>
                      <a:pt x="343928" y="226718"/>
                    </a:cubicBezTo>
                    <a:cubicBezTo>
                      <a:pt x="342957" y="226718"/>
                      <a:pt x="341985" y="227204"/>
                      <a:pt x="341014" y="228176"/>
                    </a:cubicBezTo>
                    <a:cubicBezTo>
                      <a:pt x="340042" y="228176"/>
                      <a:pt x="339071" y="228661"/>
                      <a:pt x="338099" y="229633"/>
                    </a:cubicBezTo>
                    <a:lnTo>
                      <a:pt x="332270" y="235462"/>
                    </a:lnTo>
                    <a:cubicBezTo>
                      <a:pt x="328384" y="238377"/>
                      <a:pt x="325955" y="240806"/>
                      <a:pt x="324983" y="242749"/>
                    </a:cubicBezTo>
                    <a:cubicBezTo>
                      <a:pt x="324012" y="245663"/>
                      <a:pt x="321583" y="247121"/>
                      <a:pt x="317697" y="247121"/>
                    </a:cubicBezTo>
                    <a:lnTo>
                      <a:pt x="316239" y="248578"/>
                    </a:lnTo>
                    <a:cubicBezTo>
                      <a:pt x="302638" y="262180"/>
                      <a:pt x="297294" y="267038"/>
                      <a:pt x="300209" y="263151"/>
                    </a:cubicBezTo>
                    <a:cubicBezTo>
                      <a:pt x="298265" y="266066"/>
                      <a:pt x="294379" y="269466"/>
                      <a:pt x="288550" y="273353"/>
                    </a:cubicBezTo>
                    <a:cubicBezTo>
                      <a:pt x="285635" y="274324"/>
                      <a:pt x="283207" y="277239"/>
                      <a:pt x="281264" y="282097"/>
                    </a:cubicBezTo>
                    <a:cubicBezTo>
                      <a:pt x="280292" y="285983"/>
                      <a:pt x="277377" y="289383"/>
                      <a:pt x="272519" y="292298"/>
                    </a:cubicBezTo>
                    <a:cubicBezTo>
                      <a:pt x="267662" y="298127"/>
                      <a:pt x="259404" y="305900"/>
                      <a:pt x="247745" y="315615"/>
                    </a:cubicBezTo>
                    <a:lnTo>
                      <a:pt x="230257" y="328731"/>
                    </a:lnTo>
                    <a:cubicBezTo>
                      <a:pt x="226371" y="330674"/>
                      <a:pt x="222971" y="333103"/>
                      <a:pt x="220056" y="336018"/>
                    </a:cubicBezTo>
                    <a:cubicBezTo>
                      <a:pt x="210340" y="342819"/>
                      <a:pt x="203539" y="346705"/>
                      <a:pt x="199654" y="347676"/>
                    </a:cubicBezTo>
                    <a:cubicBezTo>
                      <a:pt x="198682" y="347676"/>
                      <a:pt x="197710" y="348162"/>
                      <a:pt x="196739" y="349134"/>
                    </a:cubicBezTo>
                    <a:cubicBezTo>
                      <a:pt x="194796" y="351077"/>
                      <a:pt x="190910" y="353020"/>
                      <a:pt x="185080" y="354963"/>
                    </a:cubicBezTo>
                    <a:cubicBezTo>
                      <a:pt x="182166" y="357878"/>
                      <a:pt x="178279" y="360306"/>
                      <a:pt x="173421" y="362249"/>
                    </a:cubicBezTo>
                    <a:cubicBezTo>
                      <a:pt x="169535" y="365164"/>
                      <a:pt x="165163" y="366622"/>
                      <a:pt x="160305" y="366622"/>
                    </a:cubicBezTo>
                    <a:cubicBezTo>
                      <a:pt x="158363" y="366622"/>
                      <a:pt x="155448" y="367593"/>
                      <a:pt x="151562" y="369536"/>
                    </a:cubicBezTo>
                    <a:lnTo>
                      <a:pt x="138446" y="373908"/>
                    </a:lnTo>
                    <a:lnTo>
                      <a:pt x="123873" y="373908"/>
                    </a:lnTo>
                    <a:cubicBezTo>
                      <a:pt x="119986" y="373908"/>
                      <a:pt x="117072" y="374394"/>
                      <a:pt x="115129" y="375365"/>
                    </a:cubicBezTo>
                    <a:cubicBezTo>
                      <a:pt x="112214" y="376337"/>
                      <a:pt x="107842" y="376823"/>
                      <a:pt x="102013" y="376823"/>
                    </a:cubicBezTo>
                    <a:cubicBezTo>
                      <a:pt x="101041" y="375851"/>
                      <a:pt x="99098" y="375365"/>
                      <a:pt x="96183" y="375365"/>
                    </a:cubicBezTo>
                    <a:cubicBezTo>
                      <a:pt x="92297" y="377308"/>
                      <a:pt x="88897" y="377794"/>
                      <a:pt x="85982" y="376823"/>
                    </a:cubicBezTo>
                    <a:lnTo>
                      <a:pt x="64122" y="376823"/>
                    </a:lnTo>
                    <a:cubicBezTo>
                      <a:pt x="59264" y="376823"/>
                      <a:pt x="56350" y="376337"/>
                      <a:pt x="55378" y="375365"/>
                    </a:cubicBezTo>
                    <a:lnTo>
                      <a:pt x="45177" y="376823"/>
                    </a:lnTo>
                    <a:cubicBezTo>
                      <a:pt x="43234" y="375851"/>
                      <a:pt x="39833" y="376823"/>
                      <a:pt x="34976" y="379737"/>
                    </a:cubicBezTo>
                    <a:cubicBezTo>
                      <a:pt x="32061" y="382652"/>
                      <a:pt x="29146" y="384109"/>
                      <a:pt x="26232" y="384109"/>
                    </a:cubicBezTo>
                    <a:lnTo>
                      <a:pt x="23317" y="387024"/>
                    </a:lnTo>
                    <a:cubicBezTo>
                      <a:pt x="17488" y="391882"/>
                      <a:pt x="9715" y="395768"/>
                      <a:pt x="0" y="398683"/>
                    </a:cubicBezTo>
                    <a:cubicBezTo>
                      <a:pt x="1943" y="395768"/>
                      <a:pt x="4858" y="392368"/>
                      <a:pt x="8744" y="388481"/>
                    </a:cubicBezTo>
                    <a:cubicBezTo>
                      <a:pt x="10687" y="387510"/>
                      <a:pt x="11658" y="386538"/>
                      <a:pt x="11658" y="385567"/>
                    </a:cubicBezTo>
                    <a:cubicBezTo>
                      <a:pt x="14573" y="382652"/>
                      <a:pt x="18945" y="379252"/>
                      <a:pt x="24774" y="375365"/>
                    </a:cubicBezTo>
                    <a:cubicBezTo>
                      <a:pt x="27689" y="373422"/>
                      <a:pt x="31089" y="369536"/>
                      <a:pt x="34976" y="363707"/>
                    </a:cubicBezTo>
                    <a:cubicBezTo>
                      <a:pt x="36919" y="361764"/>
                      <a:pt x="41776" y="353991"/>
                      <a:pt x="49549" y="340390"/>
                    </a:cubicBezTo>
                    <a:lnTo>
                      <a:pt x="52464" y="336018"/>
                    </a:lnTo>
                    <a:cubicBezTo>
                      <a:pt x="54407" y="334075"/>
                      <a:pt x="55378" y="332617"/>
                      <a:pt x="55378" y="331646"/>
                    </a:cubicBezTo>
                    <a:cubicBezTo>
                      <a:pt x="64122" y="317072"/>
                      <a:pt x="75295" y="302499"/>
                      <a:pt x="88897" y="287926"/>
                    </a:cubicBezTo>
                    <a:lnTo>
                      <a:pt x="126787" y="245663"/>
                    </a:lnTo>
                    <a:cubicBezTo>
                      <a:pt x="121929" y="246635"/>
                      <a:pt x="126301" y="242749"/>
                      <a:pt x="139903" y="234005"/>
                    </a:cubicBezTo>
                    <a:cubicBezTo>
                      <a:pt x="145732" y="228176"/>
                      <a:pt x="149618" y="223318"/>
                      <a:pt x="151562" y="219432"/>
                    </a:cubicBezTo>
                    <a:cubicBezTo>
                      <a:pt x="156420" y="215545"/>
                      <a:pt x="163706" y="206801"/>
                      <a:pt x="173421" y="193200"/>
                    </a:cubicBezTo>
                    <a:lnTo>
                      <a:pt x="205483" y="156767"/>
                    </a:lnTo>
                    <a:cubicBezTo>
                      <a:pt x="211312" y="150937"/>
                      <a:pt x="218113" y="143165"/>
                      <a:pt x="225885" y="133449"/>
                    </a:cubicBezTo>
                    <a:cubicBezTo>
                      <a:pt x="229771" y="127620"/>
                      <a:pt x="235601" y="119848"/>
                      <a:pt x="243373" y="110132"/>
                    </a:cubicBezTo>
                    <a:lnTo>
                      <a:pt x="263776" y="85358"/>
                    </a:lnTo>
                    <a:lnTo>
                      <a:pt x="284178" y="54754"/>
                    </a:lnTo>
                    <a:cubicBezTo>
                      <a:pt x="285150" y="53782"/>
                      <a:pt x="285635" y="52811"/>
                      <a:pt x="285635" y="51839"/>
                    </a:cubicBezTo>
                    <a:cubicBezTo>
                      <a:pt x="288550" y="48925"/>
                      <a:pt x="292922" y="41152"/>
                      <a:pt x="298751" y="28522"/>
                    </a:cubicBezTo>
                    <a:lnTo>
                      <a:pt x="303123" y="24150"/>
                    </a:lnTo>
                    <a:cubicBezTo>
                      <a:pt x="305067" y="22207"/>
                      <a:pt x="306038" y="20750"/>
                      <a:pt x="306038" y="19778"/>
                    </a:cubicBezTo>
                    <a:lnTo>
                      <a:pt x="306038" y="16863"/>
                    </a:lnTo>
                    <a:cubicBezTo>
                      <a:pt x="307981" y="11034"/>
                      <a:pt x="311867" y="9577"/>
                      <a:pt x="317697" y="12491"/>
                    </a:cubicBezTo>
                    <a:cubicBezTo>
                      <a:pt x="321583" y="13463"/>
                      <a:pt x="324012" y="12006"/>
                      <a:pt x="324983" y="8119"/>
                    </a:cubicBezTo>
                    <a:cubicBezTo>
                      <a:pt x="325955" y="8119"/>
                      <a:pt x="326440" y="7148"/>
                      <a:pt x="326440" y="5205"/>
                    </a:cubicBezTo>
                    <a:cubicBezTo>
                      <a:pt x="327898" y="2776"/>
                      <a:pt x="329598" y="1197"/>
                      <a:pt x="331541" y="469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52F3CCFC-3925-A9D5-DB44-09ABB944B553}"/>
                  </a:ext>
                </a:extLst>
              </p:cNvPr>
              <p:cNvSpPr txBox="1"/>
              <p:nvPr/>
            </p:nvSpPr>
            <p:spPr>
              <a:xfrm>
                <a:off x="4773042" y="2056138"/>
                <a:ext cx="491604" cy="1053525"/>
              </a:xfrm>
              <a:custGeom>
                <a:avLst/>
                <a:gdLst/>
                <a:ahLst/>
                <a:cxnLst/>
                <a:rect l="l" t="t" r="r" b="b"/>
                <a:pathLst>
                  <a:path w="491604" h="1053525">
                    <a:moveTo>
                      <a:pt x="408051" y="365"/>
                    </a:moveTo>
                    <a:lnTo>
                      <a:pt x="413880" y="365"/>
                    </a:lnTo>
                    <a:cubicBezTo>
                      <a:pt x="415823" y="-121"/>
                      <a:pt x="419102" y="-121"/>
                      <a:pt x="423717" y="365"/>
                    </a:cubicBezTo>
                    <a:cubicBezTo>
                      <a:pt x="428332" y="851"/>
                      <a:pt x="434283" y="1822"/>
                      <a:pt x="441569" y="3280"/>
                    </a:cubicBezTo>
                    <a:cubicBezTo>
                      <a:pt x="449342" y="6194"/>
                      <a:pt x="455656" y="10081"/>
                      <a:pt x="460514" y="14938"/>
                    </a:cubicBezTo>
                    <a:lnTo>
                      <a:pt x="476545" y="33884"/>
                    </a:lnTo>
                    <a:lnTo>
                      <a:pt x="491118" y="71774"/>
                    </a:lnTo>
                    <a:cubicBezTo>
                      <a:pt x="492090" y="75660"/>
                      <a:pt x="491604" y="81490"/>
                      <a:pt x="489661" y="89262"/>
                    </a:cubicBezTo>
                    <a:lnTo>
                      <a:pt x="483831" y="109665"/>
                    </a:lnTo>
                    <a:cubicBezTo>
                      <a:pt x="482860" y="113551"/>
                      <a:pt x="479945" y="118894"/>
                      <a:pt x="475088" y="125695"/>
                    </a:cubicBezTo>
                    <a:cubicBezTo>
                      <a:pt x="470230" y="135411"/>
                      <a:pt x="468287" y="138811"/>
                      <a:pt x="469258" y="135896"/>
                    </a:cubicBezTo>
                    <a:cubicBezTo>
                      <a:pt x="459543" y="150470"/>
                      <a:pt x="451285" y="164557"/>
                      <a:pt x="444484" y="178159"/>
                    </a:cubicBezTo>
                    <a:lnTo>
                      <a:pt x="403679" y="220421"/>
                    </a:lnTo>
                    <a:lnTo>
                      <a:pt x="396392" y="224793"/>
                    </a:lnTo>
                    <a:lnTo>
                      <a:pt x="399307" y="245196"/>
                    </a:lnTo>
                    <a:lnTo>
                      <a:pt x="397849" y="278714"/>
                    </a:lnTo>
                    <a:lnTo>
                      <a:pt x="394935" y="286001"/>
                    </a:lnTo>
                    <a:cubicBezTo>
                      <a:pt x="393963" y="286972"/>
                      <a:pt x="393478" y="288916"/>
                      <a:pt x="393478" y="291830"/>
                    </a:cubicBezTo>
                    <a:lnTo>
                      <a:pt x="389105" y="344294"/>
                    </a:lnTo>
                    <a:lnTo>
                      <a:pt x="390563" y="350123"/>
                    </a:lnTo>
                    <a:lnTo>
                      <a:pt x="392020" y="497313"/>
                    </a:lnTo>
                    <a:cubicBezTo>
                      <a:pt x="391049" y="508972"/>
                      <a:pt x="391049" y="520630"/>
                      <a:pt x="392020" y="532289"/>
                    </a:cubicBezTo>
                    <a:lnTo>
                      <a:pt x="393478" y="561435"/>
                    </a:lnTo>
                    <a:lnTo>
                      <a:pt x="393478" y="743601"/>
                    </a:lnTo>
                    <a:lnTo>
                      <a:pt x="399307" y="893706"/>
                    </a:lnTo>
                    <a:cubicBezTo>
                      <a:pt x="399307" y="896620"/>
                      <a:pt x="400278" y="900992"/>
                      <a:pt x="402221" y="906821"/>
                    </a:cubicBezTo>
                    <a:cubicBezTo>
                      <a:pt x="403193" y="907793"/>
                      <a:pt x="403679" y="909736"/>
                      <a:pt x="403679" y="912651"/>
                    </a:cubicBezTo>
                    <a:lnTo>
                      <a:pt x="405136" y="919937"/>
                    </a:lnTo>
                    <a:lnTo>
                      <a:pt x="410965" y="928681"/>
                    </a:lnTo>
                    <a:lnTo>
                      <a:pt x="415337" y="954913"/>
                    </a:lnTo>
                    <a:cubicBezTo>
                      <a:pt x="414366" y="958799"/>
                      <a:pt x="411937" y="964629"/>
                      <a:pt x="408051" y="972401"/>
                    </a:cubicBezTo>
                    <a:lnTo>
                      <a:pt x="400764" y="979688"/>
                    </a:lnTo>
                    <a:cubicBezTo>
                      <a:pt x="397849" y="979688"/>
                      <a:pt x="394935" y="981145"/>
                      <a:pt x="392020" y="984060"/>
                    </a:cubicBezTo>
                    <a:lnTo>
                      <a:pt x="392020" y="985517"/>
                    </a:lnTo>
                    <a:cubicBezTo>
                      <a:pt x="394935" y="987460"/>
                      <a:pt x="395420" y="990861"/>
                      <a:pt x="393478" y="995718"/>
                    </a:cubicBezTo>
                    <a:lnTo>
                      <a:pt x="386191" y="1014663"/>
                    </a:lnTo>
                    <a:cubicBezTo>
                      <a:pt x="386191" y="1017578"/>
                      <a:pt x="385705" y="1019521"/>
                      <a:pt x="384734" y="1020493"/>
                    </a:cubicBezTo>
                    <a:cubicBezTo>
                      <a:pt x="382790" y="1020493"/>
                      <a:pt x="381333" y="1020979"/>
                      <a:pt x="380361" y="1021950"/>
                    </a:cubicBezTo>
                    <a:cubicBezTo>
                      <a:pt x="381333" y="1021950"/>
                      <a:pt x="380847" y="1022922"/>
                      <a:pt x="378904" y="1024865"/>
                    </a:cubicBezTo>
                    <a:cubicBezTo>
                      <a:pt x="376961" y="1025836"/>
                      <a:pt x="375018" y="1028265"/>
                      <a:pt x="373075" y="1032151"/>
                    </a:cubicBezTo>
                    <a:lnTo>
                      <a:pt x="367245" y="1039438"/>
                    </a:lnTo>
                    <a:lnTo>
                      <a:pt x="364331" y="1039438"/>
                    </a:lnTo>
                    <a:lnTo>
                      <a:pt x="352672" y="1046725"/>
                    </a:lnTo>
                    <a:lnTo>
                      <a:pt x="339556" y="1049639"/>
                    </a:lnTo>
                    <a:lnTo>
                      <a:pt x="339556" y="1052554"/>
                    </a:lnTo>
                    <a:lnTo>
                      <a:pt x="317697" y="1052554"/>
                    </a:lnTo>
                    <a:cubicBezTo>
                      <a:pt x="309924" y="1054497"/>
                      <a:pt x="303609" y="1053525"/>
                      <a:pt x="298751" y="1049639"/>
                    </a:cubicBezTo>
                    <a:cubicBezTo>
                      <a:pt x="297780" y="1048668"/>
                      <a:pt x="296323" y="1048182"/>
                      <a:pt x="294379" y="1048182"/>
                    </a:cubicBezTo>
                    <a:lnTo>
                      <a:pt x="275434" y="1042353"/>
                    </a:lnTo>
                    <a:cubicBezTo>
                      <a:pt x="274463" y="1040410"/>
                      <a:pt x="272519" y="1039438"/>
                      <a:pt x="269605" y="1039438"/>
                    </a:cubicBezTo>
                    <a:cubicBezTo>
                      <a:pt x="266690" y="1039438"/>
                      <a:pt x="265233" y="1038952"/>
                      <a:pt x="265233" y="1037981"/>
                    </a:cubicBezTo>
                    <a:cubicBezTo>
                      <a:pt x="264261" y="1035066"/>
                      <a:pt x="262318" y="1033609"/>
                      <a:pt x="259403" y="1033609"/>
                    </a:cubicBezTo>
                    <a:cubicBezTo>
                      <a:pt x="258432" y="1033609"/>
                      <a:pt x="257460" y="1033123"/>
                      <a:pt x="256489" y="1032151"/>
                    </a:cubicBezTo>
                    <a:cubicBezTo>
                      <a:pt x="256489" y="1031180"/>
                      <a:pt x="255517" y="1030694"/>
                      <a:pt x="253574" y="1030694"/>
                    </a:cubicBezTo>
                    <a:cubicBezTo>
                      <a:pt x="246773" y="1030694"/>
                      <a:pt x="240944" y="1028265"/>
                      <a:pt x="236086" y="1023407"/>
                    </a:cubicBezTo>
                    <a:cubicBezTo>
                      <a:pt x="230257" y="1017578"/>
                      <a:pt x="226371" y="1013206"/>
                      <a:pt x="224428" y="1010291"/>
                    </a:cubicBezTo>
                    <a:cubicBezTo>
                      <a:pt x="220542" y="1004462"/>
                      <a:pt x="218599" y="999604"/>
                      <a:pt x="218599" y="995718"/>
                    </a:cubicBezTo>
                    <a:lnTo>
                      <a:pt x="217141" y="981145"/>
                    </a:lnTo>
                    <a:cubicBezTo>
                      <a:pt x="217141" y="976287"/>
                      <a:pt x="216655" y="972887"/>
                      <a:pt x="215684" y="970944"/>
                    </a:cubicBezTo>
                    <a:lnTo>
                      <a:pt x="208397" y="941797"/>
                    </a:lnTo>
                    <a:cubicBezTo>
                      <a:pt x="207426" y="939854"/>
                      <a:pt x="206940" y="936454"/>
                      <a:pt x="206940" y="931596"/>
                    </a:cubicBezTo>
                    <a:lnTo>
                      <a:pt x="206940" y="866016"/>
                    </a:lnTo>
                    <a:lnTo>
                      <a:pt x="204025" y="831040"/>
                    </a:lnTo>
                    <a:lnTo>
                      <a:pt x="204025" y="650332"/>
                    </a:lnTo>
                    <a:lnTo>
                      <a:pt x="202568" y="624100"/>
                    </a:lnTo>
                    <a:cubicBezTo>
                      <a:pt x="201596" y="619243"/>
                      <a:pt x="201596" y="614871"/>
                      <a:pt x="202568" y="610984"/>
                    </a:cubicBezTo>
                    <a:lnTo>
                      <a:pt x="206940" y="382184"/>
                    </a:lnTo>
                    <a:lnTo>
                      <a:pt x="205482" y="380727"/>
                    </a:lnTo>
                    <a:lnTo>
                      <a:pt x="206940" y="376355"/>
                    </a:lnTo>
                    <a:lnTo>
                      <a:pt x="179251" y="388014"/>
                    </a:lnTo>
                    <a:cubicBezTo>
                      <a:pt x="175364" y="389957"/>
                      <a:pt x="170021" y="390928"/>
                      <a:pt x="163220" y="390928"/>
                    </a:cubicBezTo>
                    <a:cubicBezTo>
                      <a:pt x="147675" y="394815"/>
                      <a:pt x="141846" y="395786"/>
                      <a:pt x="145732" y="393843"/>
                    </a:cubicBezTo>
                    <a:cubicBezTo>
                      <a:pt x="142818" y="396758"/>
                      <a:pt x="139903" y="397243"/>
                      <a:pt x="136988" y="395300"/>
                    </a:cubicBezTo>
                    <a:cubicBezTo>
                      <a:pt x="133102" y="395300"/>
                      <a:pt x="130188" y="396272"/>
                      <a:pt x="128244" y="398215"/>
                    </a:cubicBezTo>
                    <a:lnTo>
                      <a:pt x="122415" y="401130"/>
                    </a:lnTo>
                    <a:cubicBezTo>
                      <a:pt x="117557" y="401130"/>
                      <a:pt x="113671" y="402587"/>
                      <a:pt x="110756" y="405502"/>
                    </a:cubicBezTo>
                    <a:cubicBezTo>
                      <a:pt x="105898" y="410359"/>
                      <a:pt x="101041" y="413274"/>
                      <a:pt x="96183" y="414246"/>
                    </a:cubicBezTo>
                    <a:lnTo>
                      <a:pt x="87439" y="418617"/>
                    </a:lnTo>
                    <a:cubicBezTo>
                      <a:pt x="82581" y="421532"/>
                      <a:pt x="75295" y="424933"/>
                      <a:pt x="65579" y="428819"/>
                    </a:cubicBezTo>
                    <a:lnTo>
                      <a:pt x="39347" y="433191"/>
                    </a:lnTo>
                    <a:cubicBezTo>
                      <a:pt x="25746" y="435134"/>
                      <a:pt x="16516" y="437077"/>
                      <a:pt x="11658" y="439020"/>
                    </a:cubicBezTo>
                    <a:lnTo>
                      <a:pt x="0" y="443392"/>
                    </a:lnTo>
                    <a:lnTo>
                      <a:pt x="0" y="440477"/>
                    </a:lnTo>
                    <a:cubicBezTo>
                      <a:pt x="3886" y="436591"/>
                      <a:pt x="6801" y="433191"/>
                      <a:pt x="8744" y="430276"/>
                    </a:cubicBezTo>
                    <a:cubicBezTo>
                      <a:pt x="10687" y="427361"/>
                      <a:pt x="13116" y="424933"/>
                      <a:pt x="16030" y="422989"/>
                    </a:cubicBezTo>
                    <a:lnTo>
                      <a:pt x="84525" y="348666"/>
                    </a:lnTo>
                    <a:cubicBezTo>
                      <a:pt x="86468" y="346723"/>
                      <a:pt x="87439" y="344780"/>
                      <a:pt x="87439" y="342837"/>
                    </a:cubicBezTo>
                    <a:cubicBezTo>
                      <a:pt x="91325" y="337007"/>
                      <a:pt x="96183" y="331664"/>
                      <a:pt x="102013" y="326806"/>
                    </a:cubicBezTo>
                    <a:lnTo>
                      <a:pt x="109299" y="319519"/>
                    </a:lnTo>
                    <a:cubicBezTo>
                      <a:pt x="116100" y="310775"/>
                      <a:pt x="123872" y="303003"/>
                      <a:pt x="132616" y="296202"/>
                    </a:cubicBezTo>
                    <a:lnTo>
                      <a:pt x="164677" y="259769"/>
                    </a:lnTo>
                    <a:cubicBezTo>
                      <a:pt x="175364" y="246167"/>
                      <a:pt x="186537" y="233537"/>
                      <a:pt x="198196" y="221879"/>
                    </a:cubicBezTo>
                    <a:lnTo>
                      <a:pt x="222970" y="189818"/>
                    </a:lnTo>
                    <a:cubicBezTo>
                      <a:pt x="227828" y="183988"/>
                      <a:pt x="233172" y="178645"/>
                      <a:pt x="239001" y="173787"/>
                    </a:cubicBezTo>
                    <a:cubicBezTo>
                      <a:pt x="239001" y="171844"/>
                      <a:pt x="239972" y="170872"/>
                      <a:pt x="241916" y="170872"/>
                    </a:cubicBezTo>
                    <a:lnTo>
                      <a:pt x="275434" y="128610"/>
                    </a:lnTo>
                    <a:lnTo>
                      <a:pt x="311867" y="87805"/>
                    </a:lnTo>
                    <a:lnTo>
                      <a:pt x="320611" y="74689"/>
                    </a:lnTo>
                    <a:lnTo>
                      <a:pt x="355587" y="41170"/>
                    </a:lnTo>
                    <a:cubicBezTo>
                      <a:pt x="358502" y="39227"/>
                      <a:pt x="362388" y="33398"/>
                      <a:pt x="367245" y="23682"/>
                    </a:cubicBezTo>
                    <a:lnTo>
                      <a:pt x="367245" y="20768"/>
                    </a:lnTo>
                    <a:cubicBezTo>
                      <a:pt x="367245" y="16881"/>
                      <a:pt x="369189" y="14453"/>
                      <a:pt x="373075" y="13481"/>
                    </a:cubicBezTo>
                    <a:lnTo>
                      <a:pt x="374532" y="9109"/>
                    </a:lnTo>
                    <a:lnTo>
                      <a:pt x="390563" y="10566"/>
                    </a:lnTo>
                    <a:lnTo>
                      <a:pt x="396392" y="6194"/>
                    </a:lnTo>
                    <a:cubicBezTo>
                      <a:pt x="399307" y="1337"/>
                      <a:pt x="403193" y="-606"/>
                      <a:pt x="408051" y="36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2D27FBA4-091B-7C3F-8288-012FD974CF18}"/>
                  </a:ext>
                </a:extLst>
              </p:cNvPr>
              <p:cNvSpPr txBox="1"/>
              <p:nvPr/>
            </p:nvSpPr>
            <p:spPr>
              <a:xfrm>
                <a:off x="5752364" y="2616116"/>
                <a:ext cx="306767" cy="239365"/>
              </a:xfrm>
              <a:custGeom>
                <a:avLst/>
                <a:gdLst/>
                <a:ahLst/>
                <a:cxnLst/>
                <a:rect l="l" t="t" r="r" b="b"/>
                <a:pathLst>
                  <a:path w="306767" h="239365">
                    <a:moveTo>
                      <a:pt x="125330" y="0"/>
                    </a:moveTo>
                    <a:cubicBezTo>
                      <a:pt x="129216" y="0"/>
                      <a:pt x="132616" y="486"/>
                      <a:pt x="135531" y="1457"/>
                    </a:cubicBezTo>
                    <a:cubicBezTo>
                      <a:pt x="154962" y="9230"/>
                      <a:pt x="162734" y="12144"/>
                      <a:pt x="158848" y="10201"/>
                    </a:cubicBezTo>
                    <a:cubicBezTo>
                      <a:pt x="164678" y="12144"/>
                      <a:pt x="169050" y="14088"/>
                      <a:pt x="171964" y="16031"/>
                    </a:cubicBezTo>
                    <a:lnTo>
                      <a:pt x="192367" y="27689"/>
                    </a:lnTo>
                    <a:cubicBezTo>
                      <a:pt x="201111" y="31575"/>
                      <a:pt x="209369" y="36919"/>
                      <a:pt x="217141" y="43720"/>
                    </a:cubicBezTo>
                    <a:cubicBezTo>
                      <a:pt x="225885" y="49549"/>
                      <a:pt x="237058" y="59265"/>
                      <a:pt x="250660" y="72866"/>
                    </a:cubicBezTo>
                    <a:lnTo>
                      <a:pt x="282721" y="106385"/>
                    </a:lnTo>
                    <a:cubicBezTo>
                      <a:pt x="284664" y="108328"/>
                      <a:pt x="285636" y="109785"/>
                      <a:pt x="285636" y="110757"/>
                    </a:cubicBezTo>
                    <a:lnTo>
                      <a:pt x="301666" y="141361"/>
                    </a:lnTo>
                    <a:cubicBezTo>
                      <a:pt x="302638" y="142332"/>
                      <a:pt x="303609" y="144761"/>
                      <a:pt x="304581" y="148647"/>
                    </a:cubicBezTo>
                    <a:lnTo>
                      <a:pt x="306038" y="155934"/>
                    </a:lnTo>
                    <a:cubicBezTo>
                      <a:pt x="307010" y="158848"/>
                      <a:pt x="307010" y="162249"/>
                      <a:pt x="306038" y="166135"/>
                    </a:cubicBezTo>
                    <a:cubicBezTo>
                      <a:pt x="304095" y="171964"/>
                      <a:pt x="303609" y="177794"/>
                      <a:pt x="304581" y="183623"/>
                    </a:cubicBezTo>
                    <a:cubicBezTo>
                      <a:pt x="302638" y="186538"/>
                      <a:pt x="301666" y="190910"/>
                      <a:pt x="301666" y="196739"/>
                    </a:cubicBezTo>
                    <a:cubicBezTo>
                      <a:pt x="300695" y="202568"/>
                      <a:pt x="297780" y="205969"/>
                      <a:pt x="292922" y="206940"/>
                    </a:cubicBezTo>
                    <a:cubicBezTo>
                      <a:pt x="283207" y="211798"/>
                      <a:pt x="279806" y="213741"/>
                      <a:pt x="282721" y="212770"/>
                    </a:cubicBezTo>
                    <a:lnTo>
                      <a:pt x="279806" y="214227"/>
                    </a:lnTo>
                    <a:cubicBezTo>
                      <a:pt x="274948" y="216170"/>
                      <a:pt x="272034" y="218113"/>
                      <a:pt x="271062" y="220056"/>
                    </a:cubicBezTo>
                    <a:cubicBezTo>
                      <a:pt x="268148" y="220056"/>
                      <a:pt x="265719" y="219570"/>
                      <a:pt x="263776" y="218599"/>
                    </a:cubicBezTo>
                    <a:cubicBezTo>
                      <a:pt x="259889" y="218599"/>
                      <a:pt x="256975" y="219085"/>
                      <a:pt x="255032" y="220056"/>
                    </a:cubicBezTo>
                    <a:cubicBezTo>
                      <a:pt x="256975" y="218113"/>
                      <a:pt x="254060" y="219085"/>
                      <a:pt x="246288" y="222971"/>
                    </a:cubicBezTo>
                    <a:cubicBezTo>
                      <a:pt x="244345" y="222971"/>
                      <a:pt x="242887" y="223942"/>
                      <a:pt x="241916" y="225885"/>
                    </a:cubicBezTo>
                    <a:lnTo>
                      <a:pt x="240459" y="228800"/>
                    </a:lnTo>
                    <a:lnTo>
                      <a:pt x="231715" y="224428"/>
                    </a:lnTo>
                    <a:cubicBezTo>
                      <a:pt x="224914" y="226371"/>
                      <a:pt x="220542" y="228314"/>
                      <a:pt x="218599" y="230257"/>
                    </a:cubicBezTo>
                    <a:lnTo>
                      <a:pt x="220056" y="236087"/>
                    </a:lnTo>
                    <a:lnTo>
                      <a:pt x="217141" y="236087"/>
                    </a:lnTo>
                    <a:lnTo>
                      <a:pt x="211312" y="231715"/>
                    </a:lnTo>
                    <a:cubicBezTo>
                      <a:pt x="210340" y="233658"/>
                      <a:pt x="210826" y="235115"/>
                      <a:pt x="212769" y="236087"/>
                    </a:cubicBezTo>
                    <a:cubicBezTo>
                      <a:pt x="212769" y="238030"/>
                      <a:pt x="211798" y="239001"/>
                      <a:pt x="209855" y="239001"/>
                    </a:cubicBezTo>
                    <a:cubicBezTo>
                      <a:pt x="206940" y="238030"/>
                      <a:pt x="203540" y="238030"/>
                      <a:pt x="199653" y="239001"/>
                    </a:cubicBezTo>
                    <a:lnTo>
                      <a:pt x="196739" y="239001"/>
                    </a:lnTo>
                    <a:cubicBezTo>
                      <a:pt x="192853" y="239973"/>
                      <a:pt x="189938" y="239001"/>
                      <a:pt x="187995" y="236087"/>
                    </a:cubicBezTo>
                    <a:cubicBezTo>
                      <a:pt x="183137" y="231229"/>
                      <a:pt x="178279" y="228314"/>
                      <a:pt x="173422" y="227343"/>
                    </a:cubicBezTo>
                    <a:lnTo>
                      <a:pt x="154476" y="211312"/>
                    </a:lnTo>
                    <a:cubicBezTo>
                      <a:pt x="144761" y="205483"/>
                      <a:pt x="137474" y="199654"/>
                      <a:pt x="132616" y="193824"/>
                    </a:cubicBezTo>
                    <a:cubicBezTo>
                      <a:pt x="128730" y="189938"/>
                      <a:pt x="125330" y="187023"/>
                      <a:pt x="122415" y="185080"/>
                    </a:cubicBezTo>
                    <a:cubicBezTo>
                      <a:pt x="121444" y="185080"/>
                      <a:pt x="119501" y="183623"/>
                      <a:pt x="116586" y="180708"/>
                    </a:cubicBezTo>
                    <a:cubicBezTo>
                      <a:pt x="111728" y="172936"/>
                      <a:pt x="106871" y="167107"/>
                      <a:pt x="102013" y="163220"/>
                    </a:cubicBezTo>
                    <a:lnTo>
                      <a:pt x="69952" y="131159"/>
                    </a:lnTo>
                    <a:lnTo>
                      <a:pt x="30604" y="97641"/>
                    </a:lnTo>
                    <a:cubicBezTo>
                      <a:pt x="26718" y="94726"/>
                      <a:pt x="23317" y="91326"/>
                      <a:pt x="20402" y="87440"/>
                    </a:cubicBezTo>
                    <a:lnTo>
                      <a:pt x="0" y="58293"/>
                    </a:lnTo>
                    <a:cubicBezTo>
                      <a:pt x="1700" y="56593"/>
                      <a:pt x="3127" y="55227"/>
                      <a:pt x="4281" y="54194"/>
                    </a:cubicBezTo>
                    <a:lnTo>
                      <a:pt x="6110" y="52744"/>
                    </a:lnTo>
                    <a:lnTo>
                      <a:pt x="4372" y="51006"/>
                    </a:lnTo>
                    <a:cubicBezTo>
                      <a:pt x="4372" y="49063"/>
                      <a:pt x="4858" y="48092"/>
                      <a:pt x="5829" y="48092"/>
                    </a:cubicBezTo>
                    <a:cubicBezTo>
                      <a:pt x="7772" y="48092"/>
                      <a:pt x="9716" y="47120"/>
                      <a:pt x="11658" y="45177"/>
                    </a:cubicBezTo>
                    <a:cubicBezTo>
                      <a:pt x="12630" y="42262"/>
                      <a:pt x="15545" y="39834"/>
                      <a:pt x="20402" y="37891"/>
                    </a:cubicBezTo>
                    <a:lnTo>
                      <a:pt x="23317" y="36433"/>
                    </a:lnTo>
                    <a:cubicBezTo>
                      <a:pt x="25260" y="34490"/>
                      <a:pt x="25260" y="33033"/>
                      <a:pt x="23317" y="32061"/>
                    </a:cubicBezTo>
                    <a:cubicBezTo>
                      <a:pt x="22346" y="30118"/>
                      <a:pt x="22831" y="28175"/>
                      <a:pt x="24774" y="26232"/>
                    </a:cubicBezTo>
                    <a:cubicBezTo>
                      <a:pt x="27689" y="23317"/>
                      <a:pt x="30118" y="21374"/>
                      <a:pt x="32061" y="20403"/>
                    </a:cubicBezTo>
                    <a:lnTo>
                      <a:pt x="43720" y="13116"/>
                    </a:lnTo>
                    <a:cubicBezTo>
                      <a:pt x="51492" y="7287"/>
                      <a:pt x="59750" y="4372"/>
                      <a:pt x="68494" y="4372"/>
                    </a:cubicBezTo>
                    <a:lnTo>
                      <a:pt x="12533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D5B5DB60-3787-7829-62AC-5A5222446195}"/>
                  </a:ext>
                </a:extLst>
              </p:cNvPr>
              <p:cNvSpPr txBox="1"/>
              <p:nvPr/>
            </p:nvSpPr>
            <p:spPr>
              <a:xfrm>
                <a:off x="5569712" y="2654007"/>
                <a:ext cx="189210" cy="221513"/>
              </a:xfrm>
              <a:custGeom>
                <a:avLst/>
                <a:gdLst/>
                <a:ahLst/>
                <a:cxnLst/>
                <a:rect l="l" t="t" r="r" b="b"/>
                <a:pathLst>
                  <a:path w="189210" h="221513">
                    <a:moveTo>
                      <a:pt x="38377" y="0"/>
                    </a:moveTo>
                    <a:lnTo>
                      <a:pt x="55865" y="1457"/>
                    </a:lnTo>
                    <a:cubicBezTo>
                      <a:pt x="59751" y="1457"/>
                      <a:pt x="63152" y="2914"/>
                      <a:pt x="66066" y="5829"/>
                    </a:cubicBezTo>
                    <a:cubicBezTo>
                      <a:pt x="69952" y="7772"/>
                      <a:pt x="73353" y="8743"/>
                      <a:pt x="76267" y="8743"/>
                    </a:cubicBezTo>
                    <a:lnTo>
                      <a:pt x="89383" y="13115"/>
                    </a:lnTo>
                    <a:cubicBezTo>
                      <a:pt x="93269" y="17002"/>
                      <a:pt x="96670" y="19431"/>
                      <a:pt x="99585" y="20402"/>
                    </a:cubicBezTo>
                    <a:cubicBezTo>
                      <a:pt x="99585" y="21374"/>
                      <a:pt x="100556" y="22831"/>
                      <a:pt x="102499" y="24774"/>
                    </a:cubicBezTo>
                    <a:cubicBezTo>
                      <a:pt x="104442" y="28660"/>
                      <a:pt x="106386" y="31089"/>
                      <a:pt x="108328" y="32061"/>
                    </a:cubicBezTo>
                    <a:cubicBezTo>
                      <a:pt x="111243" y="33032"/>
                      <a:pt x="113186" y="34975"/>
                      <a:pt x="114158" y="37890"/>
                    </a:cubicBezTo>
                    <a:cubicBezTo>
                      <a:pt x="114158" y="38862"/>
                      <a:pt x="114643" y="39347"/>
                      <a:pt x="115615" y="39347"/>
                    </a:cubicBezTo>
                    <a:cubicBezTo>
                      <a:pt x="118530" y="43233"/>
                      <a:pt x="121930" y="44205"/>
                      <a:pt x="125816" y="42262"/>
                    </a:cubicBezTo>
                    <a:lnTo>
                      <a:pt x="169536" y="18945"/>
                    </a:lnTo>
                    <a:lnTo>
                      <a:pt x="166621" y="26231"/>
                    </a:lnTo>
                    <a:cubicBezTo>
                      <a:pt x="167593" y="28174"/>
                      <a:pt x="166621" y="30603"/>
                      <a:pt x="163707" y="33518"/>
                    </a:cubicBezTo>
                    <a:lnTo>
                      <a:pt x="162249" y="36433"/>
                    </a:lnTo>
                    <a:cubicBezTo>
                      <a:pt x="162249" y="37404"/>
                      <a:pt x="158363" y="42748"/>
                      <a:pt x="150591" y="52463"/>
                    </a:cubicBezTo>
                    <a:lnTo>
                      <a:pt x="157877" y="48091"/>
                    </a:lnTo>
                    <a:cubicBezTo>
                      <a:pt x="157877" y="51006"/>
                      <a:pt x="157391" y="52949"/>
                      <a:pt x="156420" y="53920"/>
                    </a:cubicBezTo>
                    <a:cubicBezTo>
                      <a:pt x="154477" y="55864"/>
                      <a:pt x="153505" y="58292"/>
                      <a:pt x="153505" y="61207"/>
                    </a:cubicBezTo>
                    <a:lnTo>
                      <a:pt x="152048" y="65579"/>
                    </a:lnTo>
                    <a:cubicBezTo>
                      <a:pt x="149134" y="69465"/>
                      <a:pt x="146705" y="75295"/>
                      <a:pt x="144761" y="83067"/>
                    </a:cubicBezTo>
                    <a:cubicBezTo>
                      <a:pt x="145733" y="83067"/>
                      <a:pt x="146705" y="83553"/>
                      <a:pt x="147676" y="84524"/>
                    </a:cubicBezTo>
                    <a:cubicBezTo>
                      <a:pt x="148648" y="84524"/>
                      <a:pt x="149134" y="85010"/>
                      <a:pt x="149134" y="85982"/>
                    </a:cubicBezTo>
                    <a:cubicBezTo>
                      <a:pt x="149134" y="88896"/>
                      <a:pt x="149619" y="91325"/>
                      <a:pt x="150591" y="93268"/>
                    </a:cubicBezTo>
                    <a:lnTo>
                      <a:pt x="156420" y="100555"/>
                    </a:lnTo>
                    <a:cubicBezTo>
                      <a:pt x="164192" y="108327"/>
                      <a:pt x="169050" y="112699"/>
                      <a:pt x="170993" y="113671"/>
                    </a:cubicBezTo>
                    <a:cubicBezTo>
                      <a:pt x="172936" y="115614"/>
                      <a:pt x="173908" y="117557"/>
                      <a:pt x="173908" y="119500"/>
                    </a:cubicBezTo>
                    <a:cubicBezTo>
                      <a:pt x="173908" y="121443"/>
                      <a:pt x="174879" y="123386"/>
                      <a:pt x="176823" y="125329"/>
                    </a:cubicBezTo>
                    <a:cubicBezTo>
                      <a:pt x="177794" y="125329"/>
                      <a:pt x="178280" y="126301"/>
                      <a:pt x="178280" y="128244"/>
                    </a:cubicBezTo>
                    <a:lnTo>
                      <a:pt x="188481" y="157391"/>
                    </a:lnTo>
                    <a:cubicBezTo>
                      <a:pt x="189453" y="159334"/>
                      <a:pt x="189453" y="161763"/>
                      <a:pt x="188481" y="164677"/>
                    </a:cubicBezTo>
                    <a:cubicBezTo>
                      <a:pt x="188481" y="165649"/>
                      <a:pt x="187995" y="166620"/>
                      <a:pt x="187024" y="167592"/>
                    </a:cubicBezTo>
                    <a:lnTo>
                      <a:pt x="184109" y="171964"/>
                    </a:lnTo>
                    <a:lnTo>
                      <a:pt x="182652" y="179250"/>
                    </a:lnTo>
                    <a:cubicBezTo>
                      <a:pt x="183624" y="179250"/>
                      <a:pt x="183624" y="179736"/>
                      <a:pt x="182652" y="180708"/>
                    </a:cubicBezTo>
                    <a:cubicBezTo>
                      <a:pt x="182652" y="181679"/>
                      <a:pt x="182166" y="182651"/>
                      <a:pt x="181195" y="183622"/>
                    </a:cubicBezTo>
                    <a:cubicBezTo>
                      <a:pt x="181195" y="188480"/>
                      <a:pt x="179251" y="193824"/>
                      <a:pt x="175365" y="199653"/>
                    </a:cubicBezTo>
                    <a:cubicBezTo>
                      <a:pt x="172451" y="202568"/>
                      <a:pt x="170993" y="204997"/>
                      <a:pt x="170993" y="206940"/>
                    </a:cubicBezTo>
                    <a:lnTo>
                      <a:pt x="169536" y="208397"/>
                    </a:lnTo>
                    <a:cubicBezTo>
                      <a:pt x="154963" y="218112"/>
                      <a:pt x="150591" y="221513"/>
                      <a:pt x="156420" y="218598"/>
                    </a:cubicBezTo>
                    <a:cubicBezTo>
                      <a:pt x="155449" y="218598"/>
                      <a:pt x="154477" y="219084"/>
                      <a:pt x="153505" y="220056"/>
                    </a:cubicBezTo>
                    <a:cubicBezTo>
                      <a:pt x="134074" y="220056"/>
                      <a:pt x="126788" y="220541"/>
                      <a:pt x="131646" y="221513"/>
                    </a:cubicBezTo>
                    <a:lnTo>
                      <a:pt x="114158" y="221513"/>
                    </a:lnTo>
                    <a:lnTo>
                      <a:pt x="92298" y="215684"/>
                    </a:lnTo>
                    <a:cubicBezTo>
                      <a:pt x="91326" y="214712"/>
                      <a:pt x="89383" y="213741"/>
                      <a:pt x="86468" y="212769"/>
                    </a:cubicBezTo>
                    <a:cubicBezTo>
                      <a:pt x="84526" y="211797"/>
                      <a:pt x="82583" y="211312"/>
                      <a:pt x="80639" y="211312"/>
                    </a:cubicBezTo>
                    <a:cubicBezTo>
                      <a:pt x="74810" y="209369"/>
                      <a:pt x="69952" y="208883"/>
                      <a:pt x="66066" y="209854"/>
                    </a:cubicBezTo>
                    <a:lnTo>
                      <a:pt x="60237" y="209854"/>
                    </a:lnTo>
                    <a:lnTo>
                      <a:pt x="51493" y="202568"/>
                    </a:lnTo>
                    <a:lnTo>
                      <a:pt x="47121" y="195281"/>
                    </a:lnTo>
                    <a:lnTo>
                      <a:pt x="36919" y="185080"/>
                    </a:lnTo>
                    <a:lnTo>
                      <a:pt x="28176" y="180708"/>
                    </a:lnTo>
                    <a:lnTo>
                      <a:pt x="19432" y="173421"/>
                    </a:lnTo>
                    <a:lnTo>
                      <a:pt x="19432" y="169049"/>
                    </a:lnTo>
                    <a:cubicBezTo>
                      <a:pt x="20403" y="167106"/>
                      <a:pt x="19432" y="163706"/>
                      <a:pt x="16517" y="158848"/>
                    </a:cubicBezTo>
                    <a:lnTo>
                      <a:pt x="7773" y="141360"/>
                    </a:lnTo>
                    <a:cubicBezTo>
                      <a:pt x="5830" y="136502"/>
                      <a:pt x="3887" y="129216"/>
                      <a:pt x="1944" y="119500"/>
                    </a:cubicBezTo>
                    <a:cubicBezTo>
                      <a:pt x="1" y="105898"/>
                      <a:pt x="-485" y="95697"/>
                      <a:pt x="486" y="88896"/>
                    </a:cubicBezTo>
                    <a:cubicBezTo>
                      <a:pt x="486" y="85010"/>
                      <a:pt x="972" y="82581"/>
                      <a:pt x="1944" y="81610"/>
                    </a:cubicBezTo>
                    <a:lnTo>
                      <a:pt x="6316" y="56835"/>
                    </a:lnTo>
                    <a:cubicBezTo>
                      <a:pt x="8259" y="47120"/>
                      <a:pt x="12145" y="39347"/>
                      <a:pt x="17974" y="33518"/>
                    </a:cubicBezTo>
                    <a:lnTo>
                      <a:pt x="23804" y="30603"/>
                    </a:lnTo>
                    <a:cubicBezTo>
                      <a:pt x="23804" y="28660"/>
                      <a:pt x="24775" y="24774"/>
                      <a:pt x="26718" y="18945"/>
                    </a:cubicBezTo>
                    <a:lnTo>
                      <a:pt x="34005" y="18945"/>
                    </a:lnTo>
                    <a:lnTo>
                      <a:pt x="34005" y="4371"/>
                    </a:lnTo>
                    <a:cubicBezTo>
                      <a:pt x="35948" y="1457"/>
                      <a:pt x="37405" y="0"/>
                      <a:pt x="38377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39C9BB9-CAAF-0B30-C7A4-1651FFCF949F}"/>
              </a:ext>
            </a:extLst>
          </p:cNvPr>
          <p:cNvGrpSpPr/>
          <p:nvPr/>
        </p:nvGrpSpPr>
        <p:grpSpPr>
          <a:xfrm>
            <a:off x="3339034" y="2599076"/>
            <a:ext cx="5603414" cy="1389317"/>
            <a:chOff x="3339034" y="3422036"/>
            <a:chExt cx="5603414" cy="1389317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9D0C4FA4-B779-91AC-AAF3-DDC8D850A7BE}"/>
                </a:ext>
              </a:extLst>
            </p:cNvPr>
            <p:cNvGrpSpPr/>
            <p:nvPr/>
          </p:nvGrpSpPr>
          <p:grpSpPr>
            <a:xfrm>
              <a:off x="3339034" y="3428976"/>
              <a:ext cx="1267872" cy="1382377"/>
              <a:chOff x="3339034" y="3428976"/>
              <a:chExt cx="1267872" cy="1382377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AA63372F-7067-4EBF-4F1D-201B19789F85}"/>
                  </a:ext>
                </a:extLst>
              </p:cNvPr>
              <p:cNvSpPr txBox="1"/>
              <p:nvPr/>
            </p:nvSpPr>
            <p:spPr>
              <a:xfrm>
                <a:off x="3339034" y="3428976"/>
                <a:ext cx="1267872" cy="1382377"/>
              </a:xfrm>
              <a:custGeom>
                <a:avLst/>
                <a:gdLst/>
                <a:ahLst/>
                <a:cxnLst/>
                <a:rect l="l" t="t" r="r" b="b"/>
                <a:pathLst>
                  <a:path w="1267872" h="1382377">
                    <a:moveTo>
                      <a:pt x="1040166" y="469"/>
                    </a:moveTo>
                    <a:cubicBezTo>
                      <a:pt x="1044781" y="-260"/>
                      <a:pt x="1049760" y="-138"/>
                      <a:pt x="1055103" y="833"/>
                    </a:cubicBezTo>
                    <a:cubicBezTo>
                      <a:pt x="1057046" y="833"/>
                      <a:pt x="1058504" y="1319"/>
                      <a:pt x="1059475" y="2290"/>
                    </a:cubicBezTo>
                    <a:cubicBezTo>
                      <a:pt x="1057532" y="347"/>
                      <a:pt x="1062390" y="3262"/>
                      <a:pt x="1074048" y="11034"/>
                    </a:cubicBezTo>
                    <a:cubicBezTo>
                      <a:pt x="1075020" y="12006"/>
                      <a:pt x="1077449" y="12492"/>
                      <a:pt x="1081335" y="12492"/>
                    </a:cubicBezTo>
                    <a:lnTo>
                      <a:pt x="1103195" y="34352"/>
                    </a:lnTo>
                    <a:lnTo>
                      <a:pt x="1119226" y="60584"/>
                    </a:lnTo>
                    <a:cubicBezTo>
                      <a:pt x="1120197" y="61555"/>
                      <a:pt x="1120683" y="62527"/>
                      <a:pt x="1120683" y="63498"/>
                    </a:cubicBezTo>
                    <a:cubicBezTo>
                      <a:pt x="1122626" y="68356"/>
                      <a:pt x="1126512" y="75642"/>
                      <a:pt x="1132341" y="85358"/>
                    </a:cubicBezTo>
                    <a:lnTo>
                      <a:pt x="1136713" y="101389"/>
                    </a:lnTo>
                    <a:cubicBezTo>
                      <a:pt x="1138657" y="107218"/>
                      <a:pt x="1139628" y="112076"/>
                      <a:pt x="1139628" y="115962"/>
                    </a:cubicBezTo>
                    <a:lnTo>
                      <a:pt x="1139628" y="124706"/>
                    </a:lnTo>
                    <a:cubicBezTo>
                      <a:pt x="1141571" y="126649"/>
                      <a:pt x="1141571" y="128592"/>
                      <a:pt x="1139628" y="130535"/>
                    </a:cubicBezTo>
                    <a:lnTo>
                      <a:pt x="1139628" y="145108"/>
                    </a:lnTo>
                    <a:cubicBezTo>
                      <a:pt x="1137685" y="154824"/>
                      <a:pt x="1135742" y="162111"/>
                      <a:pt x="1133799" y="166968"/>
                    </a:cubicBezTo>
                    <a:lnTo>
                      <a:pt x="1136713" y="239835"/>
                    </a:lnTo>
                    <a:lnTo>
                      <a:pt x="1136713" y="330189"/>
                    </a:lnTo>
                    <a:cubicBezTo>
                      <a:pt x="1136713" y="339904"/>
                      <a:pt x="1136228" y="347191"/>
                      <a:pt x="1135256" y="352049"/>
                    </a:cubicBezTo>
                    <a:cubicBezTo>
                      <a:pt x="1135256" y="362736"/>
                      <a:pt x="1134285" y="378766"/>
                      <a:pt x="1132341" y="400140"/>
                    </a:cubicBezTo>
                    <a:cubicBezTo>
                      <a:pt x="1132341" y="409856"/>
                      <a:pt x="1131856" y="417142"/>
                      <a:pt x="1130884" y="422000"/>
                    </a:cubicBezTo>
                    <a:lnTo>
                      <a:pt x="1130884" y="427829"/>
                    </a:lnTo>
                    <a:lnTo>
                      <a:pt x="1161488" y="432201"/>
                    </a:lnTo>
                    <a:cubicBezTo>
                      <a:pt x="1165374" y="433173"/>
                      <a:pt x="1171203" y="433659"/>
                      <a:pt x="1178976" y="433659"/>
                    </a:cubicBezTo>
                    <a:cubicBezTo>
                      <a:pt x="1180919" y="433659"/>
                      <a:pt x="1183834" y="434630"/>
                      <a:pt x="1187720" y="436573"/>
                    </a:cubicBezTo>
                    <a:cubicBezTo>
                      <a:pt x="1201321" y="444346"/>
                      <a:pt x="1211037" y="451147"/>
                      <a:pt x="1216866" y="456976"/>
                    </a:cubicBezTo>
                    <a:cubicBezTo>
                      <a:pt x="1219781" y="459891"/>
                      <a:pt x="1224153" y="465234"/>
                      <a:pt x="1229982" y="473007"/>
                    </a:cubicBezTo>
                    <a:lnTo>
                      <a:pt x="1251842" y="503610"/>
                    </a:lnTo>
                    <a:cubicBezTo>
                      <a:pt x="1258643" y="515269"/>
                      <a:pt x="1262529" y="524984"/>
                      <a:pt x="1263501" y="532757"/>
                    </a:cubicBezTo>
                    <a:cubicBezTo>
                      <a:pt x="1263501" y="533728"/>
                      <a:pt x="1264472" y="535186"/>
                      <a:pt x="1266415" y="537129"/>
                    </a:cubicBezTo>
                    <a:cubicBezTo>
                      <a:pt x="1267387" y="539072"/>
                      <a:pt x="1267872" y="541501"/>
                      <a:pt x="1267872" y="544415"/>
                    </a:cubicBezTo>
                    <a:cubicBezTo>
                      <a:pt x="1267872" y="549273"/>
                      <a:pt x="1266901" y="553159"/>
                      <a:pt x="1264958" y="556074"/>
                    </a:cubicBezTo>
                    <a:cubicBezTo>
                      <a:pt x="1266901" y="553159"/>
                      <a:pt x="1264472" y="558503"/>
                      <a:pt x="1257671" y="572105"/>
                    </a:cubicBezTo>
                    <a:lnTo>
                      <a:pt x="1251842" y="583763"/>
                    </a:lnTo>
                    <a:cubicBezTo>
                      <a:pt x="1248927" y="586678"/>
                      <a:pt x="1247956" y="591050"/>
                      <a:pt x="1248927" y="596879"/>
                    </a:cubicBezTo>
                    <a:cubicBezTo>
                      <a:pt x="1248927" y="600765"/>
                      <a:pt x="1248442" y="603680"/>
                      <a:pt x="1247470" y="605623"/>
                    </a:cubicBezTo>
                    <a:cubicBezTo>
                      <a:pt x="1247470" y="609509"/>
                      <a:pt x="1245527" y="611938"/>
                      <a:pt x="1241641" y="612910"/>
                    </a:cubicBezTo>
                    <a:cubicBezTo>
                      <a:pt x="1240669" y="612910"/>
                      <a:pt x="1239698" y="613396"/>
                      <a:pt x="1238726" y="614367"/>
                    </a:cubicBezTo>
                    <a:cubicBezTo>
                      <a:pt x="1235812" y="617282"/>
                      <a:pt x="1231925" y="618739"/>
                      <a:pt x="1227067" y="618739"/>
                    </a:cubicBezTo>
                    <a:cubicBezTo>
                      <a:pt x="1223181" y="617768"/>
                      <a:pt x="1216866" y="618253"/>
                      <a:pt x="1208122" y="620196"/>
                    </a:cubicBezTo>
                    <a:lnTo>
                      <a:pt x="1148372" y="626026"/>
                    </a:lnTo>
                    <a:cubicBezTo>
                      <a:pt x="1146429" y="626026"/>
                      <a:pt x="1144486" y="626511"/>
                      <a:pt x="1142543" y="627483"/>
                    </a:cubicBezTo>
                    <a:cubicBezTo>
                      <a:pt x="1141571" y="627483"/>
                      <a:pt x="1141085" y="626997"/>
                      <a:pt x="1141085" y="626026"/>
                    </a:cubicBezTo>
                    <a:cubicBezTo>
                      <a:pt x="1139142" y="623111"/>
                      <a:pt x="1136713" y="623111"/>
                      <a:pt x="1133799" y="626026"/>
                    </a:cubicBezTo>
                    <a:cubicBezTo>
                      <a:pt x="1132827" y="626026"/>
                      <a:pt x="1132341" y="627969"/>
                      <a:pt x="1132341" y="631855"/>
                    </a:cubicBezTo>
                    <a:lnTo>
                      <a:pt x="1132341" y="916033"/>
                    </a:lnTo>
                    <a:lnTo>
                      <a:pt x="1133799" y="932064"/>
                    </a:lnTo>
                    <a:lnTo>
                      <a:pt x="1132341" y="968497"/>
                    </a:lnTo>
                    <a:cubicBezTo>
                      <a:pt x="1133313" y="980156"/>
                      <a:pt x="1133799" y="997644"/>
                      <a:pt x="1133799" y="1020961"/>
                    </a:cubicBezTo>
                    <a:lnTo>
                      <a:pt x="1136713" y="1087998"/>
                    </a:lnTo>
                    <a:cubicBezTo>
                      <a:pt x="1137685" y="1096742"/>
                      <a:pt x="1138171" y="1109858"/>
                      <a:pt x="1138171" y="1127345"/>
                    </a:cubicBezTo>
                    <a:lnTo>
                      <a:pt x="1139628" y="1286194"/>
                    </a:lnTo>
                    <a:cubicBezTo>
                      <a:pt x="1139628" y="1289109"/>
                      <a:pt x="1140114" y="1291052"/>
                      <a:pt x="1141085" y="1292023"/>
                    </a:cubicBezTo>
                    <a:lnTo>
                      <a:pt x="1145457" y="1296395"/>
                    </a:lnTo>
                    <a:cubicBezTo>
                      <a:pt x="1149344" y="1300281"/>
                      <a:pt x="1150315" y="1304653"/>
                      <a:pt x="1148372" y="1309511"/>
                    </a:cubicBezTo>
                    <a:cubicBezTo>
                      <a:pt x="1146429" y="1314369"/>
                      <a:pt x="1144972" y="1316798"/>
                      <a:pt x="1144000" y="1316798"/>
                    </a:cubicBezTo>
                    <a:lnTo>
                      <a:pt x="1141085" y="1321170"/>
                    </a:lnTo>
                    <a:cubicBezTo>
                      <a:pt x="1138171" y="1324084"/>
                      <a:pt x="1137199" y="1327971"/>
                      <a:pt x="1138171" y="1332828"/>
                    </a:cubicBezTo>
                    <a:cubicBezTo>
                      <a:pt x="1139142" y="1334771"/>
                      <a:pt x="1139628" y="1337200"/>
                      <a:pt x="1139628" y="1340115"/>
                    </a:cubicBezTo>
                    <a:cubicBezTo>
                      <a:pt x="1139628" y="1343030"/>
                      <a:pt x="1138171" y="1345458"/>
                      <a:pt x="1135256" y="1347402"/>
                    </a:cubicBezTo>
                    <a:cubicBezTo>
                      <a:pt x="1134285" y="1347402"/>
                      <a:pt x="1133313" y="1347887"/>
                      <a:pt x="1132341" y="1348859"/>
                    </a:cubicBezTo>
                    <a:lnTo>
                      <a:pt x="1114853" y="1359060"/>
                    </a:lnTo>
                    <a:cubicBezTo>
                      <a:pt x="1111939" y="1358089"/>
                      <a:pt x="1109510" y="1358574"/>
                      <a:pt x="1107567" y="1360518"/>
                    </a:cubicBezTo>
                    <a:cubicBezTo>
                      <a:pt x="1105624" y="1360518"/>
                      <a:pt x="1103681" y="1359060"/>
                      <a:pt x="1101738" y="1356145"/>
                    </a:cubicBezTo>
                    <a:cubicBezTo>
                      <a:pt x="1097851" y="1356145"/>
                      <a:pt x="1094937" y="1356631"/>
                      <a:pt x="1092994" y="1357603"/>
                    </a:cubicBezTo>
                    <a:lnTo>
                      <a:pt x="1085707" y="1360518"/>
                    </a:lnTo>
                    <a:lnTo>
                      <a:pt x="1082792" y="1357603"/>
                    </a:lnTo>
                    <a:cubicBezTo>
                      <a:pt x="1081821" y="1358574"/>
                      <a:pt x="1080849" y="1359060"/>
                      <a:pt x="1079878" y="1359060"/>
                    </a:cubicBezTo>
                    <a:lnTo>
                      <a:pt x="1053646" y="1361975"/>
                    </a:lnTo>
                    <a:cubicBezTo>
                      <a:pt x="1048788" y="1361975"/>
                      <a:pt x="1045388" y="1362461"/>
                      <a:pt x="1043445" y="1363432"/>
                    </a:cubicBezTo>
                    <a:lnTo>
                      <a:pt x="1011383" y="1376548"/>
                    </a:lnTo>
                    <a:cubicBezTo>
                      <a:pt x="1007497" y="1378491"/>
                      <a:pt x="1003611" y="1379463"/>
                      <a:pt x="999725" y="1379463"/>
                    </a:cubicBezTo>
                    <a:cubicBezTo>
                      <a:pt x="997782" y="1379463"/>
                      <a:pt x="996325" y="1379949"/>
                      <a:pt x="995353" y="1380920"/>
                    </a:cubicBezTo>
                    <a:cubicBezTo>
                      <a:pt x="993410" y="1381892"/>
                      <a:pt x="990009" y="1382377"/>
                      <a:pt x="985152" y="1382377"/>
                    </a:cubicBezTo>
                    <a:lnTo>
                      <a:pt x="964749" y="1378005"/>
                    </a:lnTo>
                    <a:cubicBezTo>
                      <a:pt x="960863" y="1377034"/>
                      <a:pt x="956977" y="1374605"/>
                      <a:pt x="953091" y="1370719"/>
                    </a:cubicBezTo>
                    <a:cubicBezTo>
                      <a:pt x="952119" y="1367804"/>
                      <a:pt x="950176" y="1365861"/>
                      <a:pt x="947261" y="1364889"/>
                    </a:cubicBezTo>
                    <a:cubicBezTo>
                      <a:pt x="942403" y="1364889"/>
                      <a:pt x="939003" y="1364404"/>
                      <a:pt x="937060" y="1363432"/>
                    </a:cubicBezTo>
                    <a:cubicBezTo>
                      <a:pt x="937060" y="1361489"/>
                      <a:pt x="936088" y="1358574"/>
                      <a:pt x="934145" y="1354688"/>
                    </a:cubicBezTo>
                    <a:cubicBezTo>
                      <a:pt x="931231" y="1351773"/>
                      <a:pt x="929773" y="1348373"/>
                      <a:pt x="929773" y="1344487"/>
                    </a:cubicBezTo>
                    <a:lnTo>
                      <a:pt x="928316" y="1338658"/>
                    </a:lnTo>
                    <a:cubicBezTo>
                      <a:pt x="928316" y="1336715"/>
                      <a:pt x="927830" y="1335257"/>
                      <a:pt x="926859" y="1334286"/>
                    </a:cubicBezTo>
                    <a:lnTo>
                      <a:pt x="922487" y="1329914"/>
                    </a:lnTo>
                    <a:cubicBezTo>
                      <a:pt x="926373" y="1326999"/>
                      <a:pt x="927344" y="1324570"/>
                      <a:pt x="925401" y="1322627"/>
                    </a:cubicBezTo>
                    <a:cubicBezTo>
                      <a:pt x="924430" y="1319712"/>
                      <a:pt x="924916" y="1315340"/>
                      <a:pt x="926859" y="1309511"/>
                    </a:cubicBezTo>
                    <a:cubicBezTo>
                      <a:pt x="927830" y="1307568"/>
                      <a:pt x="928316" y="1304168"/>
                      <a:pt x="928316" y="1299310"/>
                    </a:cubicBezTo>
                    <a:cubicBezTo>
                      <a:pt x="927344" y="1293481"/>
                      <a:pt x="926859" y="1284737"/>
                      <a:pt x="926859" y="1273078"/>
                    </a:cubicBezTo>
                    <a:cubicBezTo>
                      <a:pt x="926859" y="1268220"/>
                      <a:pt x="925401" y="1263848"/>
                      <a:pt x="922487" y="1259962"/>
                    </a:cubicBezTo>
                    <a:cubicBezTo>
                      <a:pt x="915686" y="1246360"/>
                      <a:pt x="913257" y="1241017"/>
                      <a:pt x="915200" y="1243932"/>
                    </a:cubicBezTo>
                    <a:cubicBezTo>
                      <a:pt x="913257" y="1240045"/>
                      <a:pt x="909371" y="1235188"/>
                      <a:pt x="903541" y="1229358"/>
                    </a:cubicBezTo>
                    <a:lnTo>
                      <a:pt x="881682" y="1210413"/>
                    </a:lnTo>
                    <a:cubicBezTo>
                      <a:pt x="881682" y="1208470"/>
                      <a:pt x="878767" y="1203612"/>
                      <a:pt x="872938" y="1195840"/>
                    </a:cubicBezTo>
                    <a:lnTo>
                      <a:pt x="872938" y="1192925"/>
                    </a:lnTo>
                    <a:lnTo>
                      <a:pt x="859822" y="1176895"/>
                    </a:lnTo>
                    <a:lnTo>
                      <a:pt x="853992" y="1166693"/>
                    </a:lnTo>
                    <a:cubicBezTo>
                      <a:pt x="852049" y="1166693"/>
                      <a:pt x="851078" y="1165236"/>
                      <a:pt x="851078" y="1162321"/>
                    </a:cubicBezTo>
                    <a:cubicBezTo>
                      <a:pt x="851078" y="1160378"/>
                      <a:pt x="850592" y="1158921"/>
                      <a:pt x="849620" y="1157949"/>
                    </a:cubicBezTo>
                    <a:cubicBezTo>
                      <a:pt x="849620" y="1156006"/>
                      <a:pt x="848649" y="1154063"/>
                      <a:pt x="846706" y="1152120"/>
                    </a:cubicBezTo>
                    <a:lnTo>
                      <a:pt x="840876" y="1141919"/>
                    </a:lnTo>
                    <a:cubicBezTo>
                      <a:pt x="843791" y="1141919"/>
                      <a:pt x="843791" y="1140461"/>
                      <a:pt x="840876" y="1137547"/>
                    </a:cubicBezTo>
                    <a:cubicBezTo>
                      <a:pt x="839905" y="1135604"/>
                      <a:pt x="837962" y="1133175"/>
                      <a:pt x="835047" y="1130260"/>
                    </a:cubicBezTo>
                    <a:cubicBezTo>
                      <a:pt x="834076" y="1129289"/>
                      <a:pt x="833104" y="1128803"/>
                      <a:pt x="832133" y="1128803"/>
                    </a:cubicBezTo>
                    <a:lnTo>
                      <a:pt x="832133" y="1133175"/>
                    </a:lnTo>
                    <a:cubicBezTo>
                      <a:pt x="832133" y="1139976"/>
                      <a:pt x="831647" y="1144833"/>
                      <a:pt x="830675" y="1147748"/>
                    </a:cubicBezTo>
                    <a:lnTo>
                      <a:pt x="832133" y="1255590"/>
                    </a:lnTo>
                    <a:cubicBezTo>
                      <a:pt x="832133" y="1264334"/>
                      <a:pt x="832618" y="1270649"/>
                      <a:pt x="833590" y="1274535"/>
                    </a:cubicBezTo>
                    <a:lnTo>
                      <a:pt x="833590" y="1275993"/>
                    </a:lnTo>
                    <a:cubicBezTo>
                      <a:pt x="832618" y="1278907"/>
                      <a:pt x="833104" y="1283279"/>
                      <a:pt x="835047" y="1289109"/>
                    </a:cubicBezTo>
                    <a:cubicBezTo>
                      <a:pt x="836019" y="1291052"/>
                      <a:pt x="836504" y="1293481"/>
                      <a:pt x="836504" y="1296395"/>
                    </a:cubicBezTo>
                    <a:cubicBezTo>
                      <a:pt x="835533" y="1297367"/>
                      <a:pt x="835533" y="1298338"/>
                      <a:pt x="836504" y="1299310"/>
                    </a:cubicBezTo>
                    <a:cubicBezTo>
                      <a:pt x="836504" y="1303196"/>
                      <a:pt x="836990" y="1306111"/>
                      <a:pt x="837962" y="1308054"/>
                    </a:cubicBezTo>
                    <a:cubicBezTo>
                      <a:pt x="837962" y="1310968"/>
                      <a:pt x="836019" y="1314369"/>
                      <a:pt x="832133" y="1318255"/>
                    </a:cubicBezTo>
                    <a:lnTo>
                      <a:pt x="829218" y="1332828"/>
                    </a:lnTo>
                    <a:cubicBezTo>
                      <a:pt x="829218" y="1340601"/>
                      <a:pt x="824846" y="1345944"/>
                      <a:pt x="816102" y="1348859"/>
                    </a:cubicBezTo>
                    <a:lnTo>
                      <a:pt x="800071" y="1353231"/>
                    </a:lnTo>
                    <a:cubicBezTo>
                      <a:pt x="796185" y="1355174"/>
                      <a:pt x="792299" y="1356145"/>
                      <a:pt x="788413" y="1356145"/>
                    </a:cubicBezTo>
                    <a:cubicBezTo>
                      <a:pt x="787441" y="1356145"/>
                      <a:pt x="786955" y="1355660"/>
                      <a:pt x="786955" y="1354688"/>
                    </a:cubicBezTo>
                    <a:cubicBezTo>
                      <a:pt x="785984" y="1354688"/>
                      <a:pt x="785498" y="1353717"/>
                      <a:pt x="785498" y="1351773"/>
                    </a:cubicBezTo>
                    <a:cubicBezTo>
                      <a:pt x="784526" y="1352745"/>
                      <a:pt x="784041" y="1354202"/>
                      <a:pt x="784041" y="1356145"/>
                    </a:cubicBezTo>
                    <a:lnTo>
                      <a:pt x="763638" y="1357603"/>
                    </a:lnTo>
                    <a:cubicBezTo>
                      <a:pt x="759752" y="1360518"/>
                      <a:pt x="755866" y="1362461"/>
                      <a:pt x="751980" y="1363432"/>
                    </a:cubicBezTo>
                    <a:cubicBezTo>
                      <a:pt x="746150" y="1365375"/>
                      <a:pt x="740807" y="1366347"/>
                      <a:pt x="735949" y="1366347"/>
                    </a:cubicBezTo>
                    <a:lnTo>
                      <a:pt x="724290" y="1366347"/>
                    </a:lnTo>
                    <a:lnTo>
                      <a:pt x="702431" y="1375091"/>
                    </a:lnTo>
                    <a:cubicBezTo>
                      <a:pt x="699516" y="1377034"/>
                      <a:pt x="696115" y="1377034"/>
                      <a:pt x="692229" y="1375091"/>
                    </a:cubicBezTo>
                    <a:cubicBezTo>
                      <a:pt x="690286" y="1374119"/>
                      <a:pt x="687857" y="1374119"/>
                      <a:pt x="684943" y="1375091"/>
                    </a:cubicBezTo>
                    <a:cubicBezTo>
                      <a:pt x="679113" y="1376062"/>
                      <a:pt x="669884" y="1376548"/>
                      <a:pt x="657253" y="1376548"/>
                    </a:cubicBezTo>
                    <a:lnTo>
                      <a:pt x="638308" y="1372176"/>
                    </a:lnTo>
                    <a:cubicBezTo>
                      <a:pt x="636365" y="1371205"/>
                      <a:pt x="634422" y="1369747"/>
                      <a:pt x="632479" y="1367804"/>
                    </a:cubicBezTo>
                    <a:lnTo>
                      <a:pt x="623735" y="1357603"/>
                    </a:lnTo>
                    <a:lnTo>
                      <a:pt x="620820" y="1350316"/>
                    </a:lnTo>
                    <a:cubicBezTo>
                      <a:pt x="618877" y="1346430"/>
                      <a:pt x="617906" y="1343515"/>
                      <a:pt x="617906" y="1341572"/>
                    </a:cubicBezTo>
                    <a:lnTo>
                      <a:pt x="617906" y="1337200"/>
                    </a:lnTo>
                    <a:cubicBezTo>
                      <a:pt x="618877" y="1334286"/>
                      <a:pt x="617906" y="1330399"/>
                      <a:pt x="614991" y="1325542"/>
                    </a:cubicBezTo>
                    <a:cubicBezTo>
                      <a:pt x="614019" y="1324570"/>
                      <a:pt x="613534" y="1323113"/>
                      <a:pt x="613534" y="1321170"/>
                    </a:cubicBezTo>
                    <a:cubicBezTo>
                      <a:pt x="614505" y="1319227"/>
                      <a:pt x="614991" y="1316798"/>
                      <a:pt x="614991" y="1313883"/>
                    </a:cubicBezTo>
                    <a:lnTo>
                      <a:pt x="617906" y="1281822"/>
                    </a:lnTo>
                    <a:cubicBezTo>
                      <a:pt x="618877" y="1271135"/>
                      <a:pt x="618877" y="1263362"/>
                      <a:pt x="617906" y="1258505"/>
                    </a:cubicBezTo>
                    <a:lnTo>
                      <a:pt x="617906" y="1255590"/>
                    </a:lnTo>
                    <a:cubicBezTo>
                      <a:pt x="617906" y="1250732"/>
                      <a:pt x="616448" y="1247818"/>
                      <a:pt x="613534" y="1246846"/>
                    </a:cubicBezTo>
                    <a:lnTo>
                      <a:pt x="598960" y="1233730"/>
                    </a:lnTo>
                    <a:lnTo>
                      <a:pt x="569814" y="1213328"/>
                    </a:lnTo>
                    <a:lnTo>
                      <a:pt x="561070" y="1204584"/>
                    </a:lnTo>
                    <a:cubicBezTo>
                      <a:pt x="556212" y="1201669"/>
                      <a:pt x="553783" y="1197783"/>
                      <a:pt x="553783" y="1192925"/>
                    </a:cubicBezTo>
                    <a:cubicBezTo>
                      <a:pt x="552812" y="1189039"/>
                      <a:pt x="550383" y="1184181"/>
                      <a:pt x="546497" y="1178352"/>
                    </a:cubicBezTo>
                    <a:cubicBezTo>
                      <a:pt x="545525" y="1178352"/>
                      <a:pt x="545039" y="1177866"/>
                      <a:pt x="545039" y="1176895"/>
                    </a:cubicBezTo>
                    <a:lnTo>
                      <a:pt x="536295" y="1169608"/>
                    </a:lnTo>
                    <a:cubicBezTo>
                      <a:pt x="535324" y="1168636"/>
                      <a:pt x="534352" y="1168151"/>
                      <a:pt x="533381" y="1168151"/>
                    </a:cubicBezTo>
                    <a:cubicBezTo>
                      <a:pt x="531438" y="1167179"/>
                      <a:pt x="529495" y="1165722"/>
                      <a:pt x="527552" y="1163779"/>
                    </a:cubicBezTo>
                    <a:cubicBezTo>
                      <a:pt x="523665" y="1157949"/>
                      <a:pt x="519779" y="1153092"/>
                      <a:pt x="515893" y="1149205"/>
                    </a:cubicBezTo>
                    <a:lnTo>
                      <a:pt x="491118" y="1124431"/>
                    </a:lnTo>
                    <a:cubicBezTo>
                      <a:pt x="487232" y="1118602"/>
                      <a:pt x="483832" y="1114715"/>
                      <a:pt x="480917" y="1112772"/>
                    </a:cubicBezTo>
                    <a:lnTo>
                      <a:pt x="434283" y="1067595"/>
                    </a:lnTo>
                    <a:lnTo>
                      <a:pt x="428453" y="1087998"/>
                    </a:lnTo>
                    <a:cubicBezTo>
                      <a:pt x="424567" y="1097713"/>
                      <a:pt x="422624" y="1105000"/>
                      <a:pt x="422624" y="1109858"/>
                    </a:cubicBezTo>
                    <a:lnTo>
                      <a:pt x="412423" y="1156492"/>
                    </a:lnTo>
                    <a:cubicBezTo>
                      <a:pt x="410480" y="1164264"/>
                      <a:pt x="409508" y="1170579"/>
                      <a:pt x="409508" y="1175437"/>
                    </a:cubicBezTo>
                    <a:lnTo>
                      <a:pt x="406594" y="1194383"/>
                    </a:lnTo>
                    <a:cubicBezTo>
                      <a:pt x="404650" y="1202155"/>
                      <a:pt x="403679" y="1207984"/>
                      <a:pt x="403679" y="1211870"/>
                    </a:cubicBezTo>
                    <a:lnTo>
                      <a:pt x="402222" y="1222072"/>
                    </a:lnTo>
                    <a:cubicBezTo>
                      <a:pt x="400278" y="1227901"/>
                      <a:pt x="399307" y="1232759"/>
                      <a:pt x="399307" y="1236645"/>
                    </a:cubicBezTo>
                    <a:lnTo>
                      <a:pt x="399307" y="1241017"/>
                    </a:lnTo>
                    <a:cubicBezTo>
                      <a:pt x="397364" y="1243932"/>
                      <a:pt x="397364" y="1246360"/>
                      <a:pt x="399307" y="1248303"/>
                    </a:cubicBezTo>
                    <a:cubicBezTo>
                      <a:pt x="401250" y="1251218"/>
                      <a:pt x="402222" y="1255590"/>
                      <a:pt x="402222" y="1261419"/>
                    </a:cubicBezTo>
                    <a:cubicBezTo>
                      <a:pt x="401250" y="1262391"/>
                      <a:pt x="400764" y="1264334"/>
                      <a:pt x="400764" y="1267249"/>
                    </a:cubicBezTo>
                    <a:cubicBezTo>
                      <a:pt x="400764" y="1269192"/>
                      <a:pt x="399793" y="1272106"/>
                      <a:pt x="397850" y="1275993"/>
                    </a:cubicBezTo>
                    <a:lnTo>
                      <a:pt x="396392" y="1280365"/>
                    </a:lnTo>
                    <a:cubicBezTo>
                      <a:pt x="395421" y="1283279"/>
                      <a:pt x="394449" y="1285222"/>
                      <a:pt x="393478" y="1286194"/>
                    </a:cubicBezTo>
                    <a:cubicBezTo>
                      <a:pt x="394449" y="1290080"/>
                      <a:pt x="393478" y="1294452"/>
                      <a:pt x="390563" y="1299310"/>
                    </a:cubicBezTo>
                    <a:lnTo>
                      <a:pt x="387648" y="1305139"/>
                    </a:lnTo>
                    <a:cubicBezTo>
                      <a:pt x="384734" y="1311940"/>
                      <a:pt x="380362" y="1317284"/>
                      <a:pt x="374532" y="1321170"/>
                    </a:cubicBezTo>
                    <a:cubicBezTo>
                      <a:pt x="372589" y="1323113"/>
                      <a:pt x="366760" y="1325056"/>
                      <a:pt x="357045" y="1326999"/>
                    </a:cubicBezTo>
                    <a:lnTo>
                      <a:pt x="348301" y="1331371"/>
                    </a:lnTo>
                    <a:cubicBezTo>
                      <a:pt x="348301" y="1330399"/>
                      <a:pt x="346843" y="1331371"/>
                      <a:pt x="343929" y="1334286"/>
                    </a:cubicBezTo>
                    <a:cubicBezTo>
                      <a:pt x="339071" y="1334286"/>
                      <a:pt x="336156" y="1334771"/>
                      <a:pt x="335185" y="1335743"/>
                    </a:cubicBezTo>
                    <a:lnTo>
                      <a:pt x="333727" y="1335743"/>
                    </a:lnTo>
                    <a:cubicBezTo>
                      <a:pt x="337614" y="1336715"/>
                      <a:pt x="331298" y="1337200"/>
                      <a:pt x="314782" y="1337200"/>
                    </a:cubicBezTo>
                    <a:lnTo>
                      <a:pt x="250660" y="1315340"/>
                    </a:lnTo>
                    <a:cubicBezTo>
                      <a:pt x="248717" y="1315340"/>
                      <a:pt x="247259" y="1314855"/>
                      <a:pt x="246288" y="1313883"/>
                    </a:cubicBezTo>
                    <a:lnTo>
                      <a:pt x="201111" y="1296395"/>
                    </a:lnTo>
                    <a:cubicBezTo>
                      <a:pt x="198196" y="1294452"/>
                      <a:pt x="194310" y="1293966"/>
                      <a:pt x="189452" y="1294938"/>
                    </a:cubicBezTo>
                    <a:lnTo>
                      <a:pt x="187995" y="1294938"/>
                    </a:lnTo>
                    <a:cubicBezTo>
                      <a:pt x="183137" y="1295909"/>
                      <a:pt x="177793" y="1294452"/>
                      <a:pt x="171964" y="1290566"/>
                    </a:cubicBezTo>
                    <a:lnTo>
                      <a:pt x="169050" y="1290566"/>
                    </a:lnTo>
                    <a:cubicBezTo>
                      <a:pt x="165163" y="1290566"/>
                      <a:pt x="162734" y="1289594"/>
                      <a:pt x="161763" y="1287651"/>
                    </a:cubicBezTo>
                    <a:cubicBezTo>
                      <a:pt x="159820" y="1286680"/>
                      <a:pt x="158362" y="1285222"/>
                      <a:pt x="157391" y="1283279"/>
                    </a:cubicBezTo>
                    <a:cubicBezTo>
                      <a:pt x="155448" y="1280365"/>
                      <a:pt x="153991" y="1278907"/>
                      <a:pt x="153019" y="1278907"/>
                    </a:cubicBezTo>
                    <a:lnTo>
                      <a:pt x="151562" y="1274535"/>
                    </a:lnTo>
                    <a:cubicBezTo>
                      <a:pt x="151562" y="1267734"/>
                      <a:pt x="148647" y="1261419"/>
                      <a:pt x="142818" y="1255590"/>
                    </a:cubicBezTo>
                    <a:cubicBezTo>
                      <a:pt x="143789" y="1255590"/>
                      <a:pt x="144275" y="1254619"/>
                      <a:pt x="144275" y="1252675"/>
                    </a:cubicBezTo>
                    <a:lnTo>
                      <a:pt x="142818" y="1248303"/>
                    </a:lnTo>
                    <a:cubicBezTo>
                      <a:pt x="141846" y="1244417"/>
                      <a:pt x="141846" y="1240531"/>
                      <a:pt x="142818" y="1236645"/>
                    </a:cubicBezTo>
                    <a:cubicBezTo>
                      <a:pt x="142818" y="1234702"/>
                      <a:pt x="143789" y="1231787"/>
                      <a:pt x="145732" y="1227901"/>
                    </a:cubicBezTo>
                    <a:cubicBezTo>
                      <a:pt x="145732" y="1226929"/>
                      <a:pt x="146218" y="1225958"/>
                      <a:pt x="147190" y="1224986"/>
                    </a:cubicBezTo>
                    <a:cubicBezTo>
                      <a:pt x="147190" y="1220128"/>
                      <a:pt x="148647" y="1216242"/>
                      <a:pt x="151562" y="1213328"/>
                    </a:cubicBezTo>
                    <a:lnTo>
                      <a:pt x="153019" y="1210413"/>
                    </a:lnTo>
                    <a:lnTo>
                      <a:pt x="153019" y="1141919"/>
                    </a:lnTo>
                    <a:lnTo>
                      <a:pt x="157391" y="964125"/>
                    </a:lnTo>
                    <a:cubicBezTo>
                      <a:pt x="157391" y="949552"/>
                      <a:pt x="156905" y="938379"/>
                      <a:pt x="155934" y="930607"/>
                    </a:cubicBezTo>
                    <a:lnTo>
                      <a:pt x="142818" y="690148"/>
                    </a:lnTo>
                    <a:cubicBezTo>
                      <a:pt x="142818" y="682376"/>
                      <a:pt x="141846" y="669745"/>
                      <a:pt x="139903" y="652257"/>
                    </a:cubicBezTo>
                    <a:lnTo>
                      <a:pt x="135531" y="612910"/>
                    </a:lnTo>
                    <a:lnTo>
                      <a:pt x="122415" y="611452"/>
                    </a:lnTo>
                    <a:cubicBezTo>
                      <a:pt x="119500" y="612424"/>
                      <a:pt x="116586" y="612424"/>
                      <a:pt x="113671" y="611452"/>
                    </a:cubicBezTo>
                    <a:lnTo>
                      <a:pt x="99098" y="605623"/>
                    </a:lnTo>
                    <a:cubicBezTo>
                      <a:pt x="98126" y="604652"/>
                      <a:pt x="95698" y="604166"/>
                      <a:pt x="91811" y="604166"/>
                    </a:cubicBezTo>
                    <a:cubicBezTo>
                      <a:pt x="90840" y="603194"/>
                      <a:pt x="89382" y="602708"/>
                      <a:pt x="87439" y="602708"/>
                    </a:cubicBezTo>
                    <a:lnTo>
                      <a:pt x="72866" y="596879"/>
                    </a:lnTo>
                    <a:cubicBezTo>
                      <a:pt x="66065" y="594936"/>
                      <a:pt x="61207" y="592993"/>
                      <a:pt x="58293" y="591050"/>
                    </a:cubicBezTo>
                    <a:lnTo>
                      <a:pt x="40805" y="582306"/>
                    </a:lnTo>
                    <a:lnTo>
                      <a:pt x="24774" y="560446"/>
                    </a:lnTo>
                    <a:lnTo>
                      <a:pt x="20402" y="547330"/>
                    </a:lnTo>
                    <a:cubicBezTo>
                      <a:pt x="20402" y="545387"/>
                      <a:pt x="19431" y="542472"/>
                      <a:pt x="17488" y="538586"/>
                    </a:cubicBezTo>
                    <a:lnTo>
                      <a:pt x="7286" y="525470"/>
                    </a:lnTo>
                    <a:lnTo>
                      <a:pt x="5829" y="526928"/>
                    </a:lnTo>
                    <a:cubicBezTo>
                      <a:pt x="3886" y="519155"/>
                      <a:pt x="2914" y="513812"/>
                      <a:pt x="2914" y="510897"/>
                    </a:cubicBezTo>
                    <a:cubicBezTo>
                      <a:pt x="2914" y="509925"/>
                      <a:pt x="2429" y="509440"/>
                      <a:pt x="1457" y="509440"/>
                    </a:cubicBezTo>
                    <a:cubicBezTo>
                      <a:pt x="486" y="507497"/>
                      <a:pt x="0" y="503125"/>
                      <a:pt x="0" y="496324"/>
                    </a:cubicBezTo>
                    <a:cubicBezTo>
                      <a:pt x="1943" y="487580"/>
                      <a:pt x="4858" y="481751"/>
                      <a:pt x="8744" y="478836"/>
                    </a:cubicBezTo>
                    <a:lnTo>
                      <a:pt x="13116" y="471549"/>
                    </a:lnTo>
                    <a:cubicBezTo>
                      <a:pt x="13116" y="472521"/>
                      <a:pt x="14573" y="470092"/>
                      <a:pt x="17488" y="464263"/>
                    </a:cubicBezTo>
                    <a:lnTo>
                      <a:pt x="16030" y="462805"/>
                    </a:lnTo>
                    <a:cubicBezTo>
                      <a:pt x="16030" y="461834"/>
                      <a:pt x="16516" y="461348"/>
                      <a:pt x="17488" y="461348"/>
                    </a:cubicBezTo>
                    <a:cubicBezTo>
                      <a:pt x="21374" y="459405"/>
                      <a:pt x="24289" y="457462"/>
                      <a:pt x="26232" y="455519"/>
                    </a:cubicBezTo>
                    <a:cubicBezTo>
                      <a:pt x="28175" y="453576"/>
                      <a:pt x="30118" y="452604"/>
                      <a:pt x="32061" y="452604"/>
                    </a:cubicBezTo>
                    <a:lnTo>
                      <a:pt x="32061" y="449689"/>
                    </a:lnTo>
                    <a:cubicBezTo>
                      <a:pt x="30118" y="445803"/>
                      <a:pt x="31089" y="443860"/>
                      <a:pt x="34976" y="443860"/>
                    </a:cubicBezTo>
                    <a:lnTo>
                      <a:pt x="42262" y="440945"/>
                    </a:lnTo>
                    <a:cubicBezTo>
                      <a:pt x="42262" y="437059"/>
                      <a:pt x="41291" y="434144"/>
                      <a:pt x="39348" y="432201"/>
                    </a:cubicBezTo>
                    <a:cubicBezTo>
                      <a:pt x="50035" y="430258"/>
                      <a:pt x="64122" y="425401"/>
                      <a:pt x="81610" y="417628"/>
                    </a:cubicBezTo>
                    <a:cubicBezTo>
                      <a:pt x="88411" y="415685"/>
                      <a:pt x="97641" y="411799"/>
                      <a:pt x="109299" y="405970"/>
                    </a:cubicBezTo>
                    <a:cubicBezTo>
                      <a:pt x="115129" y="403055"/>
                      <a:pt x="123387" y="399655"/>
                      <a:pt x="134074" y="395768"/>
                    </a:cubicBezTo>
                    <a:lnTo>
                      <a:pt x="158848" y="385567"/>
                    </a:lnTo>
                    <a:cubicBezTo>
                      <a:pt x="162734" y="383624"/>
                      <a:pt x="168078" y="381681"/>
                      <a:pt x="174879" y="379738"/>
                    </a:cubicBezTo>
                    <a:lnTo>
                      <a:pt x="209855" y="366622"/>
                    </a:lnTo>
                    <a:cubicBezTo>
                      <a:pt x="211798" y="364679"/>
                      <a:pt x="214712" y="363707"/>
                      <a:pt x="218599" y="363707"/>
                    </a:cubicBezTo>
                    <a:cubicBezTo>
                      <a:pt x="225399" y="361764"/>
                      <a:pt x="230257" y="359335"/>
                      <a:pt x="233172" y="356421"/>
                    </a:cubicBezTo>
                    <a:lnTo>
                      <a:pt x="260861" y="344762"/>
                    </a:lnTo>
                    <a:cubicBezTo>
                      <a:pt x="266690" y="344762"/>
                      <a:pt x="273491" y="343790"/>
                      <a:pt x="281264" y="341847"/>
                    </a:cubicBezTo>
                    <a:cubicBezTo>
                      <a:pt x="290979" y="339904"/>
                      <a:pt x="302152" y="340390"/>
                      <a:pt x="314782" y="343305"/>
                    </a:cubicBezTo>
                    <a:cubicBezTo>
                      <a:pt x="317697" y="343305"/>
                      <a:pt x="320611" y="344762"/>
                      <a:pt x="323526" y="347677"/>
                    </a:cubicBezTo>
                    <a:cubicBezTo>
                      <a:pt x="329355" y="351563"/>
                      <a:pt x="333727" y="354963"/>
                      <a:pt x="336642" y="357878"/>
                    </a:cubicBezTo>
                    <a:lnTo>
                      <a:pt x="352673" y="381195"/>
                    </a:lnTo>
                    <a:cubicBezTo>
                      <a:pt x="352673" y="383138"/>
                      <a:pt x="353644" y="384110"/>
                      <a:pt x="355587" y="384110"/>
                    </a:cubicBezTo>
                    <a:lnTo>
                      <a:pt x="362874" y="398683"/>
                    </a:lnTo>
                    <a:cubicBezTo>
                      <a:pt x="365788" y="399655"/>
                      <a:pt x="367732" y="401598"/>
                      <a:pt x="368703" y="404512"/>
                    </a:cubicBezTo>
                    <a:cubicBezTo>
                      <a:pt x="372589" y="408399"/>
                      <a:pt x="375504" y="410827"/>
                      <a:pt x="377447" y="411799"/>
                    </a:cubicBezTo>
                    <a:cubicBezTo>
                      <a:pt x="378419" y="411799"/>
                      <a:pt x="379390" y="412285"/>
                      <a:pt x="380362" y="413256"/>
                    </a:cubicBezTo>
                    <a:lnTo>
                      <a:pt x="384734" y="419085"/>
                    </a:lnTo>
                    <a:cubicBezTo>
                      <a:pt x="386677" y="421029"/>
                      <a:pt x="388134" y="422972"/>
                      <a:pt x="389106" y="424915"/>
                    </a:cubicBezTo>
                    <a:cubicBezTo>
                      <a:pt x="390077" y="425886"/>
                      <a:pt x="391049" y="427829"/>
                      <a:pt x="392020" y="430744"/>
                    </a:cubicBezTo>
                    <a:cubicBezTo>
                      <a:pt x="393963" y="433659"/>
                      <a:pt x="394935" y="436088"/>
                      <a:pt x="394935" y="438031"/>
                    </a:cubicBezTo>
                    <a:cubicBezTo>
                      <a:pt x="394935" y="439002"/>
                      <a:pt x="395906" y="440460"/>
                      <a:pt x="397850" y="442403"/>
                    </a:cubicBezTo>
                    <a:lnTo>
                      <a:pt x="389106" y="336018"/>
                    </a:lnTo>
                    <a:lnTo>
                      <a:pt x="387648" y="239835"/>
                    </a:lnTo>
                    <a:cubicBezTo>
                      <a:pt x="387648" y="235948"/>
                      <a:pt x="388620" y="233034"/>
                      <a:pt x="390563" y="231091"/>
                    </a:cubicBezTo>
                    <a:cubicBezTo>
                      <a:pt x="390563" y="230119"/>
                      <a:pt x="391535" y="228662"/>
                      <a:pt x="393478" y="226719"/>
                    </a:cubicBezTo>
                    <a:lnTo>
                      <a:pt x="396392" y="226719"/>
                    </a:lnTo>
                    <a:cubicBezTo>
                      <a:pt x="396392" y="225747"/>
                      <a:pt x="397364" y="224290"/>
                      <a:pt x="399307" y="222347"/>
                    </a:cubicBezTo>
                    <a:lnTo>
                      <a:pt x="399307" y="216517"/>
                    </a:lnTo>
                    <a:cubicBezTo>
                      <a:pt x="401250" y="217489"/>
                      <a:pt x="403193" y="217975"/>
                      <a:pt x="405136" y="217975"/>
                    </a:cubicBezTo>
                    <a:cubicBezTo>
                      <a:pt x="406108" y="217975"/>
                      <a:pt x="406594" y="217489"/>
                      <a:pt x="406594" y="216517"/>
                    </a:cubicBezTo>
                    <a:lnTo>
                      <a:pt x="415337" y="201944"/>
                    </a:lnTo>
                    <a:lnTo>
                      <a:pt x="422624" y="201944"/>
                    </a:lnTo>
                    <a:cubicBezTo>
                      <a:pt x="422624" y="194172"/>
                      <a:pt x="423596" y="192229"/>
                      <a:pt x="425539" y="196115"/>
                    </a:cubicBezTo>
                    <a:lnTo>
                      <a:pt x="437197" y="185913"/>
                    </a:lnTo>
                    <a:cubicBezTo>
                      <a:pt x="443027" y="174255"/>
                      <a:pt x="447884" y="165511"/>
                      <a:pt x="451771" y="159682"/>
                    </a:cubicBezTo>
                    <a:cubicBezTo>
                      <a:pt x="453714" y="155795"/>
                      <a:pt x="460029" y="146080"/>
                      <a:pt x="470716" y="130535"/>
                    </a:cubicBezTo>
                    <a:cubicBezTo>
                      <a:pt x="489175" y="102360"/>
                      <a:pt x="500348" y="85844"/>
                      <a:pt x="504234" y="80986"/>
                    </a:cubicBezTo>
                    <a:cubicBezTo>
                      <a:pt x="507149" y="74185"/>
                      <a:pt x="511521" y="68842"/>
                      <a:pt x="517350" y="64955"/>
                    </a:cubicBezTo>
                    <a:cubicBezTo>
                      <a:pt x="523180" y="59126"/>
                      <a:pt x="527066" y="53783"/>
                      <a:pt x="529009" y="48925"/>
                    </a:cubicBezTo>
                    <a:lnTo>
                      <a:pt x="530466" y="47468"/>
                    </a:lnTo>
                    <a:cubicBezTo>
                      <a:pt x="532409" y="43581"/>
                      <a:pt x="534838" y="43096"/>
                      <a:pt x="537753" y="46010"/>
                    </a:cubicBezTo>
                    <a:lnTo>
                      <a:pt x="539210" y="46010"/>
                    </a:lnTo>
                    <a:cubicBezTo>
                      <a:pt x="540182" y="45039"/>
                      <a:pt x="541639" y="42124"/>
                      <a:pt x="543582" y="37266"/>
                    </a:cubicBezTo>
                    <a:cubicBezTo>
                      <a:pt x="545525" y="39209"/>
                      <a:pt x="546983" y="40181"/>
                      <a:pt x="547954" y="40181"/>
                    </a:cubicBezTo>
                    <a:cubicBezTo>
                      <a:pt x="548926" y="39209"/>
                      <a:pt x="549411" y="37752"/>
                      <a:pt x="549411" y="35809"/>
                    </a:cubicBezTo>
                    <a:cubicBezTo>
                      <a:pt x="551354" y="33866"/>
                      <a:pt x="552812" y="32894"/>
                      <a:pt x="553783" y="32894"/>
                    </a:cubicBezTo>
                    <a:cubicBezTo>
                      <a:pt x="557670" y="30951"/>
                      <a:pt x="560098" y="29008"/>
                      <a:pt x="561070" y="27065"/>
                    </a:cubicBezTo>
                    <a:cubicBezTo>
                      <a:pt x="562041" y="26093"/>
                      <a:pt x="563013" y="25608"/>
                      <a:pt x="563985" y="25608"/>
                    </a:cubicBezTo>
                    <a:lnTo>
                      <a:pt x="585844" y="16864"/>
                    </a:lnTo>
                    <a:cubicBezTo>
                      <a:pt x="600418" y="12006"/>
                      <a:pt x="609648" y="9577"/>
                      <a:pt x="613534" y="9577"/>
                    </a:cubicBezTo>
                    <a:lnTo>
                      <a:pt x="633936" y="9577"/>
                    </a:lnTo>
                    <a:cubicBezTo>
                      <a:pt x="638794" y="9577"/>
                      <a:pt x="643166" y="10549"/>
                      <a:pt x="647052" y="12492"/>
                    </a:cubicBezTo>
                    <a:lnTo>
                      <a:pt x="658711" y="18321"/>
                    </a:lnTo>
                    <a:lnTo>
                      <a:pt x="667455" y="27065"/>
                    </a:lnTo>
                    <a:cubicBezTo>
                      <a:pt x="669398" y="29008"/>
                      <a:pt x="671827" y="32409"/>
                      <a:pt x="674741" y="37266"/>
                    </a:cubicBezTo>
                    <a:lnTo>
                      <a:pt x="682028" y="48925"/>
                    </a:lnTo>
                    <a:cubicBezTo>
                      <a:pt x="683000" y="49897"/>
                      <a:pt x="683485" y="50868"/>
                      <a:pt x="683485" y="51840"/>
                    </a:cubicBezTo>
                    <a:cubicBezTo>
                      <a:pt x="687372" y="56697"/>
                      <a:pt x="691258" y="63984"/>
                      <a:pt x="695144" y="73699"/>
                    </a:cubicBezTo>
                    <a:cubicBezTo>
                      <a:pt x="697087" y="77586"/>
                      <a:pt x="698059" y="83415"/>
                      <a:pt x="698059" y="91187"/>
                    </a:cubicBezTo>
                    <a:lnTo>
                      <a:pt x="698059" y="95559"/>
                    </a:lnTo>
                    <a:cubicBezTo>
                      <a:pt x="700973" y="101389"/>
                      <a:pt x="702431" y="106732"/>
                      <a:pt x="702431" y="111590"/>
                    </a:cubicBezTo>
                    <a:cubicBezTo>
                      <a:pt x="701459" y="112561"/>
                      <a:pt x="700973" y="114505"/>
                      <a:pt x="700973" y="117419"/>
                    </a:cubicBezTo>
                    <a:cubicBezTo>
                      <a:pt x="701945" y="122277"/>
                      <a:pt x="701459" y="129564"/>
                      <a:pt x="699516" y="139279"/>
                    </a:cubicBezTo>
                    <a:cubicBezTo>
                      <a:pt x="699516" y="143165"/>
                      <a:pt x="697573" y="146080"/>
                      <a:pt x="693687" y="148023"/>
                    </a:cubicBezTo>
                    <a:lnTo>
                      <a:pt x="673284" y="164054"/>
                    </a:lnTo>
                    <a:cubicBezTo>
                      <a:pt x="671341" y="165025"/>
                      <a:pt x="668912" y="167940"/>
                      <a:pt x="665997" y="172798"/>
                    </a:cubicBezTo>
                    <a:lnTo>
                      <a:pt x="670369" y="174255"/>
                    </a:lnTo>
                    <a:cubicBezTo>
                      <a:pt x="678142" y="172312"/>
                      <a:pt x="683485" y="171340"/>
                      <a:pt x="686400" y="171340"/>
                    </a:cubicBezTo>
                    <a:cubicBezTo>
                      <a:pt x="687372" y="171340"/>
                      <a:pt x="688343" y="170854"/>
                      <a:pt x="689315" y="169883"/>
                    </a:cubicBezTo>
                    <a:cubicBezTo>
                      <a:pt x="692229" y="167940"/>
                      <a:pt x="694658" y="167940"/>
                      <a:pt x="696601" y="169883"/>
                    </a:cubicBezTo>
                    <a:cubicBezTo>
                      <a:pt x="700487" y="166968"/>
                      <a:pt x="702916" y="164539"/>
                      <a:pt x="703888" y="162596"/>
                    </a:cubicBezTo>
                    <a:cubicBezTo>
                      <a:pt x="708746" y="159682"/>
                      <a:pt x="711174" y="158710"/>
                      <a:pt x="711174" y="159682"/>
                    </a:cubicBezTo>
                    <a:cubicBezTo>
                      <a:pt x="712146" y="158710"/>
                      <a:pt x="714089" y="158224"/>
                      <a:pt x="717004" y="158224"/>
                    </a:cubicBezTo>
                    <a:cubicBezTo>
                      <a:pt x="717975" y="159196"/>
                      <a:pt x="719433" y="159682"/>
                      <a:pt x="721376" y="159682"/>
                    </a:cubicBezTo>
                    <a:cubicBezTo>
                      <a:pt x="723319" y="159682"/>
                      <a:pt x="724776" y="158224"/>
                      <a:pt x="725748" y="155310"/>
                    </a:cubicBezTo>
                    <a:cubicBezTo>
                      <a:pt x="730605" y="155310"/>
                      <a:pt x="733520" y="154338"/>
                      <a:pt x="734492" y="152395"/>
                    </a:cubicBezTo>
                    <a:cubicBezTo>
                      <a:pt x="736435" y="152395"/>
                      <a:pt x="737406" y="151909"/>
                      <a:pt x="737406" y="150938"/>
                    </a:cubicBezTo>
                    <a:cubicBezTo>
                      <a:pt x="739349" y="150938"/>
                      <a:pt x="742264" y="149966"/>
                      <a:pt x="746150" y="148023"/>
                    </a:cubicBezTo>
                    <a:lnTo>
                      <a:pt x="759266" y="143651"/>
                    </a:lnTo>
                    <a:cubicBezTo>
                      <a:pt x="766067" y="140736"/>
                      <a:pt x="773354" y="139765"/>
                      <a:pt x="781126" y="140736"/>
                    </a:cubicBezTo>
                    <a:lnTo>
                      <a:pt x="807358" y="149480"/>
                    </a:lnTo>
                    <a:cubicBezTo>
                      <a:pt x="814159" y="156281"/>
                      <a:pt x="820474" y="164054"/>
                      <a:pt x="826303" y="172798"/>
                    </a:cubicBezTo>
                    <a:lnTo>
                      <a:pt x="833590" y="180084"/>
                    </a:lnTo>
                    <a:cubicBezTo>
                      <a:pt x="840391" y="184942"/>
                      <a:pt x="844277" y="187371"/>
                      <a:pt x="845248" y="187371"/>
                    </a:cubicBezTo>
                    <a:lnTo>
                      <a:pt x="859822" y="203401"/>
                    </a:lnTo>
                    <a:cubicBezTo>
                      <a:pt x="860793" y="206316"/>
                      <a:pt x="862736" y="208259"/>
                      <a:pt x="865651" y="209231"/>
                    </a:cubicBezTo>
                    <a:cubicBezTo>
                      <a:pt x="865651" y="211174"/>
                      <a:pt x="866623" y="212145"/>
                      <a:pt x="868566" y="212145"/>
                    </a:cubicBezTo>
                    <a:cubicBezTo>
                      <a:pt x="870509" y="214088"/>
                      <a:pt x="871480" y="216032"/>
                      <a:pt x="871480" y="217975"/>
                    </a:cubicBezTo>
                    <a:cubicBezTo>
                      <a:pt x="874395" y="219918"/>
                      <a:pt x="876824" y="223318"/>
                      <a:pt x="878767" y="228176"/>
                    </a:cubicBezTo>
                    <a:cubicBezTo>
                      <a:pt x="880710" y="234005"/>
                      <a:pt x="882653" y="237891"/>
                      <a:pt x="884596" y="239835"/>
                    </a:cubicBezTo>
                    <a:cubicBezTo>
                      <a:pt x="885568" y="239835"/>
                      <a:pt x="887025" y="242263"/>
                      <a:pt x="888968" y="247121"/>
                    </a:cubicBezTo>
                    <a:cubicBezTo>
                      <a:pt x="888968" y="249064"/>
                      <a:pt x="889940" y="251979"/>
                      <a:pt x="891883" y="255865"/>
                    </a:cubicBezTo>
                    <a:cubicBezTo>
                      <a:pt x="893826" y="259751"/>
                      <a:pt x="894798" y="262666"/>
                      <a:pt x="894798" y="264609"/>
                    </a:cubicBezTo>
                    <a:lnTo>
                      <a:pt x="894798" y="266066"/>
                    </a:lnTo>
                    <a:cubicBezTo>
                      <a:pt x="896740" y="268009"/>
                      <a:pt x="897712" y="272867"/>
                      <a:pt x="897712" y="280640"/>
                    </a:cubicBezTo>
                    <a:lnTo>
                      <a:pt x="896255" y="302500"/>
                    </a:lnTo>
                    <a:lnTo>
                      <a:pt x="890425" y="311243"/>
                    </a:lnTo>
                    <a:cubicBezTo>
                      <a:pt x="889454" y="315130"/>
                      <a:pt x="886053" y="319016"/>
                      <a:pt x="880224" y="322902"/>
                    </a:cubicBezTo>
                    <a:lnTo>
                      <a:pt x="872938" y="325817"/>
                    </a:lnTo>
                    <a:lnTo>
                      <a:pt x="833590" y="327274"/>
                    </a:lnTo>
                    <a:cubicBezTo>
                      <a:pt x="833590" y="330189"/>
                      <a:pt x="833104" y="332618"/>
                      <a:pt x="832133" y="334561"/>
                    </a:cubicBezTo>
                    <a:cubicBezTo>
                      <a:pt x="831161" y="337475"/>
                      <a:pt x="830675" y="342333"/>
                      <a:pt x="830675" y="349134"/>
                    </a:cubicBezTo>
                    <a:lnTo>
                      <a:pt x="829218" y="378280"/>
                    </a:lnTo>
                    <a:cubicBezTo>
                      <a:pt x="829218" y="388967"/>
                      <a:pt x="829704" y="396740"/>
                      <a:pt x="830675" y="401598"/>
                    </a:cubicBezTo>
                    <a:lnTo>
                      <a:pt x="829218" y="464263"/>
                    </a:lnTo>
                    <a:lnTo>
                      <a:pt x="865651" y="461348"/>
                    </a:lnTo>
                    <a:cubicBezTo>
                      <a:pt x="868566" y="460376"/>
                      <a:pt x="872938" y="459891"/>
                      <a:pt x="878767" y="459891"/>
                    </a:cubicBezTo>
                    <a:lnTo>
                      <a:pt x="926859" y="454061"/>
                    </a:lnTo>
                    <a:cubicBezTo>
                      <a:pt x="927830" y="453090"/>
                      <a:pt x="928316" y="451147"/>
                      <a:pt x="928316" y="448232"/>
                    </a:cubicBezTo>
                    <a:cubicBezTo>
                      <a:pt x="929287" y="440460"/>
                      <a:pt x="929773" y="428801"/>
                      <a:pt x="929773" y="413256"/>
                    </a:cubicBezTo>
                    <a:lnTo>
                      <a:pt x="932688" y="346219"/>
                    </a:lnTo>
                    <a:cubicBezTo>
                      <a:pt x="933660" y="328731"/>
                      <a:pt x="933174" y="302985"/>
                      <a:pt x="931231" y="268981"/>
                    </a:cubicBezTo>
                    <a:cubicBezTo>
                      <a:pt x="931231" y="251493"/>
                      <a:pt x="930745" y="238377"/>
                      <a:pt x="929773" y="229633"/>
                    </a:cubicBezTo>
                    <a:cubicBezTo>
                      <a:pt x="929773" y="217975"/>
                      <a:pt x="928802" y="200487"/>
                      <a:pt x="926859" y="177170"/>
                    </a:cubicBezTo>
                    <a:lnTo>
                      <a:pt x="926859" y="94102"/>
                    </a:lnTo>
                    <a:lnTo>
                      <a:pt x="925401" y="89730"/>
                    </a:lnTo>
                    <a:cubicBezTo>
                      <a:pt x="924430" y="85844"/>
                      <a:pt x="925887" y="83901"/>
                      <a:pt x="929773" y="83901"/>
                    </a:cubicBezTo>
                    <a:lnTo>
                      <a:pt x="931231" y="83901"/>
                    </a:lnTo>
                    <a:lnTo>
                      <a:pt x="932688" y="79529"/>
                    </a:lnTo>
                    <a:cubicBezTo>
                      <a:pt x="931716" y="76614"/>
                      <a:pt x="932688" y="73699"/>
                      <a:pt x="935603" y="70785"/>
                    </a:cubicBezTo>
                    <a:cubicBezTo>
                      <a:pt x="937546" y="69813"/>
                      <a:pt x="939489" y="67384"/>
                      <a:pt x="941432" y="63498"/>
                    </a:cubicBezTo>
                    <a:lnTo>
                      <a:pt x="941432" y="62041"/>
                    </a:lnTo>
                    <a:cubicBezTo>
                      <a:pt x="943375" y="60098"/>
                      <a:pt x="943861" y="57183"/>
                      <a:pt x="942889" y="53297"/>
                    </a:cubicBezTo>
                    <a:cubicBezTo>
                      <a:pt x="944832" y="54268"/>
                      <a:pt x="946775" y="54754"/>
                      <a:pt x="948718" y="54754"/>
                    </a:cubicBezTo>
                    <a:cubicBezTo>
                      <a:pt x="949690" y="54754"/>
                      <a:pt x="950176" y="53783"/>
                      <a:pt x="950176" y="51840"/>
                    </a:cubicBezTo>
                    <a:lnTo>
                      <a:pt x="954548" y="51840"/>
                    </a:lnTo>
                    <a:cubicBezTo>
                      <a:pt x="957463" y="48925"/>
                      <a:pt x="958920" y="46010"/>
                      <a:pt x="958920" y="43096"/>
                    </a:cubicBezTo>
                    <a:cubicBezTo>
                      <a:pt x="961834" y="42124"/>
                      <a:pt x="966206" y="38724"/>
                      <a:pt x="972036" y="32894"/>
                    </a:cubicBezTo>
                    <a:lnTo>
                      <a:pt x="992438" y="18321"/>
                    </a:lnTo>
                    <a:cubicBezTo>
                      <a:pt x="1002154" y="13463"/>
                      <a:pt x="1005554" y="11520"/>
                      <a:pt x="1002640" y="12492"/>
                    </a:cubicBezTo>
                    <a:cubicBezTo>
                      <a:pt x="1006526" y="10549"/>
                      <a:pt x="1009926" y="10063"/>
                      <a:pt x="1012841" y="11034"/>
                    </a:cubicBezTo>
                    <a:cubicBezTo>
                      <a:pt x="1013812" y="10063"/>
                      <a:pt x="1014784" y="9577"/>
                      <a:pt x="1015755" y="9577"/>
                    </a:cubicBezTo>
                    <a:lnTo>
                      <a:pt x="1027414" y="5205"/>
                    </a:lnTo>
                    <a:cubicBezTo>
                      <a:pt x="1031300" y="2776"/>
                      <a:pt x="1035551" y="1198"/>
                      <a:pt x="1040166" y="469"/>
                    </a:cubicBezTo>
                    <a:close/>
                    <a:moveTo>
                      <a:pt x="565442" y="354963"/>
                    </a:moveTo>
                    <a:lnTo>
                      <a:pt x="563985" y="359335"/>
                    </a:lnTo>
                    <a:cubicBezTo>
                      <a:pt x="564956" y="360307"/>
                      <a:pt x="565442" y="362250"/>
                      <a:pt x="565442" y="365164"/>
                    </a:cubicBezTo>
                    <a:lnTo>
                      <a:pt x="565442" y="389939"/>
                    </a:lnTo>
                    <a:cubicBezTo>
                      <a:pt x="565442" y="392854"/>
                      <a:pt x="565928" y="394797"/>
                      <a:pt x="566899" y="395768"/>
                    </a:cubicBezTo>
                    <a:lnTo>
                      <a:pt x="632479" y="384110"/>
                    </a:lnTo>
                    <a:cubicBezTo>
                      <a:pt x="633451" y="380223"/>
                      <a:pt x="632965" y="375366"/>
                      <a:pt x="631022" y="369536"/>
                    </a:cubicBezTo>
                    <a:cubicBezTo>
                      <a:pt x="631022" y="365650"/>
                      <a:pt x="628593" y="364679"/>
                      <a:pt x="623735" y="366622"/>
                    </a:cubicBezTo>
                    <a:cubicBezTo>
                      <a:pt x="619849" y="368565"/>
                      <a:pt x="615963" y="369051"/>
                      <a:pt x="612076" y="368079"/>
                    </a:cubicBezTo>
                    <a:lnTo>
                      <a:pt x="581472" y="360792"/>
                    </a:lnTo>
                    <a:cubicBezTo>
                      <a:pt x="578558" y="358849"/>
                      <a:pt x="574186" y="356906"/>
                      <a:pt x="568357" y="354963"/>
                    </a:cubicBezTo>
                    <a:lnTo>
                      <a:pt x="565442" y="354963"/>
                    </a:lnTo>
                    <a:close/>
                    <a:moveTo>
                      <a:pt x="633936" y="484665"/>
                    </a:moveTo>
                    <a:cubicBezTo>
                      <a:pt x="629078" y="484665"/>
                      <a:pt x="621792" y="485637"/>
                      <a:pt x="612076" y="487580"/>
                    </a:cubicBezTo>
                    <a:lnTo>
                      <a:pt x="568357" y="496324"/>
                    </a:lnTo>
                    <a:cubicBezTo>
                      <a:pt x="567385" y="501182"/>
                      <a:pt x="567871" y="507011"/>
                      <a:pt x="569814" y="513812"/>
                    </a:cubicBezTo>
                    <a:lnTo>
                      <a:pt x="584387" y="513812"/>
                    </a:lnTo>
                    <a:cubicBezTo>
                      <a:pt x="592160" y="511869"/>
                      <a:pt x="605761" y="509925"/>
                      <a:pt x="625192" y="507982"/>
                    </a:cubicBezTo>
                    <a:cubicBezTo>
                      <a:pt x="629078" y="507982"/>
                      <a:pt x="631993" y="507497"/>
                      <a:pt x="633936" y="506525"/>
                    </a:cubicBezTo>
                    <a:cubicBezTo>
                      <a:pt x="635879" y="496810"/>
                      <a:pt x="635879" y="489523"/>
                      <a:pt x="633936" y="484665"/>
                    </a:cubicBezTo>
                    <a:close/>
                    <a:moveTo>
                      <a:pt x="403679" y="513812"/>
                    </a:moveTo>
                    <a:lnTo>
                      <a:pt x="386191" y="528385"/>
                    </a:lnTo>
                    <a:cubicBezTo>
                      <a:pt x="385219" y="529356"/>
                      <a:pt x="383276" y="529842"/>
                      <a:pt x="380362" y="529842"/>
                    </a:cubicBezTo>
                    <a:cubicBezTo>
                      <a:pt x="372589" y="531785"/>
                      <a:pt x="366760" y="532757"/>
                      <a:pt x="362874" y="532757"/>
                    </a:cubicBezTo>
                    <a:cubicBezTo>
                      <a:pt x="361902" y="534700"/>
                      <a:pt x="361416" y="537615"/>
                      <a:pt x="361416" y="541501"/>
                    </a:cubicBezTo>
                    <a:lnTo>
                      <a:pt x="364331" y="665373"/>
                    </a:lnTo>
                    <a:lnTo>
                      <a:pt x="365788" y="668288"/>
                    </a:lnTo>
                    <a:lnTo>
                      <a:pt x="408051" y="661002"/>
                    </a:lnTo>
                    <a:lnTo>
                      <a:pt x="408051" y="658087"/>
                    </a:lnTo>
                    <a:cubicBezTo>
                      <a:pt x="407079" y="656144"/>
                      <a:pt x="407079" y="654686"/>
                      <a:pt x="408051" y="653715"/>
                    </a:cubicBezTo>
                    <a:cubicBezTo>
                      <a:pt x="409022" y="652743"/>
                      <a:pt x="409508" y="651286"/>
                      <a:pt x="409508" y="649343"/>
                    </a:cubicBezTo>
                    <a:cubicBezTo>
                      <a:pt x="411451" y="647400"/>
                      <a:pt x="412423" y="644485"/>
                      <a:pt x="412423" y="640599"/>
                    </a:cubicBezTo>
                    <a:cubicBezTo>
                      <a:pt x="411451" y="637684"/>
                      <a:pt x="410966" y="633798"/>
                      <a:pt x="410966" y="628940"/>
                    </a:cubicBezTo>
                    <a:lnTo>
                      <a:pt x="405136" y="515269"/>
                    </a:lnTo>
                    <a:lnTo>
                      <a:pt x="403679" y="513812"/>
                    </a:lnTo>
                    <a:close/>
                    <a:moveTo>
                      <a:pt x="644138" y="605623"/>
                    </a:moveTo>
                    <a:lnTo>
                      <a:pt x="612076" y="607080"/>
                    </a:lnTo>
                    <a:lnTo>
                      <a:pt x="575643" y="617282"/>
                    </a:lnTo>
                    <a:cubicBezTo>
                      <a:pt x="574672" y="617282"/>
                      <a:pt x="573700" y="617768"/>
                      <a:pt x="572729" y="618739"/>
                    </a:cubicBezTo>
                    <a:lnTo>
                      <a:pt x="572729" y="633312"/>
                    </a:lnTo>
                    <a:lnTo>
                      <a:pt x="623735" y="627483"/>
                    </a:lnTo>
                    <a:cubicBezTo>
                      <a:pt x="628593" y="627483"/>
                      <a:pt x="631993" y="626997"/>
                      <a:pt x="633936" y="626026"/>
                    </a:cubicBezTo>
                    <a:cubicBezTo>
                      <a:pt x="635879" y="626026"/>
                      <a:pt x="637337" y="625540"/>
                      <a:pt x="638308" y="624568"/>
                    </a:cubicBezTo>
                    <a:lnTo>
                      <a:pt x="638308" y="618739"/>
                    </a:lnTo>
                    <a:lnTo>
                      <a:pt x="642680" y="624568"/>
                    </a:lnTo>
                    <a:cubicBezTo>
                      <a:pt x="643652" y="624568"/>
                      <a:pt x="644138" y="623597"/>
                      <a:pt x="644138" y="621654"/>
                    </a:cubicBezTo>
                    <a:cubicBezTo>
                      <a:pt x="646081" y="616796"/>
                      <a:pt x="646081" y="611452"/>
                      <a:pt x="644138" y="605623"/>
                    </a:cubicBezTo>
                    <a:close/>
                    <a:moveTo>
                      <a:pt x="921029" y="643514"/>
                    </a:moveTo>
                    <a:lnTo>
                      <a:pt x="906456" y="644971"/>
                    </a:lnTo>
                    <a:lnTo>
                      <a:pt x="877310" y="652257"/>
                    </a:lnTo>
                    <a:cubicBezTo>
                      <a:pt x="873423" y="652257"/>
                      <a:pt x="870995" y="651772"/>
                      <a:pt x="870023" y="650800"/>
                    </a:cubicBezTo>
                    <a:cubicBezTo>
                      <a:pt x="869051" y="650800"/>
                      <a:pt x="868080" y="651286"/>
                      <a:pt x="867108" y="652257"/>
                    </a:cubicBezTo>
                    <a:cubicBezTo>
                      <a:pt x="858364" y="652257"/>
                      <a:pt x="853021" y="651772"/>
                      <a:pt x="851078" y="650800"/>
                    </a:cubicBezTo>
                    <a:cubicBezTo>
                      <a:pt x="847192" y="648857"/>
                      <a:pt x="843305" y="648371"/>
                      <a:pt x="839419" y="649343"/>
                    </a:cubicBezTo>
                    <a:lnTo>
                      <a:pt x="830675" y="646428"/>
                    </a:lnTo>
                    <a:lnTo>
                      <a:pt x="830675" y="729496"/>
                    </a:lnTo>
                    <a:lnTo>
                      <a:pt x="870023" y="739697"/>
                    </a:lnTo>
                    <a:lnTo>
                      <a:pt x="910828" y="760100"/>
                    </a:lnTo>
                    <a:cubicBezTo>
                      <a:pt x="912771" y="761071"/>
                      <a:pt x="915686" y="761557"/>
                      <a:pt x="919572" y="761557"/>
                    </a:cubicBezTo>
                    <a:cubicBezTo>
                      <a:pt x="920544" y="761557"/>
                      <a:pt x="921029" y="760585"/>
                      <a:pt x="921029" y="758642"/>
                    </a:cubicBezTo>
                    <a:lnTo>
                      <a:pt x="921029" y="643514"/>
                    </a:lnTo>
                    <a:close/>
                    <a:moveTo>
                      <a:pt x="527552" y="805277"/>
                    </a:moveTo>
                    <a:cubicBezTo>
                      <a:pt x="525608" y="806248"/>
                      <a:pt x="523665" y="806734"/>
                      <a:pt x="521722" y="806734"/>
                    </a:cubicBezTo>
                    <a:lnTo>
                      <a:pt x="507149" y="806734"/>
                    </a:lnTo>
                    <a:cubicBezTo>
                      <a:pt x="502291" y="805763"/>
                      <a:pt x="495005" y="806248"/>
                      <a:pt x="485289" y="808191"/>
                    </a:cubicBezTo>
                    <a:cubicBezTo>
                      <a:pt x="480431" y="808191"/>
                      <a:pt x="476545" y="809649"/>
                      <a:pt x="473631" y="812563"/>
                    </a:cubicBezTo>
                    <a:lnTo>
                      <a:pt x="460515" y="816935"/>
                    </a:lnTo>
                    <a:cubicBezTo>
                      <a:pt x="452742" y="818878"/>
                      <a:pt x="446913" y="820821"/>
                      <a:pt x="443027" y="822765"/>
                    </a:cubicBezTo>
                    <a:lnTo>
                      <a:pt x="437197" y="828594"/>
                    </a:lnTo>
                    <a:cubicBezTo>
                      <a:pt x="435254" y="833452"/>
                      <a:pt x="434769" y="837338"/>
                      <a:pt x="435740" y="840252"/>
                    </a:cubicBezTo>
                    <a:lnTo>
                      <a:pt x="441569" y="873771"/>
                    </a:lnTo>
                    <a:cubicBezTo>
                      <a:pt x="443512" y="877657"/>
                      <a:pt x="444484" y="881543"/>
                      <a:pt x="444484" y="885430"/>
                    </a:cubicBezTo>
                    <a:lnTo>
                      <a:pt x="444484" y="898545"/>
                    </a:lnTo>
                    <a:cubicBezTo>
                      <a:pt x="444484" y="901460"/>
                      <a:pt x="445456" y="904861"/>
                      <a:pt x="447399" y="908747"/>
                    </a:cubicBezTo>
                    <a:lnTo>
                      <a:pt x="527552" y="805277"/>
                    </a:lnTo>
                    <a:close/>
                    <a:moveTo>
                      <a:pt x="371618" y="819850"/>
                    </a:moveTo>
                    <a:lnTo>
                      <a:pt x="368703" y="822765"/>
                    </a:lnTo>
                    <a:cubicBezTo>
                      <a:pt x="369675" y="831509"/>
                      <a:pt x="370160" y="845110"/>
                      <a:pt x="370160" y="863570"/>
                    </a:cubicBezTo>
                    <a:lnTo>
                      <a:pt x="371618" y="865027"/>
                    </a:lnTo>
                    <a:lnTo>
                      <a:pt x="390563" y="832966"/>
                    </a:lnTo>
                    <a:cubicBezTo>
                      <a:pt x="386677" y="829080"/>
                      <a:pt x="383762" y="826651"/>
                      <a:pt x="381819" y="825679"/>
                    </a:cubicBezTo>
                    <a:lnTo>
                      <a:pt x="380362" y="825679"/>
                    </a:lnTo>
                    <a:cubicBezTo>
                      <a:pt x="379390" y="825679"/>
                      <a:pt x="377933" y="824708"/>
                      <a:pt x="375990" y="822765"/>
                    </a:cubicBezTo>
                    <a:cubicBezTo>
                      <a:pt x="375018" y="822765"/>
                      <a:pt x="373561" y="821793"/>
                      <a:pt x="371618" y="819850"/>
                    </a:cubicBezTo>
                    <a:close/>
                    <a:moveTo>
                      <a:pt x="829218" y="911661"/>
                    </a:moveTo>
                    <a:cubicBezTo>
                      <a:pt x="828246" y="919434"/>
                      <a:pt x="827761" y="931578"/>
                      <a:pt x="827761" y="948094"/>
                    </a:cubicBezTo>
                    <a:lnTo>
                      <a:pt x="826303" y="1029705"/>
                    </a:lnTo>
                    <a:cubicBezTo>
                      <a:pt x="825332" y="1031648"/>
                      <a:pt x="825817" y="1033591"/>
                      <a:pt x="827761" y="1035534"/>
                    </a:cubicBezTo>
                    <a:lnTo>
                      <a:pt x="829218" y="1039906"/>
                    </a:lnTo>
                    <a:cubicBezTo>
                      <a:pt x="831161" y="1041849"/>
                      <a:pt x="832618" y="1042821"/>
                      <a:pt x="833590" y="1042821"/>
                    </a:cubicBezTo>
                    <a:lnTo>
                      <a:pt x="840876" y="1047193"/>
                    </a:lnTo>
                    <a:cubicBezTo>
                      <a:pt x="846706" y="1051079"/>
                      <a:pt x="852535" y="1053993"/>
                      <a:pt x="858364" y="1055937"/>
                    </a:cubicBezTo>
                    <a:lnTo>
                      <a:pt x="897712" y="1076339"/>
                    </a:lnTo>
                    <a:cubicBezTo>
                      <a:pt x="901598" y="1078282"/>
                      <a:pt x="904513" y="1078768"/>
                      <a:pt x="906456" y="1077796"/>
                    </a:cubicBezTo>
                    <a:cubicBezTo>
                      <a:pt x="906456" y="1078768"/>
                      <a:pt x="906942" y="1079254"/>
                      <a:pt x="907913" y="1079254"/>
                    </a:cubicBezTo>
                    <a:cubicBezTo>
                      <a:pt x="904027" y="1077311"/>
                      <a:pt x="907913" y="1078282"/>
                      <a:pt x="919572" y="1082168"/>
                    </a:cubicBezTo>
                    <a:lnTo>
                      <a:pt x="922487" y="1082168"/>
                    </a:lnTo>
                    <a:cubicBezTo>
                      <a:pt x="922487" y="1035534"/>
                      <a:pt x="921029" y="1003473"/>
                      <a:pt x="918115" y="985985"/>
                    </a:cubicBezTo>
                    <a:lnTo>
                      <a:pt x="907913" y="981613"/>
                    </a:lnTo>
                    <a:cubicBezTo>
                      <a:pt x="905970" y="980641"/>
                      <a:pt x="903541" y="978698"/>
                      <a:pt x="900627" y="975784"/>
                    </a:cubicBezTo>
                    <a:cubicBezTo>
                      <a:pt x="894798" y="971897"/>
                      <a:pt x="889940" y="969469"/>
                      <a:pt x="886053" y="968497"/>
                    </a:cubicBezTo>
                    <a:cubicBezTo>
                      <a:pt x="885082" y="968497"/>
                      <a:pt x="884110" y="968011"/>
                      <a:pt x="883139" y="967040"/>
                    </a:cubicBezTo>
                    <a:cubicBezTo>
                      <a:pt x="880224" y="964125"/>
                      <a:pt x="878767" y="962182"/>
                      <a:pt x="878767" y="961210"/>
                    </a:cubicBezTo>
                    <a:cubicBezTo>
                      <a:pt x="879738" y="960239"/>
                      <a:pt x="879253" y="958782"/>
                      <a:pt x="877310" y="956838"/>
                    </a:cubicBezTo>
                    <a:cubicBezTo>
                      <a:pt x="875366" y="953924"/>
                      <a:pt x="871480" y="949552"/>
                      <a:pt x="865651" y="943723"/>
                    </a:cubicBezTo>
                    <a:lnTo>
                      <a:pt x="832133" y="911661"/>
                    </a:lnTo>
                    <a:lnTo>
                      <a:pt x="829218" y="911661"/>
                    </a:lnTo>
                    <a:close/>
                    <a:moveTo>
                      <a:pt x="606247" y="934979"/>
                    </a:moveTo>
                    <a:lnTo>
                      <a:pt x="596046" y="939351"/>
                    </a:lnTo>
                    <a:cubicBezTo>
                      <a:pt x="590217" y="943237"/>
                      <a:pt x="582444" y="949066"/>
                      <a:pt x="572729" y="956838"/>
                    </a:cubicBezTo>
                    <a:lnTo>
                      <a:pt x="568357" y="961210"/>
                    </a:lnTo>
                    <a:lnTo>
                      <a:pt x="555241" y="967040"/>
                    </a:lnTo>
                    <a:lnTo>
                      <a:pt x="524637" y="985985"/>
                    </a:lnTo>
                    <a:cubicBezTo>
                      <a:pt x="512007" y="991814"/>
                      <a:pt x="506663" y="994729"/>
                      <a:pt x="508606" y="994729"/>
                    </a:cubicBezTo>
                    <a:cubicBezTo>
                      <a:pt x="507635" y="994729"/>
                      <a:pt x="507149" y="995215"/>
                      <a:pt x="507149" y="996186"/>
                    </a:cubicBezTo>
                    <a:cubicBezTo>
                      <a:pt x="507149" y="997158"/>
                      <a:pt x="506177" y="998129"/>
                      <a:pt x="504234" y="999101"/>
                    </a:cubicBezTo>
                    <a:lnTo>
                      <a:pt x="501320" y="1002016"/>
                    </a:lnTo>
                    <a:cubicBezTo>
                      <a:pt x="501320" y="1004930"/>
                      <a:pt x="500348" y="1005416"/>
                      <a:pt x="498405" y="1003473"/>
                    </a:cubicBezTo>
                    <a:lnTo>
                      <a:pt x="456143" y="1018046"/>
                    </a:lnTo>
                    <a:cubicBezTo>
                      <a:pt x="453228" y="1019018"/>
                      <a:pt x="451285" y="1020961"/>
                      <a:pt x="450313" y="1023875"/>
                    </a:cubicBezTo>
                    <a:cubicBezTo>
                      <a:pt x="449342" y="1024847"/>
                      <a:pt x="447884" y="1025333"/>
                      <a:pt x="445941" y="1025333"/>
                    </a:cubicBezTo>
                    <a:lnTo>
                      <a:pt x="443027" y="1025333"/>
                    </a:lnTo>
                    <a:lnTo>
                      <a:pt x="443027" y="1026790"/>
                    </a:lnTo>
                    <a:cubicBezTo>
                      <a:pt x="443027" y="1025819"/>
                      <a:pt x="443998" y="1025333"/>
                      <a:pt x="445941" y="1025333"/>
                    </a:cubicBezTo>
                    <a:lnTo>
                      <a:pt x="445941" y="1029705"/>
                    </a:lnTo>
                    <a:lnTo>
                      <a:pt x="451771" y="1031162"/>
                    </a:lnTo>
                    <a:cubicBezTo>
                      <a:pt x="453714" y="1031162"/>
                      <a:pt x="455171" y="1031648"/>
                      <a:pt x="456143" y="1032619"/>
                    </a:cubicBezTo>
                    <a:lnTo>
                      <a:pt x="469258" y="1036991"/>
                    </a:lnTo>
                    <a:cubicBezTo>
                      <a:pt x="470230" y="1037963"/>
                      <a:pt x="471687" y="1038449"/>
                      <a:pt x="473631" y="1038449"/>
                    </a:cubicBezTo>
                    <a:cubicBezTo>
                      <a:pt x="487232" y="1045249"/>
                      <a:pt x="492576" y="1047678"/>
                      <a:pt x="489661" y="1045735"/>
                    </a:cubicBezTo>
                    <a:cubicBezTo>
                      <a:pt x="489661" y="1046707"/>
                      <a:pt x="491118" y="1047193"/>
                      <a:pt x="494033" y="1047193"/>
                    </a:cubicBezTo>
                    <a:cubicBezTo>
                      <a:pt x="497919" y="1047193"/>
                      <a:pt x="501320" y="1048650"/>
                      <a:pt x="504234" y="1051565"/>
                    </a:cubicBezTo>
                    <a:lnTo>
                      <a:pt x="531923" y="1060309"/>
                    </a:lnTo>
                    <a:cubicBezTo>
                      <a:pt x="533867" y="1060309"/>
                      <a:pt x="535324" y="1060794"/>
                      <a:pt x="536295" y="1061766"/>
                    </a:cubicBezTo>
                    <a:cubicBezTo>
                      <a:pt x="540182" y="1061766"/>
                      <a:pt x="542611" y="1062252"/>
                      <a:pt x="543582" y="1063223"/>
                    </a:cubicBezTo>
                    <a:lnTo>
                      <a:pt x="550869" y="1067595"/>
                    </a:lnTo>
                    <a:cubicBezTo>
                      <a:pt x="552812" y="1067595"/>
                      <a:pt x="553783" y="1068081"/>
                      <a:pt x="553783" y="1069053"/>
                    </a:cubicBezTo>
                    <a:lnTo>
                      <a:pt x="593131" y="1085083"/>
                    </a:lnTo>
                    <a:cubicBezTo>
                      <a:pt x="598960" y="1087026"/>
                      <a:pt x="603332" y="1088969"/>
                      <a:pt x="606247" y="1090912"/>
                    </a:cubicBezTo>
                    <a:cubicBezTo>
                      <a:pt x="608190" y="1091884"/>
                      <a:pt x="609648" y="1091884"/>
                      <a:pt x="610619" y="1090912"/>
                    </a:cubicBezTo>
                    <a:lnTo>
                      <a:pt x="607704" y="937893"/>
                    </a:lnTo>
                    <a:cubicBezTo>
                      <a:pt x="607704" y="936922"/>
                      <a:pt x="607219" y="935950"/>
                      <a:pt x="606247" y="934979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627E310C-8F85-1F2E-18E8-6A1A8323CDFC}"/>
                  </a:ext>
                </a:extLst>
              </p:cNvPr>
              <p:cNvSpPr txBox="1"/>
              <p:nvPr/>
            </p:nvSpPr>
            <p:spPr>
              <a:xfrm>
                <a:off x="3384211" y="3467212"/>
                <a:ext cx="319154" cy="256490"/>
              </a:xfrm>
              <a:custGeom>
                <a:avLst/>
                <a:gdLst/>
                <a:ahLst/>
                <a:cxnLst/>
                <a:rect l="l" t="t" r="r" b="b"/>
                <a:pathLst>
                  <a:path w="319154" h="256490">
                    <a:moveTo>
                      <a:pt x="146826" y="122"/>
                    </a:moveTo>
                    <a:cubicBezTo>
                      <a:pt x="151926" y="365"/>
                      <a:pt x="157877" y="972"/>
                      <a:pt x="164678" y="1944"/>
                    </a:cubicBezTo>
                    <a:cubicBezTo>
                      <a:pt x="175365" y="2916"/>
                      <a:pt x="186052" y="5830"/>
                      <a:pt x="196739" y="10688"/>
                    </a:cubicBezTo>
                    <a:lnTo>
                      <a:pt x="234629" y="29633"/>
                    </a:lnTo>
                    <a:cubicBezTo>
                      <a:pt x="248231" y="39349"/>
                      <a:pt x="257946" y="47121"/>
                      <a:pt x="263776" y="52950"/>
                    </a:cubicBezTo>
                    <a:cubicBezTo>
                      <a:pt x="266690" y="55865"/>
                      <a:pt x="268634" y="58294"/>
                      <a:pt x="269605" y="60237"/>
                    </a:cubicBezTo>
                    <a:lnTo>
                      <a:pt x="272520" y="64609"/>
                    </a:lnTo>
                    <a:cubicBezTo>
                      <a:pt x="274463" y="66552"/>
                      <a:pt x="275434" y="68009"/>
                      <a:pt x="275434" y="68981"/>
                    </a:cubicBezTo>
                    <a:cubicBezTo>
                      <a:pt x="277377" y="71896"/>
                      <a:pt x="281264" y="75296"/>
                      <a:pt x="287093" y="79182"/>
                    </a:cubicBezTo>
                    <a:cubicBezTo>
                      <a:pt x="292922" y="82097"/>
                      <a:pt x="297780" y="85497"/>
                      <a:pt x="301666" y="89383"/>
                    </a:cubicBezTo>
                    <a:lnTo>
                      <a:pt x="311868" y="103957"/>
                    </a:lnTo>
                    <a:cubicBezTo>
                      <a:pt x="316725" y="113672"/>
                      <a:pt x="318668" y="122416"/>
                      <a:pt x="317697" y="130189"/>
                    </a:cubicBezTo>
                    <a:cubicBezTo>
                      <a:pt x="317697" y="134075"/>
                      <a:pt x="318183" y="136504"/>
                      <a:pt x="319154" y="137475"/>
                    </a:cubicBezTo>
                    <a:cubicBezTo>
                      <a:pt x="319154" y="146219"/>
                      <a:pt x="318183" y="152534"/>
                      <a:pt x="316239" y="156420"/>
                    </a:cubicBezTo>
                    <a:lnTo>
                      <a:pt x="313325" y="175366"/>
                    </a:lnTo>
                    <a:cubicBezTo>
                      <a:pt x="312353" y="182167"/>
                      <a:pt x="309439" y="188482"/>
                      <a:pt x="304581" y="194311"/>
                    </a:cubicBezTo>
                    <a:cubicBezTo>
                      <a:pt x="297780" y="201112"/>
                      <a:pt x="295351" y="204026"/>
                      <a:pt x="297294" y="203055"/>
                    </a:cubicBezTo>
                    <a:cubicBezTo>
                      <a:pt x="294380" y="205969"/>
                      <a:pt x="292437" y="208398"/>
                      <a:pt x="291465" y="210341"/>
                    </a:cubicBezTo>
                    <a:cubicBezTo>
                      <a:pt x="291465" y="211313"/>
                      <a:pt x="290979" y="211799"/>
                      <a:pt x="290008" y="211799"/>
                    </a:cubicBezTo>
                    <a:cubicBezTo>
                      <a:pt x="287093" y="214713"/>
                      <a:pt x="284664" y="218114"/>
                      <a:pt x="282721" y="222000"/>
                    </a:cubicBezTo>
                    <a:lnTo>
                      <a:pt x="263776" y="239488"/>
                    </a:lnTo>
                    <a:cubicBezTo>
                      <a:pt x="261833" y="241431"/>
                      <a:pt x="258918" y="242403"/>
                      <a:pt x="255032" y="242403"/>
                    </a:cubicBezTo>
                    <a:cubicBezTo>
                      <a:pt x="254060" y="243374"/>
                      <a:pt x="253575" y="244831"/>
                      <a:pt x="253575" y="246775"/>
                    </a:cubicBezTo>
                    <a:lnTo>
                      <a:pt x="250660" y="246775"/>
                    </a:lnTo>
                    <a:cubicBezTo>
                      <a:pt x="248717" y="245803"/>
                      <a:pt x="245802" y="246289"/>
                      <a:pt x="241916" y="248232"/>
                    </a:cubicBezTo>
                    <a:cubicBezTo>
                      <a:pt x="236087" y="250175"/>
                      <a:pt x="232200" y="251147"/>
                      <a:pt x="230257" y="251147"/>
                    </a:cubicBezTo>
                    <a:lnTo>
                      <a:pt x="217141" y="252604"/>
                    </a:lnTo>
                    <a:lnTo>
                      <a:pt x="212769" y="251147"/>
                    </a:lnTo>
                    <a:cubicBezTo>
                      <a:pt x="206940" y="253090"/>
                      <a:pt x="202082" y="253575"/>
                      <a:pt x="198196" y="252604"/>
                    </a:cubicBezTo>
                    <a:cubicBezTo>
                      <a:pt x="197225" y="253575"/>
                      <a:pt x="196253" y="254061"/>
                      <a:pt x="195281" y="254061"/>
                    </a:cubicBezTo>
                    <a:lnTo>
                      <a:pt x="189452" y="255519"/>
                    </a:lnTo>
                    <a:cubicBezTo>
                      <a:pt x="181680" y="257462"/>
                      <a:pt x="175365" y="256490"/>
                      <a:pt x="170507" y="252604"/>
                    </a:cubicBezTo>
                    <a:cubicBezTo>
                      <a:pt x="164678" y="249689"/>
                      <a:pt x="156905" y="243374"/>
                      <a:pt x="147190" y="233659"/>
                    </a:cubicBezTo>
                    <a:cubicBezTo>
                      <a:pt x="144275" y="230744"/>
                      <a:pt x="141846" y="228801"/>
                      <a:pt x="139903" y="227829"/>
                    </a:cubicBezTo>
                    <a:cubicBezTo>
                      <a:pt x="131159" y="222000"/>
                      <a:pt x="124358" y="214228"/>
                      <a:pt x="119501" y="204512"/>
                    </a:cubicBezTo>
                    <a:cubicBezTo>
                      <a:pt x="116586" y="197711"/>
                      <a:pt x="109785" y="190911"/>
                      <a:pt x="99098" y="184110"/>
                    </a:cubicBezTo>
                    <a:cubicBezTo>
                      <a:pt x="85496" y="178280"/>
                      <a:pt x="75295" y="174394"/>
                      <a:pt x="68494" y="172451"/>
                    </a:cubicBezTo>
                    <a:cubicBezTo>
                      <a:pt x="58779" y="169536"/>
                      <a:pt x="49549" y="165164"/>
                      <a:pt x="40805" y="159335"/>
                    </a:cubicBezTo>
                    <a:lnTo>
                      <a:pt x="36433" y="156420"/>
                    </a:lnTo>
                    <a:cubicBezTo>
                      <a:pt x="34490" y="154477"/>
                      <a:pt x="33033" y="153506"/>
                      <a:pt x="32061" y="153506"/>
                    </a:cubicBezTo>
                    <a:lnTo>
                      <a:pt x="0" y="136018"/>
                    </a:lnTo>
                    <a:cubicBezTo>
                      <a:pt x="0" y="133103"/>
                      <a:pt x="486" y="131160"/>
                      <a:pt x="1457" y="130189"/>
                    </a:cubicBezTo>
                    <a:lnTo>
                      <a:pt x="7287" y="124359"/>
                    </a:lnTo>
                    <a:lnTo>
                      <a:pt x="2915" y="122902"/>
                    </a:lnTo>
                    <a:cubicBezTo>
                      <a:pt x="4858" y="120959"/>
                      <a:pt x="6497" y="119380"/>
                      <a:pt x="7833" y="118166"/>
                    </a:cubicBezTo>
                    <a:lnTo>
                      <a:pt x="10530" y="115944"/>
                    </a:lnTo>
                    <a:lnTo>
                      <a:pt x="10201" y="115615"/>
                    </a:lnTo>
                    <a:cubicBezTo>
                      <a:pt x="9230" y="114644"/>
                      <a:pt x="8258" y="114158"/>
                      <a:pt x="7287" y="114158"/>
                    </a:cubicBezTo>
                    <a:lnTo>
                      <a:pt x="11658" y="111243"/>
                    </a:lnTo>
                    <a:cubicBezTo>
                      <a:pt x="12630" y="110272"/>
                      <a:pt x="13602" y="109786"/>
                      <a:pt x="14573" y="109786"/>
                    </a:cubicBezTo>
                    <a:cubicBezTo>
                      <a:pt x="13602" y="107843"/>
                      <a:pt x="11658" y="106871"/>
                      <a:pt x="8744" y="106871"/>
                    </a:cubicBezTo>
                    <a:cubicBezTo>
                      <a:pt x="5829" y="105900"/>
                      <a:pt x="3886" y="104928"/>
                      <a:pt x="2915" y="103957"/>
                    </a:cubicBezTo>
                    <a:lnTo>
                      <a:pt x="10201" y="99585"/>
                    </a:lnTo>
                    <a:lnTo>
                      <a:pt x="14573" y="93755"/>
                    </a:lnTo>
                    <a:lnTo>
                      <a:pt x="10201" y="89383"/>
                    </a:lnTo>
                    <a:cubicBezTo>
                      <a:pt x="11173" y="88412"/>
                      <a:pt x="11658" y="87440"/>
                      <a:pt x="11658" y="86469"/>
                    </a:cubicBezTo>
                    <a:lnTo>
                      <a:pt x="8744" y="83554"/>
                    </a:lnTo>
                    <a:lnTo>
                      <a:pt x="13116" y="79182"/>
                    </a:lnTo>
                    <a:lnTo>
                      <a:pt x="17488" y="64609"/>
                    </a:lnTo>
                    <a:lnTo>
                      <a:pt x="34976" y="41292"/>
                    </a:lnTo>
                    <a:cubicBezTo>
                      <a:pt x="39834" y="39349"/>
                      <a:pt x="42748" y="36434"/>
                      <a:pt x="43720" y="32548"/>
                    </a:cubicBezTo>
                    <a:cubicBezTo>
                      <a:pt x="46634" y="27690"/>
                      <a:pt x="51492" y="23318"/>
                      <a:pt x="58293" y="19432"/>
                    </a:cubicBezTo>
                    <a:lnTo>
                      <a:pt x="87439" y="6316"/>
                    </a:lnTo>
                    <a:cubicBezTo>
                      <a:pt x="88411" y="5344"/>
                      <a:pt x="89868" y="4859"/>
                      <a:pt x="91811" y="4859"/>
                    </a:cubicBezTo>
                    <a:cubicBezTo>
                      <a:pt x="92783" y="3887"/>
                      <a:pt x="93754" y="3401"/>
                      <a:pt x="94726" y="3401"/>
                    </a:cubicBezTo>
                    <a:cubicBezTo>
                      <a:pt x="104442" y="1458"/>
                      <a:pt x="112214" y="487"/>
                      <a:pt x="118043" y="487"/>
                    </a:cubicBezTo>
                    <a:lnTo>
                      <a:pt x="134074" y="487"/>
                    </a:lnTo>
                    <a:cubicBezTo>
                      <a:pt x="137474" y="1"/>
                      <a:pt x="141725" y="-121"/>
                      <a:pt x="146826" y="122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63CE7DBA-8ECE-CF4B-42FA-BB4F952854D0}"/>
                </a:ext>
              </a:extLst>
            </p:cNvPr>
            <p:cNvGrpSpPr/>
            <p:nvPr/>
          </p:nvGrpSpPr>
          <p:grpSpPr>
            <a:xfrm>
              <a:off x="4796359" y="3428976"/>
              <a:ext cx="1267872" cy="1382377"/>
              <a:chOff x="4796359" y="3428976"/>
              <a:chExt cx="1267872" cy="1382377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08D8CD67-06A2-1CB3-3005-C363C28B318B}"/>
                  </a:ext>
                </a:extLst>
              </p:cNvPr>
              <p:cNvSpPr txBox="1"/>
              <p:nvPr/>
            </p:nvSpPr>
            <p:spPr>
              <a:xfrm>
                <a:off x="4796359" y="3428976"/>
                <a:ext cx="1267872" cy="1382377"/>
              </a:xfrm>
              <a:custGeom>
                <a:avLst/>
                <a:gdLst/>
                <a:ahLst/>
                <a:cxnLst/>
                <a:rect l="l" t="t" r="r" b="b"/>
                <a:pathLst>
                  <a:path w="1267872" h="1382377">
                    <a:moveTo>
                      <a:pt x="1040166" y="469"/>
                    </a:moveTo>
                    <a:cubicBezTo>
                      <a:pt x="1044781" y="-260"/>
                      <a:pt x="1049760" y="-138"/>
                      <a:pt x="1055103" y="833"/>
                    </a:cubicBezTo>
                    <a:cubicBezTo>
                      <a:pt x="1057046" y="833"/>
                      <a:pt x="1058504" y="1319"/>
                      <a:pt x="1059475" y="2290"/>
                    </a:cubicBezTo>
                    <a:cubicBezTo>
                      <a:pt x="1057532" y="347"/>
                      <a:pt x="1062390" y="3262"/>
                      <a:pt x="1074048" y="11034"/>
                    </a:cubicBezTo>
                    <a:cubicBezTo>
                      <a:pt x="1075020" y="12006"/>
                      <a:pt x="1077449" y="12492"/>
                      <a:pt x="1081335" y="12492"/>
                    </a:cubicBezTo>
                    <a:lnTo>
                      <a:pt x="1103195" y="34352"/>
                    </a:lnTo>
                    <a:lnTo>
                      <a:pt x="1119225" y="60584"/>
                    </a:lnTo>
                    <a:cubicBezTo>
                      <a:pt x="1120197" y="61555"/>
                      <a:pt x="1120683" y="62527"/>
                      <a:pt x="1120683" y="63498"/>
                    </a:cubicBezTo>
                    <a:cubicBezTo>
                      <a:pt x="1122626" y="68356"/>
                      <a:pt x="1126512" y="75642"/>
                      <a:pt x="1132341" y="85358"/>
                    </a:cubicBezTo>
                    <a:lnTo>
                      <a:pt x="1136713" y="101389"/>
                    </a:lnTo>
                    <a:cubicBezTo>
                      <a:pt x="1138656" y="107218"/>
                      <a:pt x="1139628" y="112076"/>
                      <a:pt x="1139628" y="115962"/>
                    </a:cubicBezTo>
                    <a:lnTo>
                      <a:pt x="1139628" y="124706"/>
                    </a:lnTo>
                    <a:cubicBezTo>
                      <a:pt x="1141571" y="126649"/>
                      <a:pt x="1141571" y="128592"/>
                      <a:pt x="1139628" y="130535"/>
                    </a:cubicBezTo>
                    <a:lnTo>
                      <a:pt x="1139628" y="145108"/>
                    </a:lnTo>
                    <a:cubicBezTo>
                      <a:pt x="1137685" y="154824"/>
                      <a:pt x="1135742" y="162111"/>
                      <a:pt x="1133799" y="166968"/>
                    </a:cubicBezTo>
                    <a:lnTo>
                      <a:pt x="1136713" y="239835"/>
                    </a:lnTo>
                    <a:lnTo>
                      <a:pt x="1136713" y="330189"/>
                    </a:lnTo>
                    <a:cubicBezTo>
                      <a:pt x="1136713" y="339904"/>
                      <a:pt x="1136228" y="347191"/>
                      <a:pt x="1135256" y="352049"/>
                    </a:cubicBezTo>
                    <a:cubicBezTo>
                      <a:pt x="1135256" y="362736"/>
                      <a:pt x="1134284" y="378766"/>
                      <a:pt x="1132341" y="400140"/>
                    </a:cubicBezTo>
                    <a:cubicBezTo>
                      <a:pt x="1132341" y="409856"/>
                      <a:pt x="1131855" y="417142"/>
                      <a:pt x="1130884" y="422000"/>
                    </a:cubicBezTo>
                    <a:lnTo>
                      <a:pt x="1130884" y="427829"/>
                    </a:lnTo>
                    <a:lnTo>
                      <a:pt x="1161488" y="432201"/>
                    </a:lnTo>
                    <a:cubicBezTo>
                      <a:pt x="1165374" y="433173"/>
                      <a:pt x="1171203" y="433659"/>
                      <a:pt x="1178976" y="433659"/>
                    </a:cubicBezTo>
                    <a:cubicBezTo>
                      <a:pt x="1180919" y="433659"/>
                      <a:pt x="1183833" y="434630"/>
                      <a:pt x="1187720" y="436573"/>
                    </a:cubicBezTo>
                    <a:cubicBezTo>
                      <a:pt x="1201321" y="444346"/>
                      <a:pt x="1211037" y="451147"/>
                      <a:pt x="1216866" y="456976"/>
                    </a:cubicBezTo>
                    <a:cubicBezTo>
                      <a:pt x="1219781" y="459891"/>
                      <a:pt x="1224153" y="465234"/>
                      <a:pt x="1229982" y="473007"/>
                    </a:cubicBezTo>
                    <a:lnTo>
                      <a:pt x="1251842" y="503610"/>
                    </a:lnTo>
                    <a:cubicBezTo>
                      <a:pt x="1258643" y="515269"/>
                      <a:pt x="1262529" y="524984"/>
                      <a:pt x="1263501" y="532757"/>
                    </a:cubicBezTo>
                    <a:cubicBezTo>
                      <a:pt x="1263501" y="533728"/>
                      <a:pt x="1264472" y="535186"/>
                      <a:pt x="1266415" y="537129"/>
                    </a:cubicBezTo>
                    <a:cubicBezTo>
                      <a:pt x="1267387" y="539072"/>
                      <a:pt x="1267872" y="541501"/>
                      <a:pt x="1267872" y="544415"/>
                    </a:cubicBezTo>
                    <a:cubicBezTo>
                      <a:pt x="1267872" y="549273"/>
                      <a:pt x="1266901" y="553159"/>
                      <a:pt x="1264958" y="556074"/>
                    </a:cubicBezTo>
                    <a:cubicBezTo>
                      <a:pt x="1266901" y="553159"/>
                      <a:pt x="1264472" y="558503"/>
                      <a:pt x="1257671" y="572105"/>
                    </a:cubicBezTo>
                    <a:lnTo>
                      <a:pt x="1251842" y="583763"/>
                    </a:lnTo>
                    <a:cubicBezTo>
                      <a:pt x="1248927" y="586678"/>
                      <a:pt x="1247956" y="591050"/>
                      <a:pt x="1248927" y="596879"/>
                    </a:cubicBezTo>
                    <a:cubicBezTo>
                      <a:pt x="1248927" y="600765"/>
                      <a:pt x="1248441" y="603680"/>
                      <a:pt x="1247470" y="605623"/>
                    </a:cubicBezTo>
                    <a:cubicBezTo>
                      <a:pt x="1247470" y="609509"/>
                      <a:pt x="1245527" y="611938"/>
                      <a:pt x="1241641" y="612910"/>
                    </a:cubicBezTo>
                    <a:cubicBezTo>
                      <a:pt x="1240669" y="612910"/>
                      <a:pt x="1239697" y="613396"/>
                      <a:pt x="1238726" y="614367"/>
                    </a:cubicBezTo>
                    <a:cubicBezTo>
                      <a:pt x="1235811" y="617282"/>
                      <a:pt x="1231925" y="618739"/>
                      <a:pt x="1227067" y="618739"/>
                    </a:cubicBezTo>
                    <a:cubicBezTo>
                      <a:pt x="1223181" y="617768"/>
                      <a:pt x="1216866" y="618253"/>
                      <a:pt x="1208122" y="620196"/>
                    </a:cubicBezTo>
                    <a:lnTo>
                      <a:pt x="1148372" y="626026"/>
                    </a:lnTo>
                    <a:cubicBezTo>
                      <a:pt x="1146429" y="626026"/>
                      <a:pt x="1144486" y="626511"/>
                      <a:pt x="1142543" y="627483"/>
                    </a:cubicBezTo>
                    <a:cubicBezTo>
                      <a:pt x="1141571" y="627483"/>
                      <a:pt x="1141085" y="626997"/>
                      <a:pt x="1141085" y="626026"/>
                    </a:cubicBezTo>
                    <a:cubicBezTo>
                      <a:pt x="1139142" y="623111"/>
                      <a:pt x="1136713" y="623111"/>
                      <a:pt x="1133799" y="626026"/>
                    </a:cubicBezTo>
                    <a:cubicBezTo>
                      <a:pt x="1132827" y="626026"/>
                      <a:pt x="1132341" y="627969"/>
                      <a:pt x="1132341" y="631855"/>
                    </a:cubicBezTo>
                    <a:lnTo>
                      <a:pt x="1132341" y="916033"/>
                    </a:lnTo>
                    <a:lnTo>
                      <a:pt x="1133799" y="932064"/>
                    </a:lnTo>
                    <a:lnTo>
                      <a:pt x="1132341" y="968497"/>
                    </a:lnTo>
                    <a:cubicBezTo>
                      <a:pt x="1133313" y="980156"/>
                      <a:pt x="1133799" y="997644"/>
                      <a:pt x="1133799" y="1020961"/>
                    </a:cubicBezTo>
                    <a:lnTo>
                      <a:pt x="1136713" y="1087998"/>
                    </a:lnTo>
                    <a:cubicBezTo>
                      <a:pt x="1137685" y="1096742"/>
                      <a:pt x="1138170" y="1109858"/>
                      <a:pt x="1138170" y="1127345"/>
                    </a:cubicBezTo>
                    <a:lnTo>
                      <a:pt x="1139628" y="1286194"/>
                    </a:lnTo>
                    <a:cubicBezTo>
                      <a:pt x="1139628" y="1289109"/>
                      <a:pt x="1140114" y="1291052"/>
                      <a:pt x="1141085" y="1292023"/>
                    </a:cubicBezTo>
                    <a:lnTo>
                      <a:pt x="1145457" y="1296395"/>
                    </a:lnTo>
                    <a:cubicBezTo>
                      <a:pt x="1149343" y="1300281"/>
                      <a:pt x="1150315" y="1304653"/>
                      <a:pt x="1148372" y="1309511"/>
                    </a:cubicBezTo>
                    <a:cubicBezTo>
                      <a:pt x="1146429" y="1314369"/>
                      <a:pt x="1144971" y="1316798"/>
                      <a:pt x="1144000" y="1316798"/>
                    </a:cubicBezTo>
                    <a:lnTo>
                      <a:pt x="1141085" y="1321170"/>
                    </a:lnTo>
                    <a:cubicBezTo>
                      <a:pt x="1138170" y="1324084"/>
                      <a:pt x="1137199" y="1327971"/>
                      <a:pt x="1138170" y="1332828"/>
                    </a:cubicBezTo>
                    <a:cubicBezTo>
                      <a:pt x="1139142" y="1334771"/>
                      <a:pt x="1139628" y="1337200"/>
                      <a:pt x="1139628" y="1340115"/>
                    </a:cubicBezTo>
                    <a:cubicBezTo>
                      <a:pt x="1139628" y="1343030"/>
                      <a:pt x="1138170" y="1345458"/>
                      <a:pt x="1135256" y="1347402"/>
                    </a:cubicBezTo>
                    <a:cubicBezTo>
                      <a:pt x="1134284" y="1347402"/>
                      <a:pt x="1133313" y="1347887"/>
                      <a:pt x="1132341" y="1348859"/>
                    </a:cubicBezTo>
                    <a:lnTo>
                      <a:pt x="1114853" y="1359060"/>
                    </a:lnTo>
                    <a:cubicBezTo>
                      <a:pt x="1111939" y="1358089"/>
                      <a:pt x="1109510" y="1358574"/>
                      <a:pt x="1107567" y="1360518"/>
                    </a:cubicBezTo>
                    <a:cubicBezTo>
                      <a:pt x="1105624" y="1360518"/>
                      <a:pt x="1103681" y="1359060"/>
                      <a:pt x="1101738" y="1356145"/>
                    </a:cubicBezTo>
                    <a:cubicBezTo>
                      <a:pt x="1097851" y="1356145"/>
                      <a:pt x="1094937" y="1356631"/>
                      <a:pt x="1092994" y="1357603"/>
                    </a:cubicBezTo>
                    <a:lnTo>
                      <a:pt x="1085707" y="1360518"/>
                    </a:lnTo>
                    <a:lnTo>
                      <a:pt x="1082792" y="1357603"/>
                    </a:lnTo>
                    <a:cubicBezTo>
                      <a:pt x="1081821" y="1358574"/>
                      <a:pt x="1080849" y="1359060"/>
                      <a:pt x="1079878" y="1359060"/>
                    </a:cubicBezTo>
                    <a:lnTo>
                      <a:pt x="1053646" y="1361975"/>
                    </a:lnTo>
                    <a:cubicBezTo>
                      <a:pt x="1048788" y="1361975"/>
                      <a:pt x="1045388" y="1362461"/>
                      <a:pt x="1043445" y="1363432"/>
                    </a:cubicBezTo>
                    <a:lnTo>
                      <a:pt x="1011383" y="1376548"/>
                    </a:lnTo>
                    <a:cubicBezTo>
                      <a:pt x="1007497" y="1378491"/>
                      <a:pt x="1003611" y="1379463"/>
                      <a:pt x="999725" y="1379463"/>
                    </a:cubicBezTo>
                    <a:cubicBezTo>
                      <a:pt x="997782" y="1379463"/>
                      <a:pt x="996324" y="1379949"/>
                      <a:pt x="995353" y="1380920"/>
                    </a:cubicBezTo>
                    <a:cubicBezTo>
                      <a:pt x="993410" y="1381892"/>
                      <a:pt x="990009" y="1382377"/>
                      <a:pt x="985151" y="1382377"/>
                    </a:cubicBezTo>
                    <a:lnTo>
                      <a:pt x="964749" y="1378005"/>
                    </a:lnTo>
                    <a:cubicBezTo>
                      <a:pt x="960863" y="1377034"/>
                      <a:pt x="956977" y="1374605"/>
                      <a:pt x="953090" y="1370719"/>
                    </a:cubicBezTo>
                    <a:cubicBezTo>
                      <a:pt x="952119" y="1367804"/>
                      <a:pt x="950176" y="1365861"/>
                      <a:pt x="947261" y="1364889"/>
                    </a:cubicBezTo>
                    <a:cubicBezTo>
                      <a:pt x="942403" y="1364889"/>
                      <a:pt x="939003" y="1364404"/>
                      <a:pt x="937060" y="1363432"/>
                    </a:cubicBezTo>
                    <a:cubicBezTo>
                      <a:pt x="937060" y="1361489"/>
                      <a:pt x="936088" y="1358574"/>
                      <a:pt x="934145" y="1354688"/>
                    </a:cubicBezTo>
                    <a:cubicBezTo>
                      <a:pt x="931230" y="1351773"/>
                      <a:pt x="929773" y="1348373"/>
                      <a:pt x="929773" y="1344487"/>
                    </a:cubicBezTo>
                    <a:lnTo>
                      <a:pt x="928316" y="1338658"/>
                    </a:lnTo>
                    <a:cubicBezTo>
                      <a:pt x="928316" y="1336715"/>
                      <a:pt x="927830" y="1335257"/>
                      <a:pt x="926858" y="1334286"/>
                    </a:cubicBezTo>
                    <a:lnTo>
                      <a:pt x="922487" y="1329914"/>
                    </a:lnTo>
                    <a:cubicBezTo>
                      <a:pt x="926373" y="1326999"/>
                      <a:pt x="927344" y="1324570"/>
                      <a:pt x="925401" y="1322627"/>
                    </a:cubicBezTo>
                    <a:cubicBezTo>
                      <a:pt x="924430" y="1319712"/>
                      <a:pt x="924915" y="1315340"/>
                      <a:pt x="926858" y="1309511"/>
                    </a:cubicBezTo>
                    <a:cubicBezTo>
                      <a:pt x="927830" y="1307568"/>
                      <a:pt x="928316" y="1304168"/>
                      <a:pt x="928316" y="1299310"/>
                    </a:cubicBezTo>
                    <a:cubicBezTo>
                      <a:pt x="927344" y="1293481"/>
                      <a:pt x="926858" y="1284737"/>
                      <a:pt x="926858" y="1273078"/>
                    </a:cubicBezTo>
                    <a:cubicBezTo>
                      <a:pt x="926858" y="1268220"/>
                      <a:pt x="925401" y="1263848"/>
                      <a:pt x="922487" y="1259962"/>
                    </a:cubicBezTo>
                    <a:cubicBezTo>
                      <a:pt x="915686" y="1246360"/>
                      <a:pt x="913257" y="1241017"/>
                      <a:pt x="915200" y="1243932"/>
                    </a:cubicBezTo>
                    <a:cubicBezTo>
                      <a:pt x="913257" y="1240045"/>
                      <a:pt x="909370" y="1235188"/>
                      <a:pt x="903541" y="1229358"/>
                    </a:cubicBezTo>
                    <a:lnTo>
                      <a:pt x="881681" y="1210413"/>
                    </a:lnTo>
                    <a:cubicBezTo>
                      <a:pt x="881681" y="1208470"/>
                      <a:pt x="878767" y="1203612"/>
                      <a:pt x="872938" y="1195840"/>
                    </a:cubicBezTo>
                    <a:lnTo>
                      <a:pt x="872938" y="1192925"/>
                    </a:lnTo>
                    <a:lnTo>
                      <a:pt x="859821" y="1176895"/>
                    </a:lnTo>
                    <a:lnTo>
                      <a:pt x="853992" y="1166693"/>
                    </a:lnTo>
                    <a:cubicBezTo>
                      <a:pt x="852049" y="1166693"/>
                      <a:pt x="851078" y="1165236"/>
                      <a:pt x="851078" y="1162321"/>
                    </a:cubicBezTo>
                    <a:cubicBezTo>
                      <a:pt x="851078" y="1160378"/>
                      <a:pt x="850592" y="1158921"/>
                      <a:pt x="849620" y="1157949"/>
                    </a:cubicBezTo>
                    <a:cubicBezTo>
                      <a:pt x="849620" y="1156006"/>
                      <a:pt x="848649" y="1154063"/>
                      <a:pt x="846706" y="1152120"/>
                    </a:cubicBezTo>
                    <a:lnTo>
                      <a:pt x="840876" y="1141919"/>
                    </a:lnTo>
                    <a:cubicBezTo>
                      <a:pt x="843791" y="1141919"/>
                      <a:pt x="843791" y="1140461"/>
                      <a:pt x="840876" y="1137547"/>
                    </a:cubicBezTo>
                    <a:cubicBezTo>
                      <a:pt x="839905" y="1135604"/>
                      <a:pt x="837962" y="1133175"/>
                      <a:pt x="835047" y="1130260"/>
                    </a:cubicBezTo>
                    <a:cubicBezTo>
                      <a:pt x="834076" y="1129289"/>
                      <a:pt x="833104" y="1128803"/>
                      <a:pt x="832132" y="1128803"/>
                    </a:cubicBezTo>
                    <a:lnTo>
                      <a:pt x="832132" y="1133175"/>
                    </a:lnTo>
                    <a:cubicBezTo>
                      <a:pt x="832132" y="1139976"/>
                      <a:pt x="831646" y="1144833"/>
                      <a:pt x="830675" y="1147748"/>
                    </a:cubicBezTo>
                    <a:lnTo>
                      <a:pt x="832132" y="1255590"/>
                    </a:lnTo>
                    <a:cubicBezTo>
                      <a:pt x="832132" y="1264334"/>
                      <a:pt x="832618" y="1270649"/>
                      <a:pt x="833590" y="1274535"/>
                    </a:cubicBezTo>
                    <a:lnTo>
                      <a:pt x="833590" y="1275993"/>
                    </a:lnTo>
                    <a:cubicBezTo>
                      <a:pt x="832618" y="1278907"/>
                      <a:pt x="833104" y="1283279"/>
                      <a:pt x="835047" y="1289109"/>
                    </a:cubicBezTo>
                    <a:cubicBezTo>
                      <a:pt x="836019" y="1291052"/>
                      <a:pt x="836505" y="1293481"/>
                      <a:pt x="836505" y="1296395"/>
                    </a:cubicBezTo>
                    <a:cubicBezTo>
                      <a:pt x="835533" y="1297367"/>
                      <a:pt x="835533" y="1298338"/>
                      <a:pt x="836505" y="1299310"/>
                    </a:cubicBezTo>
                    <a:cubicBezTo>
                      <a:pt x="836505" y="1303196"/>
                      <a:pt x="836990" y="1306111"/>
                      <a:pt x="837962" y="1308054"/>
                    </a:cubicBezTo>
                    <a:cubicBezTo>
                      <a:pt x="837962" y="1310968"/>
                      <a:pt x="836019" y="1314369"/>
                      <a:pt x="832132" y="1318255"/>
                    </a:cubicBezTo>
                    <a:lnTo>
                      <a:pt x="829218" y="1332828"/>
                    </a:lnTo>
                    <a:cubicBezTo>
                      <a:pt x="829218" y="1340601"/>
                      <a:pt x="824846" y="1345944"/>
                      <a:pt x="816102" y="1348859"/>
                    </a:cubicBezTo>
                    <a:lnTo>
                      <a:pt x="800071" y="1353231"/>
                    </a:lnTo>
                    <a:cubicBezTo>
                      <a:pt x="796185" y="1355174"/>
                      <a:pt x="792299" y="1356145"/>
                      <a:pt x="788413" y="1356145"/>
                    </a:cubicBezTo>
                    <a:cubicBezTo>
                      <a:pt x="787441" y="1356145"/>
                      <a:pt x="786956" y="1355660"/>
                      <a:pt x="786956" y="1354688"/>
                    </a:cubicBezTo>
                    <a:cubicBezTo>
                      <a:pt x="785984" y="1354688"/>
                      <a:pt x="785498" y="1353717"/>
                      <a:pt x="785498" y="1351773"/>
                    </a:cubicBezTo>
                    <a:cubicBezTo>
                      <a:pt x="784527" y="1352745"/>
                      <a:pt x="784041" y="1354202"/>
                      <a:pt x="784041" y="1356145"/>
                    </a:cubicBezTo>
                    <a:lnTo>
                      <a:pt x="763638" y="1357603"/>
                    </a:lnTo>
                    <a:cubicBezTo>
                      <a:pt x="759752" y="1360518"/>
                      <a:pt x="755866" y="1362461"/>
                      <a:pt x="751979" y="1363432"/>
                    </a:cubicBezTo>
                    <a:cubicBezTo>
                      <a:pt x="746150" y="1365375"/>
                      <a:pt x="740807" y="1366347"/>
                      <a:pt x="735949" y="1366347"/>
                    </a:cubicBezTo>
                    <a:lnTo>
                      <a:pt x="724290" y="1366347"/>
                    </a:lnTo>
                    <a:lnTo>
                      <a:pt x="702430" y="1375091"/>
                    </a:lnTo>
                    <a:cubicBezTo>
                      <a:pt x="699516" y="1377034"/>
                      <a:pt x="696115" y="1377034"/>
                      <a:pt x="692229" y="1375091"/>
                    </a:cubicBezTo>
                    <a:cubicBezTo>
                      <a:pt x="690286" y="1374119"/>
                      <a:pt x="687857" y="1374119"/>
                      <a:pt x="684943" y="1375091"/>
                    </a:cubicBezTo>
                    <a:cubicBezTo>
                      <a:pt x="679113" y="1376062"/>
                      <a:pt x="669884" y="1376548"/>
                      <a:pt x="657253" y="1376548"/>
                    </a:cubicBezTo>
                    <a:lnTo>
                      <a:pt x="638308" y="1372176"/>
                    </a:lnTo>
                    <a:cubicBezTo>
                      <a:pt x="636365" y="1371205"/>
                      <a:pt x="634422" y="1369747"/>
                      <a:pt x="632479" y="1367804"/>
                    </a:cubicBezTo>
                    <a:lnTo>
                      <a:pt x="623735" y="1357603"/>
                    </a:lnTo>
                    <a:lnTo>
                      <a:pt x="620820" y="1350316"/>
                    </a:lnTo>
                    <a:cubicBezTo>
                      <a:pt x="618877" y="1346430"/>
                      <a:pt x="617906" y="1343515"/>
                      <a:pt x="617906" y="1341572"/>
                    </a:cubicBezTo>
                    <a:lnTo>
                      <a:pt x="617906" y="1337200"/>
                    </a:lnTo>
                    <a:cubicBezTo>
                      <a:pt x="618877" y="1334286"/>
                      <a:pt x="617906" y="1330399"/>
                      <a:pt x="614991" y="1325542"/>
                    </a:cubicBezTo>
                    <a:cubicBezTo>
                      <a:pt x="614020" y="1324570"/>
                      <a:pt x="613534" y="1323113"/>
                      <a:pt x="613534" y="1321170"/>
                    </a:cubicBezTo>
                    <a:cubicBezTo>
                      <a:pt x="614505" y="1319227"/>
                      <a:pt x="614991" y="1316798"/>
                      <a:pt x="614991" y="1313883"/>
                    </a:cubicBezTo>
                    <a:lnTo>
                      <a:pt x="617906" y="1281822"/>
                    </a:lnTo>
                    <a:cubicBezTo>
                      <a:pt x="618877" y="1271135"/>
                      <a:pt x="618877" y="1263362"/>
                      <a:pt x="617906" y="1258505"/>
                    </a:cubicBezTo>
                    <a:lnTo>
                      <a:pt x="617906" y="1255590"/>
                    </a:lnTo>
                    <a:cubicBezTo>
                      <a:pt x="617906" y="1250732"/>
                      <a:pt x="616449" y="1247818"/>
                      <a:pt x="613534" y="1246846"/>
                    </a:cubicBezTo>
                    <a:lnTo>
                      <a:pt x="598960" y="1233730"/>
                    </a:lnTo>
                    <a:lnTo>
                      <a:pt x="569814" y="1213328"/>
                    </a:lnTo>
                    <a:lnTo>
                      <a:pt x="561070" y="1204584"/>
                    </a:lnTo>
                    <a:cubicBezTo>
                      <a:pt x="556212" y="1201669"/>
                      <a:pt x="553783" y="1197783"/>
                      <a:pt x="553783" y="1192925"/>
                    </a:cubicBezTo>
                    <a:cubicBezTo>
                      <a:pt x="552812" y="1189039"/>
                      <a:pt x="550383" y="1184181"/>
                      <a:pt x="546497" y="1178352"/>
                    </a:cubicBezTo>
                    <a:cubicBezTo>
                      <a:pt x="545525" y="1178352"/>
                      <a:pt x="545040" y="1177866"/>
                      <a:pt x="545040" y="1176895"/>
                    </a:cubicBezTo>
                    <a:lnTo>
                      <a:pt x="536295" y="1169608"/>
                    </a:lnTo>
                    <a:cubicBezTo>
                      <a:pt x="535324" y="1168636"/>
                      <a:pt x="534352" y="1168151"/>
                      <a:pt x="533381" y="1168151"/>
                    </a:cubicBezTo>
                    <a:cubicBezTo>
                      <a:pt x="531438" y="1167179"/>
                      <a:pt x="529495" y="1165722"/>
                      <a:pt x="527551" y="1163779"/>
                    </a:cubicBezTo>
                    <a:cubicBezTo>
                      <a:pt x="523665" y="1157949"/>
                      <a:pt x="519779" y="1153092"/>
                      <a:pt x="515893" y="1149205"/>
                    </a:cubicBezTo>
                    <a:lnTo>
                      <a:pt x="491118" y="1124431"/>
                    </a:lnTo>
                    <a:cubicBezTo>
                      <a:pt x="487232" y="1118602"/>
                      <a:pt x="483832" y="1114715"/>
                      <a:pt x="480917" y="1112772"/>
                    </a:cubicBezTo>
                    <a:lnTo>
                      <a:pt x="434283" y="1067595"/>
                    </a:lnTo>
                    <a:lnTo>
                      <a:pt x="428453" y="1087998"/>
                    </a:lnTo>
                    <a:cubicBezTo>
                      <a:pt x="424567" y="1097713"/>
                      <a:pt x="422624" y="1105000"/>
                      <a:pt x="422624" y="1109858"/>
                    </a:cubicBezTo>
                    <a:lnTo>
                      <a:pt x="412423" y="1156492"/>
                    </a:lnTo>
                    <a:cubicBezTo>
                      <a:pt x="410480" y="1164264"/>
                      <a:pt x="409508" y="1170579"/>
                      <a:pt x="409508" y="1175437"/>
                    </a:cubicBezTo>
                    <a:lnTo>
                      <a:pt x="406594" y="1194383"/>
                    </a:lnTo>
                    <a:cubicBezTo>
                      <a:pt x="404650" y="1202155"/>
                      <a:pt x="403679" y="1207984"/>
                      <a:pt x="403679" y="1211870"/>
                    </a:cubicBezTo>
                    <a:lnTo>
                      <a:pt x="402221" y="1222072"/>
                    </a:lnTo>
                    <a:cubicBezTo>
                      <a:pt x="400278" y="1227901"/>
                      <a:pt x="399307" y="1232759"/>
                      <a:pt x="399307" y="1236645"/>
                    </a:cubicBezTo>
                    <a:lnTo>
                      <a:pt x="399307" y="1241017"/>
                    </a:lnTo>
                    <a:cubicBezTo>
                      <a:pt x="397364" y="1243932"/>
                      <a:pt x="397364" y="1246360"/>
                      <a:pt x="399307" y="1248303"/>
                    </a:cubicBezTo>
                    <a:cubicBezTo>
                      <a:pt x="401250" y="1251218"/>
                      <a:pt x="402221" y="1255590"/>
                      <a:pt x="402221" y="1261419"/>
                    </a:cubicBezTo>
                    <a:cubicBezTo>
                      <a:pt x="401250" y="1262391"/>
                      <a:pt x="400764" y="1264334"/>
                      <a:pt x="400764" y="1267249"/>
                    </a:cubicBezTo>
                    <a:cubicBezTo>
                      <a:pt x="400764" y="1269192"/>
                      <a:pt x="399793" y="1272106"/>
                      <a:pt x="397850" y="1275993"/>
                    </a:cubicBezTo>
                    <a:lnTo>
                      <a:pt x="396392" y="1280365"/>
                    </a:lnTo>
                    <a:cubicBezTo>
                      <a:pt x="395421" y="1283279"/>
                      <a:pt x="394449" y="1285222"/>
                      <a:pt x="393478" y="1286194"/>
                    </a:cubicBezTo>
                    <a:cubicBezTo>
                      <a:pt x="394449" y="1290080"/>
                      <a:pt x="393478" y="1294452"/>
                      <a:pt x="390563" y="1299310"/>
                    </a:cubicBezTo>
                    <a:lnTo>
                      <a:pt x="387648" y="1305139"/>
                    </a:lnTo>
                    <a:cubicBezTo>
                      <a:pt x="384734" y="1311940"/>
                      <a:pt x="380362" y="1317284"/>
                      <a:pt x="374532" y="1321170"/>
                    </a:cubicBezTo>
                    <a:cubicBezTo>
                      <a:pt x="372589" y="1323113"/>
                      <a:pt x="366760" y="1325056"/>
                      <a:pt x="357044" y="1326999"/>
                    </a:cubicBezTo>
                    <a:lnTo>
                      <a:pt x="348300" y="1331371"/>
                    </a:lnTo>
                    <a:cubicBezTo>
                      <a:pt x="348300" y="1330399"/>
                      <a:pt x="346843" y="1331371"/>
                      <a:pt x="343928" y="1334286"/>
                    </a:cubicBezTo>
                    <a:cubicBezTo>
                      <a:pt x="339071" y="1334286"/>
                      <a:pt x="336156" y="1334771"/>
                      <a:pt x="335184" y="1335743"/>
                    </a:cubicBezTo>
                    <a:lnTo>
                      <a:pt x="333727" y="1335743"/>
                    </a:lnTo>
                    <a:cubicBezTo>
                      <a:pt x="337614" y="1336715"/>
                      <a:pt x="331298" y="1337200"/>
                      <a:pt x="314782" y="1337200"/>
                    </a:cubicBezTo>
                    <a:lnTo>
                      <a:pt x="250660" y="1315340"/>
                    </a:lnTo>
                    <a:cubicBezTo>
                      <a:pt x="248716" y="1315340"/>
                      <a:pt x="247259" y="1314855"/>
                      <a:pt x="246288" y="1313883"/>
                    </a:cubicBezTo>
                    <a:lnTo>
                      <a:pt x="201111" y="1296395"/>
                    </a:lnTo>
                    <a:cubicBezTo>
                      <a:pt x="198196" y="1294452"/>
                      <a:pt x="194310" y="1293966"/>
                      <a:pt x="189452" y="1294938"/>
                    </a:cubicBezTo>
                    <a:lnTo>
                      <a:pt x="187995" y="1294938"/>
                    </a:lnTo>
                    <a:cubicBezTo>
                      <a:pt x="183137" y="1295909"/>
                      <a:pt x="177794" y="1294452"/>
                      <a:pt x="171964" y="1290566"/>
                    </a:cubicBezTo>
                    <a:lnTo>
                      <a:pt x="169049" y="1290566"/>
                    </a:lnTo>
                    <a:cubicBezTo>
                      <a:pt x="165163" y="1290566"/>
                      <a:pt x="162735" y="1289594"/>
                      <a:pt x="161763" y="1287651"/>
                    </a:cubicBezTo>
                    <a:cubicBezTo>
                      <a:pt x="159820" y="1286680"/>
                      <a:pt x="158363" y="1285222"/>
                      <a:pt x="157391" y="1283279"/>
                    </a:cubicBezTo>
                    <a:cubicBezTo>
                      <a:pt x="155448" y="1280365"/>
                      <a:pt x="153991" y="1278907"/>
                      <a:pt x="153019" y="1278907"/>
                    </a:cubicBezTo>
                    <a:lnTo>
                      <a:pt x="151562" y="1274535"/>
                    </a:lnTo>
                    <a:cubicBezTo>
                      <a:pt x="151562" y="1267734"/>
                      <a:pt x="148647" y="1261419"/>
                      <a:pt x="142818" y="1255590"/>
                    </a:cubicBezTo>
                    <a:cubicBezTo>
                      <a:pt x="143789" y="1255590"/>
                      <a:pt x="144275" y="1254619"/>
                      <a:pt x="144275" y="1252675"/>
                    </a:cubicBezTo>
                    <a:lnTo>
                      <a:pt x="142818" y="1248303"/>
                    </a:lnTo>
                    <a:cubicBezTo>
                      <a:pt x="141846" y="1244417"/>
                      <a:pt x="141846" y="1240531"/>
                      <a:pt x="142818" y="1236645"/>
                    </a:cubicBezTo>
                    <a:cubicBezTo>
                      <a:pt x="142818" y="1234702"/>
                      <a:pt x="143789" y="1231787"/>
                      <a:pt x="145732" y="1227901"/>
                    </a:cubicBezTo>
                    <a:cubicBezTo>
                      <a:pt x="145732" y="1226929"/>
                      <a:pt x="146218" y="1225958"/>
                      <a:pt x="147190" y="1224986"/>
                    </a:cubicBezTo>
                    <a:cubicBezTo>
                      <a:pt x="147190" y="1220128"/>
                      <a:pt x="148647" y="1216242"/>
                      <a:pt x="151562" y="1213328"/>
                    </a:cubicBezTo>
                    <a:lnTo>
                      <a:pt x="153019" y="1210413"/>
                    </a:lnTo>
                    <a:lnTo>
                      <a:pt x="153019" y="1141919"/>
                    </a:lnTo>
                    <a:lnTo>
                      <a:pt x="157391" y="964125"/>
                    </a:lnTo>
                    <a:cubicBezTo>
                      <a:pt x="157391" y="949552"/>
                      <a:pt x="156905" y="938379"/>
                      <a:pt x="155934" y="930607"/>
                    </a:cubicBezTo>
                    <a:lnTo>
                      <a:pt x="142818" y="690148"/>
                    </a:lnTo>
                    <a:cubicBezTo>
                      <a:pt x="142818" y="682376"/>
                      <a:pt x="141846" y="669745"/>
                      <a:pt x="139903" y="652257"/>
                    </a:cubicBezTo>
                    <a:lnTo>
                      <a:pt x="135531" y="612910"/>
                    </a:lnTo>
                    <a:lnTo>
                      <a:pt x="122415" y="611452"/>
                    </a:lnTo>
                    <a:cubicBezTo>
                      <a:pt x="119501" y="612424"/>
                      <a:pt x="116586" y="612424"/>
                      <a:pt x="113671" y="611452"/>
                    </a:cubicBezTo>
                    <a:lnTo>
                      <a:pt x="99098" y="605623"/>
                    </a:lnTo>
                    <a:cubicBezTo>
                      <a:pt x="98127" y="604652"/>
                      <a:pt x="95698" y="604166"/>
                      <a:pt x="91811" y="604166"/>
                    </a:cubicBezTo>
                    <a:cubicBezTo>
                      <a:pt x="90840" y="603194"/>
                      <a:pt x="89382" y="602708"/>
                      <a:pt x="87439" y="602708"/>
                    </a:cubicBezTo>
                    <a:lnTo>
                      <a:pt x="72866" y="596879"/>
                    </a:lnTo>
                    <a:cubicBezTo>
                      <a:pt x="66065" y="594936"/>
                      <a:pt x="61207" y="592993"/>
                      <a:pt x="58293" y="591050"/>
                    </a:cubicBezTo>
                    <a:lnTo>
                      <a:pt x="40805" y="582306"/>
                    </a:lnTo>
                    <a:lnTo>
                      <a:pt x="24774" y="560446"/>
                    </a:lnTo>
                    <a:lnTo>
                      <a:pt x="20403" y="547330"/>
                    </a:lnTo>
                    <a:cubicBezTo>
                      <a:pt x="20403" y="545387"/>
                      <a:pt x="19431" y="542472"/>
                      <a:pt x="17488" y="538586"/>
                    </a:cubicBezTo>
                    <a:lnTo>
                      <a:pt x="7287" y="525470"/>
                    </a:lnTo>
                    <a:lnTo>
                      <a:pt x="5829" y="526928"/>
                    </a:lnTo>
                    <a:cubicBezTo>
                      <a:pt x="3886" y="519155"/>
                      <a:pt x="2915" y="513812"/>
                      <a:pt x="2915" y="510897"/>
                    </a:cubicBezTo>
                    <a:cubicBezTo>
                      <a:pt x="2915" y="509925"/>
                      <a:pt x="2429" y="509440"/>
                      <a:pt x="1457" y="509440"/>
                    </a:cubicBezTo>
                    <a:cubicBezTo>
                      <a:pt x="486" y="507497"/>
                      <a:pt x="0" y="503125"/>
                      <a:pt x="0" y="496324"/>
                    </a:cubicBezTo>
                    <a:cubicBezTo>
                      <a:pt x="1943" y="487580"/>
                      <a:pt x="4858" y="481751"/>
                      <a:pt x="8744" y="478836"/>
                    </a:cubicBezTo>
                    <a:lnTo>
                      <a:pt x="13116" y="471549"/>
                    </a:lnTo>
                    <a:cubicBezTo>
                      <a:pt x="13116" y="472521"/>
                      <a:pt x="14573" y="470092"/>
                      <a:pt x="17488" y="464263"/>
                    </a:cubicBezTo>
                    <a:lnTo>
                      <a:pt x="16031" y="462805"/>
                    </a:lnTo>
                    <a:cubicBezTo>
                      <a:pt x="16031" y="461834"/>
                      <a:pt x="16516" y="461348"/>
                      <a:pt x="17488" y="461348"/>
                    </a:cubicBezTo>
                    <a:cubicBezTo>
                      <a:pt x="21374" y="459405"/>
                      <a:pt x="24289" y="457462"/>
                      <a:pt x="26232" y="455519"/>
                    </a:cubicBezTo>
                    <a:cubicBezTo>
                      <a:pt x="28175" y="453576"/>
                      <a:pt x="30118" y="452604"/>
                      <a:pt x="32061" y="452604"/>
                    </a:cubicBezTo>
                    <a:lnTo>
                      <a:pt x="32061" y="449689"/>
                    </a:lnTo>
                    <a:cubicBezTo>
                      <a:pt x="30118" y="445803"/>
                      <a:pt x="31090" y="443860"/>
                      <a:pt x="34976" y="443860"/>
                    </a:cubicBezTo>
                    <a:lnTo>
                      <a:pt x="42262" y="440945"/>
                    </a:lnTo>
                    <a:cubicBezTo>
                      <a:pt x="42262" y="437059"/>
                      <a:pt x="41291" y="434144"/>
                      <a:pt x="39348" y="432201"/>
                    </a:cubicBezTo>
                    <a:cubicBezTo>
                      <a:pt x="50035" y="430258"/>
                      <a:pt x="64122" y="425401"/>
                      <a:pt x="81610" y="417628"/>
                    </a:cubicBezTo>
                    <a:cubicBezTo>
                      <a:pt x="88411" y="415685"/>
                      <a:pt x="97641" y="411799"/>
                      <a:pt x="109299" y="405970"/>
                    </a:cubicBezTo>
                    <a:cubicBezTo>
                      <a:pt x="115129" y="403055"/>
                      <a:pt x="123387" y="399655"/>
                      <a:pt x="134074" y="395768"/>
                    </a:cubicBezTo>
                    <a:lnTo>
                      <a:pt x="158848" y="385567"/>
                    </a:lnTo>
                    <a:cubicBezTo>
                      <a:pt x="162735" y="383624"/>
                      <a:pt x="168078" y="381681"/>
                      <a:pt x="174879" y="379738"/>
                    </a:cubicBezTo>
                    <a:lnTo>
                      <a:pt x="209855" y="366622"/>
                    </a:lnTo>
                    <a:cubicBezTo>
                      <a:pt x="211798" y="364679"/>
                      <a:pt x="214712" y="363707"/>
                      <a:pt x="218599" y="363707"/>
                    </a:cubicBezTo>
                    <a:cubicBezTo>
                      <a:pt x="225399" y="361764"/>
                      <a:pt x="230257" y="359335"/>
                      <a:pt x="233172" y="356421"/>
                    </a:cubicBezTo>
                    <a:lnTo>
                      <a:pt x="260861" y="344762"/>
                    </a:lnTo>
                    <a:cubicBezTo>
                      <a:pt x="266690" y="344762"/>
                      <a:pt x="273491" y="343790"/>
                      <a:pt x="281264" y="341847"/>
                    </a:cubicBezTo>
                    <a:cubicBezTo>
                      <a:pt x="290979" y="339904"/>
                      <a:pt x="302152" y="340390"/>
                      <a:pt x="314782" y="343305"/>
                    </a:cubicBezTo>
                    <a:cubicBezTo>
                      <a:pt x="317697" y="343305"/>
                      <a:pt x="320611" y="344762"/>
                      <a:pt x="323526" y="347677"/>
                    </a:cubicBezTo>
                    <a:cubicBezTo>
                      <a:pt x="329355" y="351563"/>
                      <a:pt x="333727" y="354963"/>
                      <a:pt x="336642" y="357878"/>
                    </a:cubicBezTo>
                    <a:lnTo>
                      <a:pt x="352672" y="381195"/>
                    </a:lnTo>
                    <a:cubicBezTo>
                      <a:pt x="352672" y="383138"/>
                      <a:pt x="353644" y="384110"/>
                      <a:pt x="355587" y="384110"/>
                    </a:cubicBezTo>
                    <a:lnTo>
                      <a:pt x="362874" y="398683"/>
                    </a:lnTo>
                    <a:cubicBezTo>
                      <a:pt x="365788" y="399655"/>
                      <a:pt x="367732" y="401598"/>
                      <a:pt x="368703" y="404512"/>
                    </a:cubicBezTo>
                    <a:cubicBezTo>
                      <a:pt x="372589" y="408399"/>
                      <a:pt x="375504" y="410827"/>
                      <a:pt x="377447" y="411799"/>
                    </a:cubicBezTo>
                    <a:cubicBezTo>
                      <a:pt x="378419" y="411799"/>
                      <a:pt x="379390" y="412285"/>
                      <a:pt x="380362" y="413256"/>
                    </a:cubicBezTo>
                    <a:lnTo>
                      <a:pt x="384734" y="419085"/>
                    </a:lnTo>
                    <a:cubicBezTo>
                      <a:pt x="386677" y="421029"/>
                      <a:pt x="388134" y="422972"/>
                      <a:pt x="389106" y="424915"/>
                    </a:cubicBezTo>
                    <a:cubicBezTo>
                      <a:pt x="390077" y="425886"/>
                      <a:pt x="391049" y="427829"/>
                      <a:pt x="392020" y="430744"/>
                    </a:cubicBezTo>
                    <a:cubicBezTo>
                      <a:pt x="393963" y="433659"/>
                      <a:pt x="394935" y="436088"/>
                      <a:pt x="394935" y="438031"/>
                    </a:cubicBezTo>
                    <a:cubicBezTo>
                      <a:pt x="394935" y="439002"/>
                      <a:pt x="395906" y="440460"/>
                      <a:pt x="397850" y="442403"/>
                    </a:cubicBezTo>
                    <a:lnTo>
                      <a:pt x="389106" y="336018"/>
                    </a:lnTo>
                    <a:lnTo>
                      <a:pt x="387648" y="239835"/>
                    </a:lnTo>
                    <a:cubicBezTo>
                      <a:pt x="387648" y="235948"/>
                      <a:pt x="388620" y="233034"/>
                      <a:pt x="390563" y="231091"/>
                    </a:cubicBezTo>
                    <a:cubicBezTo>
                      <a:pt x="390563" y="230119"/>
                      <a:pt x="391534" y="228662"/>
                      <a:pt x="393478" y="226719"/>
                    </a:cubicBezTo>
                    <a:lnTo>
                      <a:pt x="396392" y="226719"/>
                    </a:lnTo>
                    <a:cubicBezTo>
                      <a:pt x="396392" y="225747"/>
                      <a:pt x="397364" y="224290"/>
                      <a:pt x="399307" y="222347"/>
                    </a:cubicBezTo>
                    <a:lnTo>
                      <a:pt x="399307" y="216517"/>
                    </a:lnTo>
                    <a:cubicBezTo>
                      <a:pt x="401250" y="217489"/>
                      <a:pt x="403193" y="217975"/>
                      <a:pt x="405136" y="217975"/>
                    </a:cubicBezTo>
                    <a:cubicBezTo>
                      <a:pt x="406108" y="217975"/>
                      <a:pt x="406594" y="217489"/>
                      <a:pt x="406594" y="216517"/>
                    </a:cubicBezTo>
                    <a:lnTo>
                      <a:pt x="415338" y="201944"/>
                    </a:lnTo>
                    <a:lnTo>
                      <a:pt x="422624" y="201944"/>
                    </a:lnTo>
                    <a:cubicBezTo>
                      <a:pt x="422624" y="194172"/>
                      <a:pt x="423595" y="192229"/>
                      <a:pt x="425539" y="196115"/>
                    </a:cubicBezTo>
                    <a:lnTo>
                      <a:pt x="437197" y="185913"/>
                    </a:lnTo>
                    <a:cubicBezTo>
                      <a:pt x="443027" y="174255"/>
                      <a:pt x="447885" y="165511"/>
                      <a:pt x="451770" y="159682"/>
                    </a:cubicBezTo>
                    <a:cubicBezTo>
                      <a:pt x="453714" y="155795"/>
                      <a:pt x="460029" y="146080"/>
                      <a:pt x="470716" y="130535"/>
                    </a:cubicBezTo>
                    <a:cubicBezTo>
                      <a:pt x="489175" y="102360"/>
                      <a:pt x="500348" y="85844"/>
                      <a:pt x="504234" y="80986"/>
                    </a:cubicBezTo>
                    <a:cubicBezTo>
                      <a:pt x="507149" y="74185"/>
                      <a:pt x="511521" y="68842"/>
                      <a:pt x="517350" y="64955"/>
                    </a:cubicBezTo>
                    <a:cubicBezTo>
                      <a:pt x="523180" y="59126"/>
                      <a:pt x="527066" y="53783"/>
                      <a:pt x="529009" y="48925"/>
                    </a:cubicBezTo>
                    <a:lnTo>
                      <a:pt x="530466" y="47468"/>
                    </a:lnTo>
                    <a:cubicBezTo>
                      <a:pt x="532409" y="43581"/>
                      <a:pt x="534838" y="43096"/>
                      <a:pt x="537753" y="46010"/>
                    </a:cubicBezTo>
                    <a:lnTo>
                      <a:pt x="539210" y="46010"/>
                    </a:lnTo>
                    <a:cubicBezTo>
                      <a:pt x="540182" y="45039"/>
                      <a:pt x="541639" y="42124"/>
                      <a:pt x="543582" y="37266"/>
                    </a:cubicBezTo>
                    <a:cubicBezTo>
                      <a:pt x="545525" y="39209"/>
                      <a:pt x="546983" y="40181"/>
                      <a:pt x="547954" y="40181"/>
                    </a:cubicBezTo>
                    <a:cubicBezTo>
                      <a:pt x="548926" y="39209"/>
                      <a:pt x="549411" y="37752"/>
                      <a:pt x="549411" y="35809"/>
                    </a:cubicBezTo>
                    <a:cubicBezTo>
                      <a:pt x="551355" y="33866"/>
                      <a:pt x="552812" y="32894"/>
                      <a:pt x="553783" y="32894"/>
                    </a:cubicBezTo>
                    <a:cubicBezTo>
                      <a:pt x="557670" y="30951"/>
                      <a:pt x="560098" y="29008"/>
                      <a:pt x="561070" y="27065"/>
                    </a:cubicBezTo>
                    <a:cubicBezTo>
                      <a:pt x="562042" y="26093"/>
                      <a:pt x="563013" y="25608"/>
                      <a:pt x="563985" y="25608"/>
                    </a:cubicBezTo>
                    <a:lnTo>
                      <a:pt x="585845" y="16864"/>
                    </a:lnTo>
                    <a:cubicBezTo>
                      <a:pt x="600418" y="12006"/>
                      <a:pt x="609648" y="9577"/>
                      <a:pt x="613534" y="9577"/>
                    </a:cubicBezTo>
                    <a:lnTo>
                      <a:pt x="633936" y="9577"/>
                    </a:lnTo>
                    <a:cubicBezTo>
                      <a:pt x="638794" y="9577"/>
                      <a:pt x="643166" y="10549"/>
                      <a:pt x="647052" y="12492"/>
                    </a:cubicBezTo>
                    <a:lnTo>
                      <a:pt x="658711" y="18321"/>
                    </a:lnTo>
                    <a:lnTo>
                      <a:pt x="667455" y="27065"/>
                    </a:lnTo>
                    <a:cubicBezTo>
                      <a:pt x="669398" y="29008"/>
                      <a:pt x="671827" y="32409"/>
                      <a:pt x="674741" y="37266"/>
                    </a:cubicBezTo>
                    <a:lnTo>
                      <a:pt x="682028" y="48925"/>
                    </a:lnTo>
                    <a:cubicBezTo>
                      <a:pt x="683000" y="49897"/>
                      <a:pt x="683485" y="50868"/>
                      <a:pt x="683485" y="51840"/>
                    </a:cubicBezTo>
                    <a:cubicBezTo>
                      <a:pt x="687372" y="56697"/>
                      <a:pt x="691258" y="63984"/>
                      <a:pt x="695144" y="73699"/>
                    </a:cubicBezTo>
                    <a:cubicBezTo>
                      <a:pt x="697087" y="77586"/>
                      <a:pt x="698059" y="83415"/>
                      <a:pt x="698059" y="91187"/>
                    </a:cubicBezTo>
                    <a:lnTo>
                      <a:pt x="698059" y="95559"/>
                    </a:lnTo>
                    <a:cubicBezTo>
                      <a:pt x="700973" y="101389"/>
                      <a:pt x="702430" y="106732"/>
                      <a:pt x="702430" y="111590"/>
                    </a:cubicBezTo>
                    <a:cubicBezTo>
                      <a:pt x="701459" y="112561"/>
                      <a:pt x="700973" y="114505"/>
                      <a:pt x="700973" y="117419"/>
                    </a:cubicBezTo>
                    <a:cubicBezTo>
                      <a:pt x="701945" y="122277"/>
                      <a:pt x="701459" y="129564"/>
                      <a:pt x="699516" y="139279"/>
                    </a:cubicBezTo>
                    <a:cubicBezTo>
                      <a:pt x="699516" y="143165"/>
                      <a:pt x="697573" y="146080"/>
                      <a:pt x="693687" y="148023"/>
                    </a:cubicBezTo>
                    <a:lnTo>
                      <a:pt x="673284" y="164054"/>
                    </a:lnTo>
                    <a:cubicBezTo>
                      <a:pt x="671341" y="165025"/>
                      <a:pt x="668912" y="167940"/>
                      <a:pt x="665998" y="172798"/>
                    </a:cubicBezTo>
                    <a:lnTo>
                      <a:pt x="670369" y="174255"/>
                    </a:lnTo>
                    <a:cubicBezTo>
                      <a:pt x="678142" y="172312"/>
                      <a:pt x="683485" y="171340"/>
                      <a:pt x="686400" y="171340"/>
                    </a:cubicBezTo>
                    <a:cubicBezTo>
                      <a:pt x="687372" y="171340"/>
                      <a:pt x="688343" y="170854"/>
                      <a:pt x="689315" y="169883"/>
                    </a:cubicBezTo>
                    <a:cubicBezTo>
                      <a:pt x="692229" y="167940"/>
                      <a:pt x="694658" y="167940"/>
                      <a:pt x="696601" y="169883"/>
                    </a:cubicBezTo>
                    <a:cubicBezTo>
                      <a:pt x="700488" y="166968"/>
                      <a:pt x="702916" y="164539"/>
                      <a:pt x="703888" y="162596"/>
                    </a:cubicBezTo>
                    <a:cubicBezTo>
                      <a:pt x="708746" y="159682"/>
                      <a:pt x="711174" y="158710"/>
                      <a:pt x="711174" y="159682"/>
                    </a:cubicBezTo>
                    <a:cubicBezTo>
                      <a:pt x="712146" y="158710"/>
                      <a:pt x="714089" y="158224"/>
                      <a:pt x="717004" y="158224"/>
                    </a:cubicBezTo>
                    <a:cubicBezTo>
                      <a:pt x="717975" y="159196"/>
                      <a:pt x="719433" y="159682"/>
                      <a:pt x="721376" y="159682"/>
                    </a:cubicBezTo>
                    <a:cubicBezTo>
                      <a:pt x="723319" y="159682"/>
                      <a:pt x="724776" y="158224"/>
                      <a:pt x="725748" y="155310"/>
                    </a:cubicBezTo>
                    <a:cubicBezTo>
                      <a:pt x="730606" y="155310"/>
                      <a:pt x="733520" y="154338"/>
                      <a:pt x="734492" y="152395"/>
                    </a:cubicBezTo>
                    <a:cubicBezTo>
                      <a:pt x="736435" y="152395"/>
                      <a:pt x="737407" y="151909"/>
                      <a:pt x="737407" y="150938"/>
                    </a:cubicBezTo>
                    <a:cubicBezTo>
                      <a:pt x="739349" y="150938"/>
                      <a:pt x="742264" y="149966"/>
                      <a:pt x="746150" y="148023"/>
                    </a:cubicBezTo>
                    <a:lnTo>
                      <a:pt x="759266" y="143651"/>
                    </a:lnTo>
                    <a:cubicBezTo>
                      <a:pt x="766067" y="140736"/>
                      <a:pt x="773353" y="139765"/>
                      <a:pt x="781126" y="140736"/>
                    </a:cubicBezTo>
                    <a:lnTo>
                      <a:pt x="807358" y="149480"/>
                    </a:lnTo>
                    <a:cubicBezTo>
                      <a:pt x="814159" y="156281"/>
                      <a:pt x="820474" y="164054"/>
                      <a:pt x="826303" y="172798"/>
                    </a:cubicBezTo>
                    <a:lnTo>
                      <a:pt x="833590" y="180084"/>
                    </a:lnTo>
                    <a:cubicBezTo>
                      <a:pt x="840391" y="184942"/>
                      <a:pt x="844277" y="187371"/>
                      <a:pt x="845249" y="187371"/>
                    </a:cubicBezTo>
                    <a:lnTo>
                      <a:pt x="859821" y="203401"/>
                    </a:lnTo>
                    <a:cubicBezTo>
                      <a:pt x="860793" y="206316"/>
                      <a:pt x="862736" y="208259"/>
                      <a:pt x="865651" y="209231"/>
                    </a:cubicBezTo>
                    <a:cubicBezTo>
                      <a:pt x="865651" y="211174"/>
                      <a:pt x="866622" y="212145"/>
                      <a:pt x="868566" y="212145"/>
                    </a:cubicBezTo>
                    <a:cubicBezTo>
                      <a:pt x="870509" y="214088"/>
                      <a:pt x="871480" y="216032"/>
                      <a:pt x="871480" y="217975"/>
                    </a:cubicBezTo>
                    <a:cubicBezTo>
                      <a:pt x="874395" y="219918"/>
                      <a:pt x="876824" y="223318"/>
                      <a:pt x="878767" y="228176"/>
                    </a:cubicBezTo>
                    <a:cubicBezTo>
                      <a:pt x="880710" y="234005"/>
                      <a:pt x="882653" y="237891"/>
                      <a:pt x="884596" y="239835"/>
                    </a:cubicBezTo>
                    <a:cubicBezTo>
                      <a:pt x="885568" y="239835"/>
                      <a:pt x="887025" y="242263"/>
                      <a:pt x="888968" y="247121"/>
                    </a:cubicBezTo>
                    <a:cubicBezTo>
                      <a:pt x="888968" y="249064"/>
                      <a:pt x="889939" y="251979"/>
                      <a:pt x="891883" y="255865"/>
                    </a:cubicBezTo>
                    <a:cubicBezTo>
                      <a:pt x="893826" y="259751"/>
                      <a:pt x="894797" y="262666"/>
                      <a:pt x="894797" y="264609"/>
                    </a:cubicBezTo>
                    <a:lnTo>
                      <a:pt x="894797" y="266066"/>
                    </a:lnTo>
                    <a:cubicBezTo>
                      <a:pt x="896740" y="268009"/>
                      <a:pt x="897712" y="272867"/>
                      <a:pt x="897712" y="280640"/>
                    </a:cubicBezTo>
                    <a:lnTo>
                      <a:pt x="896255" y="302500"/>
                    </a:lnTo>
                    <a:lnTo>
                      <a:pt x="890425" y="311243"/>
                    </a:lnTo>
                    <a:cubicBezTo>
                      <a:pt x="889454" y="315130"/>
                      <a:pt x="886054" y="319016"/>
                      <a:pt x="880224" y="322902"/>
                    </a:cubicBezTo>
                    <a:lnTo>
                      <a:pt x="872938" y="325817"/>
                    </a:lnTo>
                    <a:lnTo>
                      <a:pt x="833590" y="327274"/>
                    </a:lnTo>
                    <a:cubicBezTo>
                      <a:pt x="833590" y="330189"/>
                      <a:pt x="833104" y="332618"/>
                      <a:pt x="832132" y="334561"/>
                    </a:cubicBezTo>
                    <a:cubicBezTo>
                      <a:pt x="831161" y="337475"/>
                      <a:pt x="830675" y="342333"/>
                      <a:pt x="830675" y="349134"/>
                    </a:cubicBezTo>
                    <a:lnTo>
                      <a:pt x="829218" y="378280"/>
                    </a:lnTo>
                    <a:cubicBezTo>
                      <a:pt x="829218" y="388967"/>
                      <a:pt x="829704" y="396740"/>
                      <a:pt x="830675" y="401598"/>
                    </a:cubicBezTo>
                    <a:lnTo>
                      <a:pt x="829218" y="464263"/>
                    </a:lnTo>
                    <a:lnTo>
                      <a:pt x="865651" y="461348"/>
                    </a:lnTo>
                    <a:cubicBezTo>
                      <a:pt x="868566" y="460376"/>
                      <a:pt x="872938" y="459891"/>
                      <a:pt x="878767" y="459891"/>
                    </a:cubicBezTo>
                    <a:lnTo>
                      <a:pt x="926858" y="454061"/>
                    </a:lnTo>
                    <a:cubicBezTo>
                      <a:pt x="927830" y="453090"/>
                      <a:pt x="928316" y="451147"/>
                      <a:pt x="928316" y="448232"/>
                    </a:cubicBezTo>
                    <a:cubicBezTo>
                      <a:pt x="929287" y="440460"/>
                      <a:pt x="929773" y="428801"/>
                      <a:pt x="929773" y="413256"/>
                    </a:cubicBezTo>
                    <a:lnTo>
                      <a:pt x="932688" y="346219"/>
                    </a:lnTo>
                    <a:cubicBezTo>
                      <a:pt x="933659" y="328731"/>
                      <a:pt x="933174" y="302985"/>
                      <a:pt x="931230" y="268981"/>
                    </a:cubicBezTo>
                    <a:cubicBezTo>
                      <a:pt x="931230" y="251493"/>
                      <a:pt x="930744" y="238377"/>
                      <a:pt x="929773" y="229633"/>
                    </a:cubicBezTo>
                    <a:cubicBezTo>
                      <a:pt x="929773" y="217975"/>
                      <a:pt x="928802" y="200487"/>
                      <a:pt x="926858" y="177170"/>
                    </a:cubicBezTo>
                    <a:lnTo>
                      <a:pt x="926858" y="94102"/>
                    </a:lnTo>
                    <a:lnTo>
                      <a:pt x="925401" y="89730"/>
                    </a:lnTo>
                    <a:cubicBezTo>
                      <a:pt x="924430" y="85844"/>
                      <a:pt x="925887" y="83901"/>
                      <a:pt x="929773" y="83901"/>
                    </a:cubicBezTo>
                    <a:lnTo>
                      <a:pt x="931230" y="83901"/>
                    </a:lnTo>
                    <a:lnTo>
                      <a:pt x="932688" y="79529"/>
                    </a:lnTo>
                    <a:cubicBezTo>
                      <a:pt x="931716" y="76614"/>
                      <a:pt x="932688" y="73699"/>
                      <a:pt x="935602" y="70785"/>
                    </a:cubicBezTo>
                    <a:cubicBezTo>
                      <a:pt x="937545" y="69813"/>
                      <a:pt x="939488" y="67384"/>
                      <a:pt x="941432" y="63498"/>
                    </a:cubicBezTo>
                    <a:lnTo>
                      <a:pt x="941432" y="62041"/>
                    </a:lnTo>
                    <a:cubicBezTo>
                      <a:pt x="943375" y="60098"/>
                      <a:pt x="943861" y="57183"/>
                      <a:pt x="942889" y="53297"/>
                    </a:cubicBezTo>
                    <a:cubicBezTo>
                      <a:pt x="944832" y="54268"/>
                      <a:pt x="946775" y="54754"/>
                      <a:pt x="948718" y="54754"/>
                    </a:cubicBezTo>
                    <a:cubicBezTo>
                      <a:pt x="949690" y="54754"/>
                      <a:pt x="950176" y="53783"/>
                      <a:pt x="950176" y="51840"/>
                    </a:cubicBezTo>
                    <a:lnTo>
                      <a:pt x="954548" y="51840"/>
                    </a:lnTo>
                    <a:cubicBezTo>
                      <a:pt x="957462" y="48925"/>
                      <a:pt x="958919" y="46010"/>
                      <a:pt x="958919" y="43096"/>
                    </a:cubicBezTo>
                    <a:cubicBezTo>
                      <a:pt x="961834" y="42124"/>
                      <a:pt x="966206" y="38724"/>
                      <a:pt x="972036" y="32894"/>
                    </a:cubicBezTo>
                    <a:lnTo>
                      <a:pt x="992438" y="18321"/>
                    </a:lnTo>
                    <a:cubicBezTo>
                      <a:pt x="1002153" y="13463"/>
                      <a:pt x="1005554" y="11520"/>
                      <a:pt x="1002639" y="12492"/>
                    </a:cubicBezTo>
                    <a:cubicBezTo>
                      <a:pt x="1006526" y="10549"/>
                      <a:pt x="1009926" y="10063"/>
                      <a:pt x="1012841" y="11034"/>
                    </a:cubicBezTo>
                    <a:cubicBezTo>
                      <a:pt x="1013812" y="10063"/>
                      <a:pt x="1014784" y="9577"/>
                      <a:pt x="1015755" y="9577"/>
                    </a:cubicBezTo>
                    <a:lnTo>
                      <a:pt x="1027414" y="5205"/>
                    </a:lnTo>
                    <a:cubicBezTo>
                      <a:pt x="1031300" y="2776"/>
                      <a:pt x="1035551" y="1198"/>
                      <a:pt x="1040166" y="469"/>
                    </a:cubicBezTo>
                    <a:close/>
                    <a:moveTo>
                      <a:pt x="565442" y="354963"/>
                    </a:moveTo>
                    <a:lnTo>
                      <a:pt x="563985" y="359335"/>
                    </a:lnTo>
                    <a:cubicBezTo>
                      <a:pt x="564956" y="360307"/>
                      <a:pt x="565442" y="362250"/>
                      <a:pt x="565442" y="365164"/>
                    </a:cubicBezTo>
                    <a:lnTo>
                      <a:pt x="565442" y="389939"/>
                    </a:lnTo>
                    <a:cubicBezTo>
                      <a:pt x="565442" y="392854"/>
                      <a:pt x="565928" y="394797"/>
                      <a:pt x="566900" y="395768"/>
                    </a:cubicBezTo>
                    <a:lnTo>
                      <a:pt x="632479" y="384110"/>
                    </a:lnTo>
                    <a:cubicBezTo>
                      <a:pt x="633450" y="380223"/>
                      <a:pt x="632965" y="375366"/>
                      <a:pt x="631022" y="369536"/>
                    </a:cubicBezTo>
                    <a:cubicBezTo>
                      <a:pt x="631022" y="365650"/>
                      <a:pt x="628593" y="364679"/>
                      <a:pt x="623735" y="366622"/>
                    </a:cubicBezTo>
                    <a:cubicBezTo>
                      <a:pt x="619849" y="368565"/>
                      <a:pt x="615963" y="369051"/>
                      <a:pt x="612076" y="368079"/>
                    </a:cubicBezTo>
                    <a:lnTo>
                      <a:pt x="581473" y="360792"/>
                    </a:lnTo>
                    <a:cubicBezTo>
                      <a:pt x="578558" y="358849"/>
                      <a:pt x="574186" y="356906"/>
                      <a:pt x="568357" y="354963"/>
                    </a:cubicBezTo>
                    <a:lnTo>
                      <a:pt x="565442" y="354963"/>
                    </a:lnTo>
                    <a:close/>
                    <a:moveTo>
                      <a:pt x="633936" y="484665"/>
                    </a:moveTo>
                    <a:cubicBezTo>
                      <a:pt x="629078" y="484665"/>
                      <a:pt x="621792" y="485637"/>
                      <a:pt x="612076" y="487580"/>
                    </a:cubicBezTo>
                    <a:lnTo>
                      <a:pt x="568357" y="496324"/>
                    </a:lnTo>
                    <a:cubicBezTo>
                      <a:pt x="567385" y="501182"/>
                      <a:pt x="567871" y="507011"/>
                      <a:pt x="569814" y="513812"/>
                    </a:cubicBezTo>
                    <a:lnTo>
                      <a:pt x="584387" y="513812"/>
                    </a:lnTo>
                    <a:cubicBezTo>
                      <a:pt x="592160" y="511869"/>
                      <a:pt x="605761" y="509925"/>
                      <a:pt x="625192" y="507982"/>
                    </a:cubicBezTo>
                    <a:cubicBezTo>
                      <a:pt x="629078" y="507982"/>
                      <a:pt x="631993" y="507497"/>
                      <a:pt x="633936" y="506525"/>
                    </a:cubicBezTo>
                    <a:cubicBezTo>
                      <a:pt x="635879" y="496810"/>
                      <a:pt x="635879" y="489523"/>
                      <a:pt x="633936" y="484665"/>
                    </a:cubicBezTo>
                    <a:close/>
                    <a:moveTo>
                      <a:pt x="403679" y="513812"/>
                    </a:moveTo>
                    <a:lnTo>
                      <a:pt x="386191" y="528385"/>
                    </a:lnTo>
                    <a:cubicBezTo>
                      <a:pt x="385219" y="529356"/>
                      <a:pt x="383276" y="529842"/>
                      <a:pt x="380362" y="529842"/>
                    </a:cubicBezTo>
                    <a:cubicBezTo>
                      <a:pt x="372589" y="531785"/>
                      <a:pt x="366760" y="532757"/>
                      <a:pt x="362874" y="532757"/>
                    </a:cubicBezTo>
                    <a:cubicBezTo>
                      <a:pt x="361902" y="534700"/>
                      <a:pt x="361417" y="537615"/>
                      <a:pt x="361417" y="541501"/>
                    </a:cubicBezTo>
                    <a:lnTo>
                      <a:pt x="364331" y="665373"/>
                    </a:lnTo>
                    <a:lnTo>
                      <a:pt x="365788" y="668288"/>
                    </a:lnTo>
                    <a:lnTo>
                      <a:pt x="408051" y="661002"/>
                    </a:lnTo>
                    <a:lnTo>
                      <a:pt x="408051" y="658087"/>
                    </a:lnTo>
                    <a:cubicBezTo>
                      <a:pt x="407079" y="656144"/>
                      <a:pt x="407079" y="654686"/>
                      <a:pt x="408051" y="653715"/>
                    </a:cubicBezTo>
                    <a:cubicBezTo>
                      <a:pt x="409022" y="652743"/>
                      <a:pt x="409508" y="651286"/>
                      <a:pt x="409508" y="649343"/>
                    </a:cubicBezTo>
                    <a:cubicBezTo>
                      <a:pt x="411451" y="647400"/>
                      <a:pt x="412423" y="644485"/>
                      <a:pt x="412423" y="640599"/>
                    </a:cubicBezTo>
                    <a:cubicBezTo>
                      <a:pt x="411451" y="637684"/>
                      <a:pt x="410965" y="633798"/>
                      <a:pt x="410965" y="628940"/>
                    </a:cubicBezTo>
                    <a:lnTo>
                      <a:pt x="405136" y="515269"/>
                    </a:lnTo>
                    <a:lnTo>
                      <a:pt x="403679" y="513812"/>
                    </a:lnTo>
                    <a:close/>
                    <a:moveTo>
                      <a:pt x="644138" y="605623"/>
                    </a:moveTo>
                    <a:lnTo>
                      <a:pt x="612076" y="607080"/>
                    </a:lnTo>
                    <a:lnTo>
                      <a:pt x="575643" y="617282"/>
                    </a:lnTo>
                    <a:cubicBezTo>
                      <a:pt x="574672" y="617282"/>
                      <a:pt x="573700" y="617768"/>
                      <a:pt x="572729" y="618739"/>
                    </a:cubicBezTo>
                    <a:lnTo>
                      <a:pt x="572729" y="633312"/>
                    </a:lnTo>
                    <a:lnTo>
                      <a:pt x="623735" y="627483"/>
                    </a:lnTo>
                    <a:cubicBezTo>
                      <a:pt x="628593" y="627483"/>
                      <a:pt x="631993" y="626997"/>
                      <a:pt x="633936" y="626026"/>
                    </a:cubicBezTo>
                    <a:cubicBezTo>
                      <a:pt x="635879" y="626026"/>
                      <a:pt x="637337" y="625540"/>
                      <a:pt x="638308" y="624568"/>
                    </a:cubicBezTo>
                    <a:lnTo>
                      <a:pt x="638308" y="618739"/>
                    </a:lnTo>
                    <a:lnTo>
                      <a:pt x="642680" y="624568"/>
                    </a:lnTo>
                    <a:cubicBezTo>
                      <a:pt x="643652" y="624568"/>
                      <a:pt x="644138" y="623597"/>
                      <a:pt x="644138" y="621654"/>
                    </a:cubicBezTo>
                    <a:cubicBezTo>
                      <a:pt x="646081" y="616796"/>
                      <a:pt x="646081" y="611452"/>
                      <a:pt x="644138" y="605623"/>
                    </a:cubicBezTo>
                    <a:close/>
                    <a:moveTo>
                      <a:pt x="921029" y="643514"/>
                    </a:moveTo>
                    <a:lnTo>
                      <a:pt x="906456" y="644971"/>
                    </a:lnTo>
                    <a:lnTo>
                      <a:pt x="877310" y="652257"/>
                    </a:lnTo>
                    <a:cubicBezTo>
                      <a:pt x="873423" y="652257"/>
                      <a:pt x="870994" y="651772"/>
                      <a:pt x="870023" y="650800"/>
                    </a:cubicBezTo>
                    <a:cubicBezTo>
                      <a:pt x="869051" y="650800"/>
                      <a:pt x="868080" y="651286"/>
                      <a:pt x="867108" y="652257"/>
                    </a:cubicBezTo>
                    <a:cubicBezTo>
                      <a:pt x="858364" y="652257"/>
                      <a:pt x="853021" y="651772"/>
                      <a:pt x="851078" y="650800"/>
                    </a:cubicBezTo>
                    <a:cubicBezTo>
                      <a:pt x="847192" y="648857"/>
                      <a:pt x="843305" y="648371"/>
                      <a:pt x="839419" y="649343"/>
                    </a:cubicBezTo>
                    <a:lnTo>
                      <a:pt x="830675" y="646428"/>
                    </a:lnTo>
                    <a:lnTo>
                      <a:pt x="830675" y="729496"/>
                    </a:lnTo>
                    <a:lnTo>
                      <a:pt x="870023" y="739697"/>
                    </a:lnTo>
                    <a:lnTo>
                      <a:pt x="910828" y="760100"/>
                    </a:lnTo>
                    <a:cubicBezTo>
                      <a:pt x="912771" y="761071"/>
                      <a:pt x="915686" y="761557"/>
                      <a:pt x="919572" y="761557"/>
                    </a:cubicBezTo>
                    <a:cubicBezTo>
                      <a:pt x="920543" y="761557"/>
                      <a:pt x="921029" y="760585"/>
                      <a:pt x="921029" y="758642"/>
                    </a:cubicBezTo>
                    <a:lnTo>
                      <a:pt x="921029" y="643514"/>
                    </a:lnTo>
                    <a:close/>
                    <a:moveTo>
                      <a:pt x="527551" y="805277"/>
                    </a:moveTo>
                    <a:cubicBezTo>
                      <a:pt x="525608" y="806248"/>
                      <a:pt x="523665" y="806734"/>
                      <a:pt x="521722" y="806734"/>
                    </a:cubicBezTo>
                    <a:lnTo>
                      <a:pt x="507149" y="806734"/>
                    </a:lnTo>
                    <a:cubicBezTo>
                      <a:pt x="502291" y="805763"/>
                      <a:pt x="495004" y="806248"/>
                      <a:pt x="485289" y="808191"/>
                    </a:cubicBezTo>
                    <a:cubicBezTo>
                      <a:pt x="480431" y="808191"/>
                      <a:pt x="476545" y="809649"/>
                      <a:pt x="473630" y="812563"/>
                    </a:cubicBezTo>
                    <a:lnTo>
                      <a:pt x="460514" y="816935"/>
                    </a:lnTo>
                    <a:cubicBezTo>
                      <a:pt x="452742" y="818878"/>
                      <a:pt x="446913" y="820821"/>
                      <a:pt x="443027" y="822765"/>
                    </a:cubicBezTo>
                    <a:lnTo>
                      <a:pt x="437197" y="828594"/>
                    </a:lnTo>
                    <a:cubicBezTo>
                      <a:pt x="435254" y="833452"/>
                      <a:pt x="434769" y="837338"/>
                      <a:pt x="435740" y="840252"/>
                    </a:cubicBezTo>
                    <a:lnTo>
                      <a:pt x="441569" y="873771"/>
                    </a:lnTo>
                    <a:cubicBezTo>
                      <a:pt x="443513" y="877657"/>
                      <a:pt x="444484" y="881543"/>
                      <a:pt x="444484" y="885430"/>
                    </a:cubicBezTo>
                    <a:lnTo>
                      <a:pt x="444484" y="898545"/>
                    </a:lnTo>
                    <a:cubicBezTo>
                      <a:pt x="444484" y="901460"/>
                      <a:pt x="445455" y="904861"/>
                      <a:pt x="447399" y="908747"/>
                    </a:cubicBezTo>
                    <a:lnTo>
                      <a:pt x="527551" y="805277"/>
                    </a:lnTo>
                    <a:close/>
                    <a:moveTo>
                      <a:pt x="371618" y="819850"/>
                    </a:moveTo>
                    <a:lnTo>
                      <a:pt x="368703" y="822765"/>
                    </a:lnTo>
                    <a:cubicBezTo>
                      <a:pt x="369675" y="831509"/>
                      <a:pt x="370161" y="845110"/>
                      <a:pt x="370161" y="863570"/>
                    </a:cubicBezTo>
                    <a:lnTo>
                      <a:pt x="371618" y="865027"/>
                    </a:lnTo>
                    <a:lnTo>
                      <a:pt x="390563" y="832966"/>
                    </a:lnTo>
                    <a:cubicBezTo>
                      <a:pt x="386677" y="829080"/>
                      <a:pt x="383762" y="826651"/>
                      <a:pt x="381819" y="825679"/>
                    </a:cubicBezTo>
                    <a:lnTo>
                      <a:pt x="380362" y="825679"/>
                    </a:lnTo>
                    <a:cubicBezTo>
                      <a:pt x="379390" y="825679"/>
                      <a:pt x="377933" y="824708"/>
                      <a:pt x="375990" y="822765"/>
                    </a:cubicBezTo>
                    <a:cubicBezTo>
                      <a:pt x="375018" y="822765"/>
                      <a:pt x="373561" y="821793"/>
                      <a:pt x="371618" y="819850"/>
                    </a:cubicBezTo>
                    <a:close/>
                    <a:moveTo>
                      <a:pt x="829218" y="911661"/>
                    </a:moveTo>
                    <a:cubicBezTo>
                      <a:pt x="828246" y="919434"/>
                      <a:pt x="827761" y="931578"/>
                      <a:pt x="827761" y="948094"/>
                    </a:cubicBezTo>
                    <a:lnTo>
                      <a:pt x="826303" y="1029705"/>
                    </a:lnTo>
                    <a:cubicBezTo>
                      <a:pt x="825332" y="1031648"/>
                      <a:pt x="825817" y="1033591"/>
                      <a:pt x="827761" y="1035534"/>
                    </a:cubicBezTo>
                    <a:lnTo>
                      <a:pt x="829218" y="1039906"/>
                    </a:lnTo>
                    <a:cubicBezTo>
                      <a:pt x="831161" y="1041849"/>
                      <a:pt x="832618" y="1042821"/>
                      <a:pt x="833590" y="1042821"/>
                    </a:cubicBezTo>
                    <a:lnTo>
                      <a:pt x="840876" y="1047193"/>
                    </a:lnTo>
                    <a:cubicBezTo>
                      <a:pt x="846706" y="1051079"/>
                      <a:pt x="852535" y="1053993"/>
                      <a:pt x="858364" y="1055937"/>
                    </a:cubicBezTo>
                    <a:lnTo>
                      <a:pt x="897712" y="1076339"/>
                    </a:lnTo>
                    <a:cubicBezTo>
                      <a:pt x="901598" y="1078282"/>
                      <a:pt x="904513" y="1078768"/>
                      <a:pt x="906456" y="1077796"/>
                    </a:cubicBezTo>
                    <a:cubicBezTo>
                      <a:pt x="906456" y="1078768"/>
                      <a:pt x="906942" y="1079254"/>
                      <a:pt x="907913" y="1079254"/>
                    </a:cubicBezTo>
                    <a:cubicBezTo>
                      <a:pt x="904027" y="1077311"/>
                      <a:pt x="907913" y="1078282"/>
                      <a:pt x="919572" y="1082168"/>
                    </a:cubicBezTo>
                    <a:lnTo>
                      <a:pt x="922487" y="1082168"/>
                    </a:lnTo>
                    <a:cubicBezTo>
                      <a:pt x="922487" y="1035534"/>
                      <a:pt x="921029" y="1003473"/>
                      <a:pt x="918114" y="985985"/>
                    </a:cubicBezTo>
                    <a:lnTo>
                      <a:pt x="907913" y="981613"/>
                    </a:lnTo>
                    <a:cubicBezTo>
                      <a:pt x="905970" y="980641"/>
                      <a:pt x="903541" y="978698"/>
                      <a:pt x="900627" y="975784"/>
                    </a:cubicBezTo>
                    <a:cubicBezTo>
                      <a:pt x="894797" y="971897"/>
                      <a:pt x="889939" y="969469"/>
                      <a:pt x="886054" y="968497"/>
                    </a:cubicBezTo>
                    <a:cubicBezTo>
                      <a:pt x="885082" y="968497"/>
                      <a:pt x="884110" y="968011"/>
                      <a:pt x="883139" y="967040"/>
                    </a:cubicBezTo>
                    <a:cubicBezTo>
                      <a:pt x="880224" y="964125"/>
                      <a:pt x="878767" y="962182"/>
                      <a:pt x="878767" y="961210"/>
                    </a:cubicBezTo>
                    <a:cubicBezTo>
                      <a:pt x="879739" y="960239"/>
                      <a:pt x="879253" y="958782"/>
                      <a:pt x="877310" y="956838"/>
                    </a:cubicBezTo>
                    <a:cubicBezTo>
                      <a:pt x="875366" y="953924"/>
                      <a:pt x="871480" y="949552"/>
                      <a:pt x="865651" y="943723"/>
                    </a:cubicBezTo>
                    <a:lnTo>
                      <a:pt x="832132" y="911661"/>
                    </a:lnTo>
                    <a:lnTo>
                      <a:pt x="829218" y="911661"/>
                    </a:lnTo>
                    <a:close/>
                    <a:moveTo>
                      <a:pt x="606247" y="934979"/>
                    </a:moveTo>
                    <a:lnTo>
                      <a:pt x="596046" y="939351"/>
                    </a:lnTo>
                    <a:cubicBezTo>
                      <a:pt x="590217" y="943237"/>
                      <a:pt x="582444" y="949066"/>
                      <a:pt x="572729" y="956838"/>
                    </a:cubicBezTo>
                    <a:lnTo>
                      <a:pt x="568357" y="961210"/>
                    </a:lnTo>
                    <a:lnTo>
                      <a:pt x="555241" y="967040"/>
                    </a:lnTo>
                    <a:lnTo>
                      <a:pt x="524637" y="985985"/>
                    </a:lnTo>
                    <a:cubicBezTo>
                      <a:pt x="512007" y="991814"/>
                      <a:pt x="506663" y="994729"/>
                      <a:pt x="508606" y="994729"/>
                    </a:cubicBezTo>
                    <a:cubicBezTo>
                      <a:pt x="507635" y="994729"/>
                      <a:pt x="507149" y="995215"/>
                      <a:pt x="507149" y="996186"/>
                    </a:cubicBezTo>
                    <a:cubicBezTo>
                      <a:pt x="507149" y="997158"/>
                      <a:pt x="506177" y="998129"/>
                      <a:pt x="504234" y="999101"/>
                    </a:cubicBezTo>
                    <a:lnTo>
                      <a:pt x="501320" y="1002016"/>
                    </a:lnTo>
                    <a:cubicBezTo>
                      <a:pt x="501320" y="1004930"/>
                      <a:pt x="500348" y="1005416"/>
                      <a:pt x="498405" y="1003473"/>
                    </a:cubicBezTo>
                    <a:lnTo>
                      <a:pt x="456143" y="1018046"/>
                    </a:lnTo>
                    <a:cubicBezTo>
                      <a:pt x="453228" y="1019018"/>
                      <a:pt x="451285" y="1020961"/>
                      <a:pt x="450313" y="1023875"/>
                    </a:cubicBezTo>
                    <a:cubicBezTo>
                      <a:pt x="449342" y="1024847"/>
                      <a:pt x="447885" y="1025333"/>
                      <a:pt x="445941" y="1025333"/>
                    </a:cubicBezTo>
                    <a:lnTo>
                      <a:pt x="443027" y="1025333"/>
                    </a:lnTo>
                    <a:lnTo>
                      <a:pt x="443027" y="1026790"/>
                    </a:lnTo>
                    <a:cubicBezTo>
                      <a:pt x="443027" y="1025819"/>
                      <a:pt x="443998" y="1025333"/>
                      <a:pt x="445941" y="1025333"/>
                    </a:cubicBezTo>
                    <a:lnTo>
                      <a:pt x="445941" y="1029705"/>
                    </a:lnTo>
                    <a:lnTo>
                      <a:pt x="451770" y="1031162"/>
                    </a:lnTo>
                    <a:cubicBezTo>
                      <a:pt x="453714" y="1031162"/>
                      <a:pt x="455171" y="1031648"/>
                      <a:pt x="456143" y="1032619"/>
                    </a:cubicBezTo>
                    <a:lnTo>
                      <a:pt x="469259" y="1036991"/>
                    </a:lnTo>
                    <a:cubicBezTo>
                      <a:pt x="470230" y="1037963"/>
                      <a:pt x="471687" y="1038449"/>
                      <a:pt x="473630" y="1038449"/>
                    </a:cubicBezTo>
                    <a:cubicBezTo>
                      <a:pt x="487232" y="1045249"/>
                      <a:pt x="492576" y="1047678"/>
                      <a:pt x="489661" y="1045735"/>
                    </a:cubicBezTo>
                    <a:cubicBezTo>
                      <a:pt x="489661" y="1046707"/>
                      <a:pt x="491118" y="1047193"/>
                      <a:pt x="494033" y="1047193"/>
                    </a:cubicBezTo>
                    <a:cubicBezTo>
                      <a:pt x="497919" y="1047193"/>
                      <a:pt x="501320" y="1048650"/>
                      <a:pt x="504234" y="1051565"/>
                    </a:cubicBezTo>
                    <a:lnTo>
                      <a:pt x="531923" y="1060309"/>
                    </a:lnTo>
                    <a:cubicBezTo>
                      <a:pt x="533867" y="1060309"/>
                      <a:pt x="535324" y="1060794"/>
                      <a:pt x="536295" y="1061766"/>
                    </a:cubicBezTo>
                    <a:cubicBezTo>
                      <a:pt x="540182" y="1061766"/>
                      <a:pt x="542611" y="1062252"/>
                      <a:pt x="543582" y="1063223"/>
                    </a:cubicBezTo>
                    <a:lnTo>
                      <a:pt x="550869" y="1067595"/>
                    </a:lnTo>
                    <a:cubicBezTo>
                      <a:pt x="552812" y="1067595"/>
                      <a:pt x="553783" y="1068081"/>
                      <a:pt x="553783" y="1069053"/>
                    </a:cubicBezTo>
                    <a:lnTo>
                      <a:pt x="593131" y="1085083"/>
                    </a:lnTo>
                    <a:cubicBezTo>
                      <a:pt x="598960" y="1087026"/>
                      <a:pt x="603332" y="1088969"/>
                      <a:pt x="606247" y="1090912"/>
                    </a:cubicBezTo>
                    <a:cubicBezTo>
                      <a:pt x="608190" y="1091884"/>
                      <a:pt x="609648" y="1091884"/>
                      <a:pt x="610619" y="1090912"/>
                    </a:cubicBezTo>
                    <a:lnTo>
                      <a:pt x="607704" y="937893"/>
                    </a:lnTo>
                    <a:cubicBezTo>
                      <a:pt x="607704" y="936922"/>
                      <a:pt x="607219" y="935950"/>
                      <a:pt x="606247" y="934979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20B4BA8-738D-D1C8-3074-4CE23DBA96C0}"/>
                  </a:ext>
                </a:extLst>
              </p:cNvPr>
              <p:cNvSpPr txBox="1"/>
              <p:nvPr/>
            </p:nvSpPr>
            <p:spPr>
              <a:xfrm>
                <a:off x="4841536" y="3467212"/>
                <a:ext cx="319154" cy="256490"/>
              </a:xfrm>
              <a:custGeom>
                <a:avLst/>
                <a:gdLst/>
                <a:ahLst/>
                <a:cxnLst/>
                <a:rect l="l" t="t" r="r" b="b"/>
                <a:pathLst>
                  <a:path w="319154" h="256490">
                    <a:moveTo>
                      <a:pt x="146826" y="122"/>
                    </a:moveTo>
                    <a:cubicBezTo>
                      <a:pt x="151926" y="365"/>
                      <a:pt x="157877" y="972"/>
                      <a:pt x="164678" y="1944"/>
                    </a:cubicBezTo>
                    <a:cubicBezTo>
                      <a:pt x="175365" y="2916"/>
                      <a:pt x="186052" y="5830"/>
                      <a:pt x="196739" y="10688"/>
                    </a:cubicBezTo>
                    <a:lnTo>
                      <a:pt x="234629" y="29633"/>
                    </a:lnTo>
                    <a:cubicBezTo>
                      <a:pt x="248231" y="39349"/>
                      <a:pt x="257946" y="47121"/>
                      <a:pt x="263776" y="52950"/>
                    </a:cubicBezTo>
                    <a:cubicBezTo>
                      <a:pt x="266690" y="55865"/>
                      <a:pt x="268633" y="58294"/>
                      <a:pt x="269605" y="60237"/>
                    </a:cubicBezTo>
                    <a:lnTo>
                      <a:pt x="272520" y="64609"/>
                    </a:lnTo>
                    <a:cubicBezTo>
                      <a:pt x="274463" y="66552"/>
                      <a:pt x="275434" y="68009"/>
                      <a:pt x="275434" y="68981"/>
                    </a:cubicBezTo>
                    <a:cubicBezTo>
                      <a:pt x="277378" y="71896"/>
                      <a:pt x="281263" y="75296"/>
                      <a:pt x="287093" y="79182"/>
                    </a:cubicBezTo>
                    <a:cubicBezTo>
                      <a:pt x="292922" y="82097"/>
                      <a:pt x="297780" y="85497"/>
                      <a:pt x="301666" y="89383"/>
                    </a:cubicBezTo>
                    <a:lnTo>
                      <a:pt x="311867" y="103957"/>
                    </a:lnTo>
                    <a:cubicBezTo>
                      <a:pt x="316725" y="113672"/>
                      <a:pt x="318668" y="122416"/>
                      <a:pt x="317697" y="130189"/>
                    </a:cubicBezTo>
                    <a:cubicBezTo>
                      <a:pt x="317697" y="134075"/>
                      <a:pt x="318182" y="136504"/>
                      <a:pt x="319154" y="137475"/>
                    </a:cubicBezTo>
                    <a:cubicBezTo>
                      <a:pt x="319154" y="146219"/>
                      <a:pt x="318182" y="152534"/>
                      <a:pt x="316240" y="156420"/>
                    </a:cubicBezTo>
                    <a:lnTo>
                      <a:pt x="313325" y="175366"/>
                    </a:lnTo>
                    <a:cubicBezTo>
                      <a:pt x="312353" y="182167"/>
                      <a:pt x="309439" y="188482"/>
                      <a:pt x="304581" y="194311"/>
                    </a:cubicBezTo>
                    <a:cubicBezTo>
                      <a:pt x="297780" y="201112"/>
                      <a:pt x="295351" y="204026"/>
                      <a:pt x="297294" y="203055"/>
                    </a:cubicBezTo>
                    <a:cubicBezTo>
                      <a:pt x="294380" y="205969"/>
                      <a:pt x="292437" y="208398"/>
                      <a:pt x="291465" y="210341"/>
                    </a:cubicBezTo>
                    <a:cubicBezTo>
                      <a:pt x="291465" y="211313"/>
                      <a:pt x="290979" y="211799"/>
                      <a:pt x="290007" y="211799"/>
                    </a:cubicBezTo>
                    <a:cubicBezTo>
                      <a:pt x="287093" y="214713"/>
                      <a:pt x="284664" y="218114"/>
                      <a:pt x="282721" y="222000"/>
                    </a:cubicBezTo>
                    <a:lnTo>
                      <a:pt x="263776" y="239488"/>
                    </a:lnTo>
                    <a:cubicBezTo>
                      <a:pt x="261832" y="241431"/>
                      <a:pt x="258918" y="242403"/>
                      <a:pt x="255032" y="242403"/>
                    </a:cubicBezTo>
                    <a:cubicBezTo>
                      <a:pt x="254060" y="243374"/>
                      <a:pt x="253574" y="244831"/>
                      <a:pt x="253574" y="246775"/>
                    </a:cubicBezTo>
                    <a:lnTo>
                      <a:pt x="250660" y="246775"/>
                    </a:lnTo>
                    <a:cubicBezTo>
                      <a:pt x="248717" y="245803"/>
                      <a:pt x="245802" y="246289"/>
                      <a:pt x="241916" y="248232"/>
                    </a:cubicBezTo>
                    <a:cubicBezTo>
                      <a:pt x="236087" y="250175"/>
                      <a:pt x="232200" y="251147"/>
                      <a:pt x="230257" y="251147"/>
                    </a:cubicBezTo>
                    <a:lnTo>
                      <a:pt x="217141" y="252604"/>
                    </a:lnTo>
                    <a:lnTo>
                      <a:pt x="212769" y="251147"/>
                    </a:lnTo>
                    <a:cubicBezTo>
                      <a:pt x="206940" y="253090"/>
                      <a:pt x="202082" y="253575"/>
                      <a:pt x="198196" y="252604"/>
                    </a:cubicBezTo>
                    <a:cubicBezTo>
                      <a:pt x="197225" y="253575"/>
                      <a:pt x="196253" y="254061"/>
                      <a:pt x="195282" y="254061"/>
                    </a:cubicBezTo>
                    <a:lnTo>
                      <a:pt x="189452" y="255519"/>
                    </a:lnTo>
                    <a:cubicBezTo>
                      <a:pt x="181680" y="257462"/>
                      <a:pt x="175365" y="256490"/>
                      <a:pt x="170507" y="252604"/>
                    </a:cubicBezTo>
                    <a:cubicBezTo>
                      <a:pt x="164678" y="249689"/>
                      <a:pt x="156905" y="243374"/>
                      <a:pt x="147190" y="233659"/>
                    </a:cubicBezTo>
                    <a:cubicBezTo>
                      <a:pt x="144275" y="230744"/>
                      <a:pt x="141846" y="228801"/>
                      <a:pt x="139903" y="227829"/>
                    </a:cubicBezTo>
                    <a:cubicBezTo>
                      <a:pt x="131159" y="222000"/>
                      <a:pt x="124358" y="214228"/>
                      <a:pt x="119501" y="204512"/>
                    </a:cubicBezTo>
                    <a:cubicBezTo>
                      <a:pt x="116586" y="197711"/>
                      <a:pt x="109785" y="190911"/>
                      <a:pt x="99098" y="184110"/>
                    </a:cubicBezTo>
                    <a:cubicBezTo>
                      <a:pt x="85496" y="178280"/>
                      <a:pt x="75295" y="174394"/>
                      <a:pt x="68494" y="172451"/>
                    </a:cubicBezTo>
                    <a:cubicBezTo>
                      <a:pt x="58779" y="169536"/>
                      <a:pt x="49549" y="165164"/>
                      <a:pt x="40805" y="159335"/>
                    </a:cubicBezTo>
                    <a:lnTo>
                      <a:pt x="36433" y="156420"/>
                    </a:lnTo>
                    <a:cubicBezTo>
                      <a:pt x="34490" y="154477"/>
                      <a:pt x="33033" y="153506"/>
                      <a:pt x="32061" y="153506"/>
                    </a:cubicBezTo>
                    <a:lnTo>
                      <a:pt x="0" y="136018"/>
                    </a:lnTo>
                    <a:cubicBezTo>
                      <a:pt x="0" y="133103"/>
                      <a:pt x="486" y="131160"/>
                      <a:pt x="1457" y="130189"/>
                    </a:cubicBezTo>
                    <a:lnTo>
                      <a:pt x="7287" y="124359"/>
                    </a:lnTo>
                    <a:lnTo>
                      <a:pt x="2915" y="122902"/>
                    </a:lnTo>
                    <a:cubicBezTo>
                      <a:pt x="4858" y="120959"/>
                      <a:pt x="6497" y="119380"/>
                      <a:pt x="7833" y="118166"/>
                    </a:cubicBezTo>
                    <a:lnTo>
                      <a:pt x="10530" y="115944"/>
                    </a:lnTo>
                    <a:lnTo>
                      <a:pt x="10201" y="115615"/>
                    </a:lnTo>
                    <a:cubicBezTo>
                      <a:pt x="9230" y="114644"/>
                      <a:pt x="8258" y="114158"/>
                      <a:pt x="7287" y="114158"/>
                    </a:cubicBezTo>
                    <a:lnTo>
                      <a:pt x="11659" y="111243"/>
                    </a:lnTo>
                    <a:cubicBezTo>
                      <a:pt x="12630" y="110272"/>
                      <a:pt x="13602" y="109786"/>
                      <a:pt x="14573" y="109786"/>
                    </a:cubicBezTo>
                    <a:cubicBezTo>
                      <a:pt x="13602" y="107843"/>
                      <a:pt x="11659" y="106871"/>
                      <a:pt x="8744" y="106871"/>
                    </a:cubicBezTo>
                    <a:cubicBezTo>
                      <a:pt x="5829" y="105900"/>
                      <a:pt x="3886" y="104928"/>
                      <a:pt x="2915" y="103957"/>
                    </a:cubicBezTo>
                    <a:lnTo>
                      <a:pt x="10201" y="99585"/>
                    </a:lnTo>
                    <a:lnTo>
                      <a:pt x="14573" y="93755"/>
                    </a:lnTo>
                    <a:lnTo>
                      <a:pt x="10201" y="89383"/>
                    </a:lnTo>
                    <a:cubicBezTo>
                      <a:pt x="11173" y="88412"/>
                      <a:pt x="11659" y="87440"/>
                      <a:pt x="11659" y="86469"/>
                    </a:cubicBezTo>
                    <a:lnTo>
                      <a:pt x="8744" y="83554"/>
                    </a:lnTo>
                    <a:lnTo>
                      <a:pt x="13116" y="79182"/>
                    </a:lnTo>
                    <a:lnTo>
                      <a:pt x="17488" y="64609"/>
                    </a:lnTo>
                    <a:lnTo>
                      <a:pt x="34976" y="41292"/>
                    </a:lnTo>
                    <a:cubicBezTo>
                      <a:pt x="39834" y="39349"/>
                      <a:pt x="42748" y="36434"/>
                      <a:pt x="43720" y="32548"/>
                    </a:cubicBezTo>
                    <a:cubicBezTo>
                      <a:pt x="46634" y="27690"/>
                      <a:pt x="51492" y="23318"/>
                      <a:pt x="58293" y="19432"/>
                    </a:cubicBezTo>
                    <a:lnTo>
                      <a:pt x="87439" y="6316"/>
                    </a:lnTo>
                    <a:cubicBezTo>
                      <a:pt x="88411" y="5344"/>
                      <a:pt x="89868" y="4859"/>
                      <a:pt x="91811" y="4859"/>
                    </a:cubicBezTo>
                    <a:cubicBezTo>
                      <a:pt x="92783" y="3887"/>
                      <a:pt x="93755" y="3401"/>
                      <a:pt x="94726" y="3401"/>
                    </a:cubicBezTo>
                    <a:cubicBezTo>
                      <a:pt x="104442" y="1458"/>
                      <a:pt x="112214" y="487"/>
                      <a:pt x="118043" y="487"/>
                    </a:cubicBezTo>
                    <a:lnTo>
                      <a:pt x="134074" y="487"/>
                    </a:lnTo>
                    <a:cubicBezTo>
                      <a:pt x="137474" y="1"/>
                      <a:pt x="141725" y="-121"/>
                      <a:pt x="146826" y="122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128EE44D-3E6A-E25D-68C9-82EBED579C85}"/>
                </a:ext>
              </a:extLst>
            </p:cNvPr>
            <p:cNvGrpSpPr/>
            <p:nvPr/>
          </p:nvGrpSpPr>
          <p:grpSpPr>
            <a:xfrm>
              <a:off x="6226723" y="3449726"/>
              <a:ext cx="1312321" cy="1332481"/>
              <a:chOff x="6226723" y="3449726"/>
              <a:chExt cx="1312321" cy="1332481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EDF1220E-95C9-35D6-1540-4B216E385E1D}"/>
                  </a:ext>
                </a:extLst>
              </p:cNvPr>
              <p:cNvSpPr txBox="1"/>
              <p:nvPr/>
            </p:nvSpPr>
            <p:spPr>
              <a:xfrm>
                <a:off x="6226723" y="3449726"/>
                <a:ext cx="1312321" cy="1332481"/>
              </a:xfrm>
              <a:custGeom>
                <a:avLst/>
                <a:gdLst/>
                <a:ahLst/>
                <a:cxnLst/>
                <a:rect l="l" t="t" r="r" b="b"/>
                <a:pathLst>
                  <a:path w="1312321" h="1332481">
                    <a:moveTo>
                      <a:pt x="1100281" y="121"/>
                    </a:moveTo>
                    <a:cubicBezTo>
                      <a:pt x="1102710" y="364"/>
                      <a:pt x="1105381" y="972"/>
                      <a:pt x="1108296" y="1943"/>
                    </a:cubicBezTo>
                    <a:cubicBezTo>
                      <a:pt x="1109268" y="1943"/>
                      <a:pt x="1110239" y="2429"/>
                      <a:pt x="1111211" y="3400"/>
                    </a:cubicBezTo>
                    <a:cubicBezTo>
                      <a:pt x="1119955" y="4372"/>
                      <a:pt x="1127727" y="9230"/>
                      <a:pt x="1134528" y="17974"/>
                    </a:cubicBezTo>
                    <a:cubicBezTo>
                      <a:pt x="1139385" y="21860"/>
                      <a:pt x="1146672" y="28661"/>
                      <a:pt x="1156388" y="38376"/>
                    </a:cubicBezTo>
                    <a:cubicBezTo>
                      <a:pt x="1157359" y="38376"/>
                      <a:pt x="1157845" y="38862"/>
                      <a:pt x="1157845" y="39834"/>
                    </a:cubicBezTo>
                    <a:lnTo>
                      <a:pt x="1173876" y="55864"/>
                    </a:lnTo>
                    <a:cubicBezTo>
                      <a:pt x="1180677" y="62665"/>
                      <a:pt x="1185534" y="68008"/>
                      <a:pt x="1188449" y="71895"/>
                    </a:cubicBezTo>
                    <a:cubicBezTo>
                      <a:pt x="1190392" y="73838"/>
                      <a:pt x="1192335" y="75295"/>
                      <a:pt x="1194278" y="76267"/>
                    </a:cubicBezTo>
                    <a:cubicBezTo>
                      <a:pt x="1203994" y="85982"/>
                      <a:pt x="1211766" y="97641"/>
                      <a:pt x="1217596" y="111242"/>
                    </a:cubicBezTo>
                    <a:cubicBezTo>
                      <a:pt x="1219538" y="114157"/>
                      <a:pt x="1222939" y="121929"/>
                      <a:pt x="1227797" y="134560"/>
                    </a:cubicBezTo>
                    <a:cubicBezTo>
                      <a:pt x="1229740" y="138446"/>
                      <a:pt x="1230711" y="141361"/>
                      <a:pt x="1230711" y="143304"/>
                    </a:cubicBezTo>
                    <a:lnTo>
                      <a:pt x="1232169" y="154962"/>
                    </a:lnTo>
                    <a:cubicBezTo>
                      <a:pt x="1234112" y="157877"/>
                      <a:pt x="1233626" y="160791"/>
                      <a:pt x="1230711" y="163706"/>
                    </a:cubicBezTo>
                    <a:cubicBezTo>
                      <a:pt x="1228768" y="168564"/>
                      <a:pt x="1224882" y="175851"/>
                      <a:pt x="1219053" y="185566"/>
                    </a:cubicBezTo>
                    <a:cubicBezTo>
                      <a:pt x="1216138" y="192367"/>
                      <a:pt x="1210309" y="197225"/>
                      <a:pt x="1201565" y="200139"/>
                    </a:cubicBezTo>
                    <a:cubicBezTo>
                      <a:pt x="1205451" y="198196"/>
                      <a:pt x="1201565" y="199168"/>
                      <a:pt x="1189906" y="203054"/>
                    </a:cubicBezTo>
                    <a:cubicBezTo>
                      <a:pt x="1186992" y="203054"/>
                      <a:pt x="1184563" y="204997"/>
                      <a:pt x="1182619" y="208883"/>
                    </a:cubicBezTo>
                    <a:cubicBezTo>
                      <a:pt x="1182619" y="210826"/>
                      <a:pt x="1181648" y="214713"/>
                      <a:pt x="1179705" y="220542"/>
                    </a:cubicBezTo>
                    <a:cubicBezTo>
                      <a:pt x="1178733" y="222485"/>
                      <a:pt x="1178248" y="225885"/>
                      <a:pt x="1178248" y="230743"/>
                    </a:cubicBezTo>
                    <a:lnTo>
                      <a:pt x="1172418" y="391049"/>
                    </a:lnTo>
                    <a:cubicBezTo>
                      <a:pt x="1172418" y="407565"/>
                      <a:pt x="1172904" y="420195"/>
                      <a:pt x="1173876" y="428939"/>
                    </a:cubicBezTo>
                    <a:lnTo>
                      <a:pt x="1170961" y="720404"/>
                    </a:lnTo>
                    <a:cubicBezTo>
                      <a:pt x="1170961" y="726234"/>
                      <a:pt x="1172418" y="731577"/>
                      <a:pt x="1175333" y="736435"/>
                    </a:cubicBezTo>
                    <a:cubicBezTo>
                      <a:pt x="1178248" y="742264"/>
                      <a:pt x="1179705" y="747122"/>
                      <a:pt x="1179705" y="751008"/>
                    </a:cubicBezTo>
                    <a:cubicBezTo>
                      <a:pt x="1179705" y="754894"/>
                      <a:pt x="1179219" y="757323"/>
                      <a:pt x="1178248" y="758295"/>
                    </a:cubicBezTo>
                    <a:cubicBezTo>
                      <a:pt x="1177276" y="760238"/>
                      <a:pt x="1176790" y="763638"/>
                      <a:pt x="1176790" y="768496"/>
                    </a:cubicBezTo>
                    <a:lnTo>
                      <a:pt x="1172418" y="796185"/>
                    </a:lnTo>
                    <a:cubicBezTo>
                      <a:pt x="1170475" y="800071"/>
                      <a:pt x="1169504" y="803958"/>
                      <a:pt x="1169504" y="807844"/>
                    </a:cubicBezTo>
                    <a:cubicBezTo>
                      <a:pt x="1169504" y="810759"/>
                      <a:pt x="1168046" y="813187"/>
                      <a:pt x="1165132" y="815131"/>
                    </a:cubicBezTo>
                    <a:cubicBezTo>
                      <a:pt x="1162217" y="818045"/>
                      <a:pt x="1160274" y="820474"/>
                      <a:pt x="1159302" y="822417"/>
                    </a:cubicBezTo>
                    <a:cubicBezTo>
                      <a:pt x="1156388" y="825332"/>
                      <a:pt x="1154445" y="826789"/>
                      <a:pt x="1153473" y="826789"/>
                    </a:cubicBezTo>
                    <a:cubicBezTo>
                      <a:pt x="1152502" y="826789"/>
                      <a:pt x="1151530" y="827275"/>
                      <a:pt x="1150558" y="828246"/>
                    </a:cubicBezTo>
                    <a:cubicBezTo>
                      <a:pt x="1149587" y="826303"/>
                      <a:pt x="1148129" y="824360"/>
                      <a:pt x="1146187" y="822417"/>
                    </a:cubicBezTo>
                    <a:cubicBezTo>
                      <a:pt x="1139385" y="824360"/>
                      <a:pt x="1134528" y="826789"/>
                      <a:pt x="1131613" y="829704"/>
                    </a:cubicBezTo>
                    <a:cubicBezTo>
                      <a:pt x="1129670" y="827761"/>
                      <a:pt x="1127727" y="826789"/>
                      <a:pt x="1125784" y="826789"/>
                    </a:cubicBezTo>
                    <a:lnTo>
                      <a:pt x="1118497" y="822417"/>
                    </a:lnTo>
                    <a:lnTo>
                      <a:pt x="1114125" y="828246"/>
                    </a:lnTo>
                    <a:lnTo>
                      <a:pt x="1111211" y="825332"/>
                    </a:lnTo>
                    <a:lnTo>
                      <a:pt x="1101009" y="825332"/>
                    </a:lnTo>
                    <a:lnTo>
                      <a:pt x="1082064" y="831161"/>
                    </a:lnTo>
                    <a:lnTo>
                      <a:pt x="1074778" y="831161"/>
                    </a:lnTo>
                    <a:cubicBezTo>
                      <a:pt x="1069920" y="831161"/>
                      <a:pt x="1065062" y="832618"/>
                      <a:pt x="1060204" y="835533"/>
                    </a:cubicBezTo>
                    <a:lnTo>
                      <a:pt x="1055832" y="839905"/>
                    </a:lnTo>
                    <a:cubicBezTo>
                      <a:pt x="1051946" y="842820"/>
                      <a:pt x="1046603" y="844277"/>
                      <a:pt x="1039802" y="844277"/>
                    </a:cubicBezTo>
                    <a:cubicBezTo>
                      <a:pt x="1037859" y="845249"/>
                      <a:pt x="1035915" y="845734"/>
                      <a:pt x="1033972" y="845734"/>
                    </a:cubicBezTo>
                    <a:cubicBezTo>
                      <a:pt x="1027171" y="846706"/>
                      <a:pt x="1020371" y="845734"/>
                      <a:pt x="1013570" y="842820"/>
                    </a:cubicBezTo>
                    <a:lnTo>
                      <a:pt x="1007741" y="839905"/>
                    </a:lnTo>
                    <a:lnTo>
                      <a:pt x="1006283" y="845734"/>
                    </a:lnTo>
                    <a:lnTo>
                      <a:pt x="998997" y="842820"/>
                    </a:lnTo>
                    <a:cubicBezTo>
                      <a:pt x="996082" y="845734"/>
                      <a:pt x="993167" y="846220"/>
                      <a:pt x="990253" y="844277"/>
                    </a:cubicBezTo>
                    <a:lnTo>
                      <a:pt x="975679" y="838448"/>
                    </a:lnTo>
                    <a:cubicBezTo>
                      <a:pt x="973737" y="838448"/>
                      <a:pt x="971793" y="837476"/>
                      <a:pt x="969850" y="835533"/>
                    </a:cubicBezTo>
                    <a:lnTo>
                      <a:pt x="962563" y="831161"/>
                    </a:lnTo>
                    <a:cubicBezTo>
                      <a:pt x="961592" y="831161"/>
                      <a:pt x="961106" y="830675"/>
                      <a:pt x="961106" y="829704"/>
                    </a:cubicBezTo>
                    <a:lnTo>
                      <a:pt x="961106" y="826789"/>
                    </a:lnTo>
                    <a:cubicBezTo>
                      <a:pt x="963049" y="821931"/>
                      <a:pt x="961106" y="819017"/>
                      <a:pt x="955277" y="818045"/>
                    </a:cubicBezTo>
                    <a:cubicBezTo>
                      <a:pt x="957220" y="821931"/>
                      <a:pt x="958192" y="825332"/>
                      <a:pt x="958192" y="828246"/>
                    </a:cubicBezTo>
                    <a:lnTo>
                      <a:pt x="959649" y="836990"/>
                    </a:lnTo>
                    <a:cubicBezTo>
                      <a:pt x="961592" y="844763"/>
                      <a:pt x="964021" y="850592"/>
                      <a:pt x="966936" y="854478"/>
                    </a:cubicBezTo>
                    <a:lnTo>
                      <a:pt x="968393" y="855936"/>
                    </a:lnTo>
                    <a:cubicBezTo>
                      <a:pt x="972279" y="858850"/>
                      <a:pt x="972279" y="862251"/>
                      <a:pt x="968393" y="866137"/>
                    </a:cubicBezTo>
                    <a:cubicBezTo>
                      <a:pt x="964507" y="871966"/>
                      <a:pt x="961106" y="875852"/>
                      <a:pt x="958192" y="877795"/>
                    </a:cubicBezTo>
                    <a:lnTo>
                      <a:pt x="950905" y="889454"/>
                    </a:lnTo>
                    <a:cubicBezTo>
                      <a:pt x="947990" y="890426"/>
                      <a:pt x="946533" y="892855"/>
                      <a:pt x="946533" y="896741"/>
                    </a:cubicBezTo>
                    <a:cubicBezTo>
                      <a:pt x="943618" y="908399"/>
                      <a:pt x="942161" y="920544"/>
                      <a:pt x="942161" y="933174"/>
                    </a:cubicBezTo>
                    <a:cubicBezTo>
                      <a:pt x="942161" y="947747"/>
                      <a:pt x="941189" y="958920"/>
                      <a:pt x="939246" y="966692"/>
                    </a:cubicBezTo>
                    <a:cubicBezTo>
                      <a:pt x="938275" y="972522"/>
                      <a:pt x="937789" y="981751"/>
                      <a:pt x="937789" y="994381"/>
                    </a:cubicBezTo>
                    <a:lnTo>
                      <a:pt x="937789" y="1026443"/>
                    </a:lnTo>
                    <a:lnTo>
                      <a:pt x="936332" y="1030815"/>
                    </a:lnTo>
                    <a:cubicBezTo>
                      <a:pt x="936332" y="1048303"/>
                      <a:pt x="936817" y="1061418"/>
                      <a:pt x="937789" y="1070162"/>
                    </a:cubicBezTo>
                    <a:lnTo>
                      <a:pt x="940704" y="1103681"/>
                    </a:lnTo>
                    <a:cubicBezTo>
                      <a:pt x="944590" y="1105624"/>
                      <a:pt x="951391" y="1107567"/>
                      <a:pt x="961106" y="1109510"/>
                    </a:cubicBezTo>
                    <a:cubicBezTo>
                      <a:pt x="971793" y="1111453"/>
                      <a:pt x="987338" y="1112425"/>
                      <a:pt x="1007741" y="1112425"/>
                    </a:cubicBezTo>
                    <a:cubicBezTo>
                      <a:pt x="1026200" y="1112425"/>
                      <a:pt x="1044174" y="1110967"/>
                      <a:pt x="1061662" y="1108053"/>
                    </a:cubicBezTo>
                    <a:lnTo>
                      <a:pt x="1089351" y="1103681"/>
                    </a:lnTo>
                    <a:cubicBezTo>
                      <a:pt x="1092265" y="1103681"/>
                      <a:pt x="1094694" y="1101738"/>
                      <a:pt x="1096638" y="1097852"/>
                    </a:cubicBezTo>
                    <a:cubicBezTo>
                      <a:pt x="1096638" y="1094937"/>
                      <a:pt x="1097609" y="1090565"/>
                      <a:pt x="1099552" y="1084736"/>
                    </a:cubicBezTo>
                    <a:cubicBezTo>
                      <a:pt x="1099552" y="1076963"/>
                      <a:pt x="1100524" y="1065305"/>
                      <a:pt x="1102467" y="1049760"/>
                    </a:cubicBezTo>
                    <a:cubicBezTo>
                      <a:pt x="1102467" y="1044902"/>
                      <a:pt x="1103438" y="1038587"/>
                      <a:pt x="1105381" y="1030815"/>
                    </a:cubicBezTo>
                    <a:lnTo>
                      <a:pt x="1119955" y="917143"/>
                    </a:lnTo>
                    <a:lnTo>
                      <a:pt x="1128699" y="877795"/>
                    </a:lnTo>
                    <a:cubicBezTo>
                      <a:pt x="1129670" y="878767"/>
                      <a:pt x="1131128" y="882653"/>
                      <a:pt x="1133070" y="889454"/>
                    </a:cubicBezTo>
                    <a:cubicBezTo>
                      <a:pt x="1133070" y="892369"/>
                      <a:pt x="1134042" y="897712"/>
                      <a:pt x="1135985" y="905485"/>
                    </a:cubicBezTo>
                    <a:lnTo>
                      <a:pt x="1149101" y="937546"/>
                    </a:lnTo>
                    <a:lnTo>
                      <a:pt x="1152016" y="937546"/>
                    </a:lnTo>
                    <a:cubicBezTo>
                      <a:pt x="1152988" y="938517"/>
                      <a:pt x="1153473" y="939489"/>
                      <a:pt x="1153473" y="940460"/>
                    </a:cubicBezTo>
                    <a:cubicBezTo>
                      <a:pt x="1154445" y="941432"/>
                      <a:pt x="1154930" y="942404"/>
                      <a:pt x="1154930" y="943375"/>
                    </a:cubicBezTo>
                    <a:lnTo>
                      <a:pt x="1156388" y="947747"/>
                    </a:lnTo>
                    <a:lnTo>
                      <a:pt x="1156388" y="943375"/>
                    </a:lnTo>
                    <a:lnTo>
                      <a:pt x="1175333" y="984180"/>
                    </a:lnTo>
                    <a:lnTo>
                      <a:pt x="1178248" y="984180"/>
                    </a:lnTo>
                    <a:lnTo>
                      <a:pt x="1189906" y="1008955"/>
                    </a:lnTo>
                    <a:lnTo>
                      <a:pt x="1198650" y="1022071"/>
                    </a:lnTo>
                    <a:cubicBezTo>
                      <a:pt x="1199622" y="1022071"/>
                      <a:pt x="1200107" y="1023042"/>
                      <a:pt x="1200107" y="1024985"/>
                    </a:cubicBezTo>
                    <a:cubicBezTo>
                      <a:pt x="1201079" y="1025957"/>
                      <a:pt x="1203022" y="1025957"/>
                      <a:pt x="1205937" y="1024985"/>
                    </a:cubicBezTo>
                    <a:lnTo>
                      <a:pt x="1204479" y="1017699"/>
                    </a:lnTo>
                    <a:cubicBezTo>
                      <a:pt x="1207394" y="1020613"/>
                      <a:pt x="1208852" y="1023042"/>
                      <a:pt x="1208852" y="1024985"/>
                    </a:cubicBezTo>
                    <a:cubicBezTo>
                      <a:pt x="1208852" y="1025957"/>
                      <a:pt x="1209823" y="1027414"/>
                      <a:pt x="1211766" y="1029357"/>
                    </a:cubicBezTo>
                    <a:lnTo>
                      <a:pt x="1216138" y="1036644"/>
                    </a:lnTo>
                    <a:cubicBezTo>
                      <a:pt x="1216138" y="1041502"/>
                      <a:pt x="1218567" y="1044902"/>
                      <a:pt x="1223425" y="1046845"/>
                    </a:cubicBezTo>
                    <a:lnTo>
                      <a:pt x="1232169" y="1054132"/>
                    </a:lnTo>
                    <a:cubicBezTo>
                      <a:pt x="1234112" y="1054132"/>
                      <a:pt x="1235083" y="1055103"/>
                      <a:pt x="1235083" y="1057046"/>
                    </a:cubicBezTo>
                    <a:lnTo>
                      <a:pt x="1239455" y="1065790"/>
                    </a:lnTo>
                    <a:cubicBezTo>
                      <a:pt x="1241398" y="1066762"/>
                      <a:pt x="1243827" y="1067248"/>
                      <a:pt x="1246742" y="1067248"/>
                    </a:cubicBezTo>
                    <a:cubicBezTo>
                      <a:pt x="1248685" y="1067248"/>
                      <a:pt x="1251114" y="1068219"/>
                      <a:pt x="1254028" y="1070162"/>
                    </a:cubicBezTo>
                    <a:lnTo>
                      <a:pt x="1261315" y="1074534"/>
                    </a:lnTo>
                    <a:cubicBezTo>
                      <a:pt x="1262287" y="1078421"/>
                      <a:pt x="1265201" y="1081335"/>
                      <a:pt x="1270059" y="1083278"/>
                    </a:cubicBezTo>
                    <a:lnTo>
                      <a:pt x="1274431" y="1087650"/>
                    </a:lnTo>
                    <a:cubicBezTo>
                      <a:pt x="1275403" y="1089593"/>
                      <a:pt x="1275888" y="1092994"/>
                      <a:pt x="1275888" y="1097852"/>
                    </a:cubicBezTo>
                    <a:lnTo>
                      <a:pt x="1275888" y="1105138"/>
                    </a:lnTo>
                    <a:cubicBezTo>
                      <a:pt x="1274917" y="1107081"/>
                      <a:pt x="1275888" y="1109024"/>
                      <a:pt x="1278803" y="1110967"/>
                    </a:cubicBezTo>
                    <a:lnTo>
                      <a:pt x="1280260" y="1110967"/>
                    </a:lnTo>
                    <a:cubicBezTo>
                      <a:pt x="1287061" y="1114854"/>
                      <a:pt x="1294348" y="1123598"/>
                      <a:pt x="1302120" y="1137199"/>
                    </a:cubicBezTo>
                    <a:lnTo>
                      <a:pt x="1306492" y="1147401"/>
                    </a:lnTo>
                    <a:cubicBezTo>
                      <a:pt x="1309407" y="1151287"/>
                      <a:pt x="1310864" y="1156145"/>
                      <a:pt x="1310864" y="1161974"/>
                    </a:cubicBezTo>
                    <a:lnTo>
                      <a:pt x="1312321" y="1182376"/>
                    </a:lnTo>
                    <a:cubicBezTo>
                      <a:pt x="1312321" y="1188206"/>
                      <a:pt x="1311836" y="1192578"/>
                      <a:pt x="1310864" y="1195492"/>
                    </a:cubicBezTo>
                    <a:lnTo>
                      <a:pt x="1309407" y="1201322"/>
                    </a:lnTo>
                    <a:cubicBezTo>
                      <a:pt x="1309407" y="1203265"/>
                      <a:pt x="1308921" y="1205208"/>
                      <a:pt x="1307950" y="1207151"/>
                    </a:cubicBezTo>
                    <a:lnTo>
                      <a:pt x="1305035" y="1217352"/>
                    </a:lnTo>
                    <a:lnTo>
                      <a:pt x="1297748" y="1229011"/>
                    </a:lnTo>
                    <a:lnTo>
                      <a:pt x="1296291" y="1234840"/>
                    </a:lnTo>
                    <a:cubicBezTo>
                      <a:pt x="1296291" y="1236783"/>
                      <a:pt x="1295805" y="1238726"/>
                      <a:pt x="1294834" y="1240669"/>
                    </a:cubicBezTo>
                    <a:cubicBezTo>
                      <a:pt x="1293862" y="1242612"/>
                      <a:pt x="1293376" y="1245527"/>
                      <a:pt x="1293376" y="1249413"/>
                    </a:cubicBezTo>
                    <a:cubicBezTo>
                      <a:pt x="1292405" y="1250385"/>
                      <a:pt x="1292405" y="1251356"/>
                      <a:pt x="1293376" y="1252328"/>
                    </a:cubicBezTo>
                    <a:cubicBezTo>
                      <a:pt x="1294348" y="1256214"/>
                      <a:pt x="1291919" y="1261072"/>
                      <a:pt x="1286090" y="1266901"/>
                    </a:cubicBezTo>
                    <a:lnTo>
                      <a:pt x="1251114" y="1288761"/>
                    </a:lnTo>
                    <a:cubicBezTo>
                      <a:pt x="1254028" y="1287789"/>
                      <a:pt x="1250628" y="1289733"/>
                      <a:pt x="1240913" y="1294590"/>
                    </a:cubicBezTo>
                    <a:lnTo>
                      <a:pt x="1200107" y="1307706"/>
                    </a:lnTo>
                    <a:cubicBezTo>
                      <a:pt x="1194278" y="1308678"/>
                      <a:pt x="1184563" y="1311107"/>
                      <a:pt x="1170961" y="1314993"/>
                    </a:cubicBezTo>
                    <a:cubicBezTo>
                      <a:pt x="1155416" y="1318879"/>
                      <a:pt x="1139385" y="1321794"/>
                      <a:pt x="1122869" y="1323737"/>
                    </a:cubicBezTo>
                    <a:lnTo>
                      <a:pt x="1087894" y="1328109"/>
                    </a:lnTo>
                    <a:cubicBezTo>
                      <a:pt x="1058747" y="1331023"/>
                      <a:pt x="1040773" y="1331995"/>
                      <a:pt x="1033972" y="1331023"/>
                    </a:cubicBezTo>
                    <a:lnTo>
                      <a:pt x="984423" y="1332481"/>
                    </a:lnTo>
                    <a:cubicBezTo>
                      <a:pt x="969850" y="1332481"/>
                      <a:pt x="959163" y="1331995"/>
                      <a:pt x="952362" y="1331023"/>
                    </a:cubicBezTo>
                    <a:cubicBezTo>
                      <a:pt x="943618" y="1331023"/>
                      <a:pt x="936817" y="1330538"/>
                      <a:pt x="931960" y="1329566"/>
                    </a:cubicBezTo>
                    <a:lnTo>
                      <a:pt x="917387" y="1328109"/>
                    </a:lnTo>
                    <a:cubicBezTo>
                      <a:pt x="912529" y="1328109"/>
                      <a:pt x="908643" y="1327623"/>
                      <a:pt x="905728" y="1326652"/>
                    </a:cubicBezTo>
                    <a:cubicBezTo>
                      <a:pt x="904756" y="1325680"/>
                      <a:pt x="903299" y="1325194"/>
                      <a:pt x="901356" y="1325194"/>
                    </a:cubicBezTo>
                    <a:cubicBezTo>
                      <a:pt x="880953" y="1324223"/>
                      <a:pt x="857150" y="1319365"/>
                      <a:pt x="829947" y="1310621"/>
                    </a:cubicBezTo>
                    <a:cubicBezTo>
                      <a:pt x="815373" y="1304792"/>
                      <a:pt x="801772" y="1297019"/>
                      <a:pt x="789142" y="1287304"/>
                    </a:cubicBezTo>
                    <a:cubicBezTo>
                      <a:pt x="767768" y="1271759"/>
                      <a:pt x="749308" y="1250385"/>
                      <a:pt x="733763" y="1223182"/>
                    </a:cubicBezTo>
                    <a:cubicBezTo>
                      <a:pt x="733763" y="1222210"/>
                      <a:pt x="733278" y="1221238"/>
                      <a:pt x="732306" y="1220267"/>
                    </a:cubicBezTo>
                    <a:cubicBezTo>
                      <a:pt x="732306" y="1219295"/>
                      <a:pt x="731820" y="1218810"/>
                      <a:pt x="730849" y="1218810"/>
                    </a:cubicBezTo>
                    <a:cubicBezTo>
                      <a:pt x="725019" y="1208122"/>
                      <a:pt x="720162" y="1194521"/>
                      <a:pt x="716275" y="1178004"/>
                    </a:cubicBezTo>
                    <a:lnTo>
                      <a:pt x="698788" y="1078906"/>
                    </a:lnTo>
                    <a:lnTo>
                      <a:pt x="694416" y="1020613"/>
                    </a:lnTo>
                    <a:lnTo>
                      <a:pt x="674013" y="1045388"/>
                    </a:lnTo>
                    <a:cubicBezTo>
                      <a:pt x="670127" y="1049274"/>
                      <a:pt x="666726" y="1052189"/>
                      <a:pt x="663812" y="1054132"/>
                    </a:cubicBezTo>
                    <a:lnTo>
                      <a:pt x="630293" y="1096394"/>
                    </a:lnTo>
                    <a:cubicBezTo>
                      <a:pt x="629322" y="1096394"/>
                      <a:pt x="628836" y="1096880"/>
                      <a:pt x="628836" y="1097852"/>
                    </a:cubicBezTo>
                    <a:cubicBezTo>
                      <a:pt x="633694" y="1093965"/>
                      <a:pt x="627379" y="1100766"/>
                      <a:pt x="609891" y="1118254"/>
                    </a:cubicBezTo>
                    <a:cubicBezTo>
                      <a:pt x="608919" y="1120197"/>
                      <a:pt x="606491" y="1123112"/>
                      <a:pt x="602604" y="1126998"/>
                    </a:cubicBezTo>
                    <a:lnTo>
                      <a:pt x="576372" y="1159059"/>
                    </a:lnTo>
                    <a:lnTo>
                      <a:pt x="539939" y="1195492"/>
                    </a:lnTo>
                    <a:cubicBezTo>
                      <a:pt x="536053" y="1199378"/>
                      <a:pt x="529252" y="1205208"/>
                      <a:pt x="519537" y="1212980"/>
                    </a:cubicBezTo>
                    <a:cubicBezTo>
                      <a:pt x="516622" y="1212980"/>
                      <a:pt x="514193" y="1213466"/>
                      <a:pt x="512250" y="1214438"/>
                    </a:cubicBezTo>
                    <a:cubicBezTo>
                      <a:pt x="510307" y="1217352"/>
                      <a:pt x="506421" y="1220753"/>
                      <a:pt x="500591" y="1224639"/>
                    </a:cubicBezTo>
                    <a:cubicBezTo>
                      <a:pt x="492819" y="1230468"/>
                      <a:pt x="486990" y="1234354"/>
                      <a:pt x="483104" y="1236297"/>
                    </a:cubicBezTo>
                    <a:lnTo>
                      <a:pt x="456871" y="1252328"/>
                    </a:lnTo>
                    <a:cubicBezTo>
                      <a:pt x="455900" y="1253300"/>
                      <a:pt x="454443" y="1253300"/>
                      <a:pt x="452500" y="1252328"/>
                    </a:cubicBezTo>
                    <a:lnTo>
                      <a:pt x="424810" y="1263987"/>
                    </a:lnTo>
                    <a:cubicBezTo>
                      <a:pt x="421896" y="1263015"/>
                      <a:pt x="418496" y="1263501"/>
                      <a:pt x="414609" y="1265444"/>
                    </a:cubicBezTo>
                    <a:cubicBezTo>
                      <a:pt x="408780" y="1266416"/>
                      <a:pt x="403436" y="1268844"/>
                      <a:pt x="398579" y="1272731"/>
                    </a:cubicBezTo>
                    <a:cubicBezTo>
                      <a:pt x="396636" y="1272731"/>
                      <a:pt x="395178" y="1273216"/>
                      <a:pt x="394207" y="1274188"/>
                    </a:cubicBezTo>
                    <a:lnTo>
                      <a:pt x="400036" y="1268359"/>
                    </a:lnTo>
                    <a:cubicBezTo>
                      <a:pt x="398093" y="1267387"/>
                      <a:pt x="395178" y="1267873"/>
                      <a:pt x="391292" y="1269816"/>
                    </a:cubicBezTo>
                    <a:cubicBezTo>
                      <a:pt x="389349" y="1269816"/>
                      <a:pt x="387892" y="1270302"/>
                      <a:pt x="386920" y="1271273"/>
                    </a:cubicBezTo>
                    <a:cubicBezTo>
                      <a:pt x="380119" y="1274188"/>
                      <a:pt x="373804" y="1274674"/>
                      <a:pt x="367975" y="1272731"/>
                    </a:cubicBezTo>
                    <a:cubicBezTo>
                      <a:pt x="367975" y="1271759"/>
                      <a:pt x="368460" y="1270787"/>
                      <a:pt x="369432" y="1269816"/>
                    </a:cubicBezTo>
                    <a:cubicBezTo>
                      <a:pt x="369432" y="1267873"/>
                      <a:pt x="369918" y="1266416"/>
                      <a:pt x="370890" y="1265444"/>
                    </a:cubicBezTo>
                    <a:lnTo>
                      <a:pt x="331542" y="1266901"/>
                    </a:lnTo>
                    <a:cubicBezTo>
                      <a:pt x="323769" y="1266901"/>
                      <a:pt x="316483" y="1268844"/>
                      <a:pt x="309682" y="1272731"/>
                    </a:cubicBezTo>
                    <a:cubicBezTo>
                      <a:pt x="308710" y="1272731"/>
                      <a:pt x="307253" y="1273702"/>
                      <a:pt x="305310" y="1275645"/>
                    </a:cubicBezTo>
                    <a:lnTo>
                      <a:pt x="292194" y="1284389"/>
                    </a:lnTo>
                    <a:cubicBezTo>
                      <a:pt x="287336" y="1286332"/>
                      <a:pt x="283936" y="1288275"/>
                      <a:pt x="281993" y="1290218"/>
                    </a:cubicBezTo>
                    <a:lnTo>
                      <a:pt x="265962" y="1300420"/>
                    </a:lnTo>
                    <a:lnTo>
                      <a:pt x="254303" y="1312078"/>
                    </a:lnTo>
                    <a:lnTo>
                      <a:pt x="217870" y="1329566"/>
                    </a:lnTo>
                    <a:lnTo>
                      <a:pt x="210584" y="1331023"/>
                    </a:lnTo>
                    <a:cubicBezTo>
                      <a:pt x="211555" y="1328109"/>
                      <a:pt x="211069" y="1325680"/>
                      <a:pt x="209126" y="1323737"/>
                    </a:cubicBezTo>
                    <a:cubicBezTo>
                      <a:pt x="211069" y="1320822"/>
                      <a:pt x="213013" y="1319365"/>
                      <a:pt x="214956" y="1319365"/>
                    </a:cubicBezTo>
                    <a:cubicBezTo>
                      <a:pt x="216899" y="1317422"/>
                      <a:pt x="217385" y="1315965"/>
                      <a:pt x="216413" y="1314993"/>
                    </a:cubicBezTo>
                    <a:cubicBezTo>
                      <a:pt x="216413" y="1313050"/>
                      <a:pt x="217385" y="1311107"/>
                      <a:pt x="219328" y="1309164"/>
                    </a:cubicBezTo>
                    <a:cubicBezTo>
                      <a:pt x="222242" y="1307221"/>
                      <a:pt x="223700" y="1305278"/>
                      <a:pt x="223700" y="1303334"/>
                    </a:cubicBezTo>
                    <a:lnTo>
                      <a:pt x="217870" y="1304792"/>
                    </a:lnTo>
                    <a:lnTo>
                      <a:pt x="216413" y="1303334"/>
                    </a:lnTo>
                    <a:cubicBezTo>
                      <a:pt x="224185" y="1299448"/>
                      <a:pt x="229529" y="1296048"/>
                      <a:pt x="232444" y="1293133"/>
                    </a:cubicBezTo>
                    <a:lnTo>
                      <a:pt x="241188" y="1285846"/>
                    </a:lnTo>
                    <a:cubicBezTo>
                      <a:pt x="241188" y="1282932"/>
                      <a:pt x="242645" y="1281474"/>
                      <a:pt x="245559" y="1281474"/>
                    </a:cubicBezTo>
                    <a:cubicBezTo>
                      <a:pt x="243616" y="1280503"/>
                      <a:pt x="241188" y="1280017"/>
                      <a:pt x="238273" y="1280017"/>
                    </a:cubicBezTo>
                    <a:lnTo>
                      <a:pt x="230986" y="1280017"/>
                    </a:lnTo>
                    <a:cubicBezTo>
                      <a:pt x="230986" y="1279046"/>
                      <a:pt x="231472" y="1278074"/>
                      <a:pt x="232444" y="1277102"/>
                    </a:cubicBezTo>
                    <a:cubicBezTo>
                      <a:pt x="235358" y="1277102"/>
                      <a:pt x="236815" y="1275645"/>
                      <a:pt x="236815" y="1272731"/>
                    </a:cubicBezTo>
                    <a:cubicBezTo>
                      <a:pt x="236815" y="1273702"/>
                      <a:pt x="238273" y="1272731"/>
                      <a:pt x="241188" y="1269816"/>
                    </a:cubicBezTo>
                    <a:cubicBezTo>
                      <a:pt x="247017" y="1269816"/>
                      <a:pt x="251389" y="1269330"/>
                      <a:pt x="254303" y="1268359"/>
                    </a:cubicBezTo>
                    <a:cubicBezTo>
                      <a:pt x="258190" y="1268359"/>
                      <a:pt x="261104" y="1267873"/>
                      <a:pt x="263047" y="1266901"/>
                    </a:cubicBezTo>
                    <a:cubicBezTo>
                      <a:pt x="266934" y="1266901"/>
                      <a:pt x="269362" y="1265930"/>
                      <a:pt x="270334" y="1263987"/>
                    </a:cubicBezTo>
                    <a:cubicBezTo>
                      <a:pt x="271306" y="1262044"/>
                      <a:pt x="272763" y="1262044"/>
                      <a:pt x="274706" y="1263987"/>
                    </a:cubicBezTo>
                    <a:lnTo>
                      <a:pt x="287822" y="1250871"/>
                    </a:lnTo>
                    <a:cubicBezTo>
                      <a:pt x="288794" y="1246984"/>
                      <a:pt x="291708" y="1242612"/>
                      <a:pt x="296566" y="1237755"/>
                    </a:cubicBezTo>
                    <a:cubicBezTo>
                      <a:pt x="297538" y="1237755"/>
                      <a:pt x="298023" y="1237269"/>
                      <a:pt x="298023" y="1236297"/>
                    </a:cubicBezTo>
                    <a:lnTo>
                      <a:pt x="299481" y="1234840"/>
                    </a:lnTo>
                    <a:cubicBezTo>
                      <a:pt x="299481" y="1232897"/>
                      <a:pt x="299966" y="1231925"/>
                      <a:pt x="300938" y="1231925"/>
                    </a:cubicBezTo>
                    <a:lnTo>
                      <a:pt x="418981" y="1070162"/>
                    </a:lnTo>
                    <a:cubicBezTo>
                      <a:pt x="423839" y="1060447"/>
                      <a:pt x="425782" y="1057046"/>
                      <a:pt x="424810" y="1059961"/>
                    </a:cubicBezTo>
                    <a:cubicBezTo>
                      <a:pt x="431611" y="1052189"/>
                      <a:pt x="440841" y="1039559"/>
                      <a:pt x="452500" y="1022071"/>
                    </a:cubicBezTo>
                    <a:cubicBezTo>
                      <a:pt x="454443" y="1020127"/>
                      <a:pt x="455414" y="1018184"/>
                      <a:pt x="455414" y="1016241"/>
                    </a:cubicBezTo>
                    <a:cubicBezTo>
                      <a:pt x="455414" y="1015270"/>
                      <a:pt x="456386" y="1013812"/>
                      <a:pt x="458329" y="1011869"/>
                    </a:cubicBezTo>
                    <a:cubicBezTo>
                      <a:pt x="464158" y="1004097"/>
                      <a:pt x="468045" y="998268"/>
                      <a:pt x="469988" y="994381"/>
                    </a:cubicBezTo>
                    <a:lnTo>
                      <a:pt x="532653" y="899655"/>
                    </a:lnTo>
                    <a:cubicBezTo>
                      <a:pt x="538482" y="891883"/>
                      <a:pt x="542854" y="884596"/>
                      <a:pt x="545768" y="877795"/>
                    </a:cubicBezTo>
                    <a:cubicBezTo>
                      <a:pt x="544797" y="880710"/>
                      <a:pt x="546740" y="877310"/>
                      <a:pt x="551598" y="867594"/>
                    </a:cubicBezTo>
                    <a:lnTo>
                      <a:pt x="583659" y="813673"/>
                    </a:lnTo>
                    <a:lnTo>
                      <a:pt x="588031" y="800557"/>
                    </a:lnTo>
                    <a:cubicBezTo>
                      <a:pt x="588031" y="799586"/>
                      <a:pt x="587545" y="799100"/>
                      <a:pt x="586573" y="799100"/>
                    </a:cubicBezTo>
                    <a:cubicBezTo>
                      <a:pt x="585602" y="798128"/>
                      <a:pt x="584631" y="797643"/>
                      <a:pt x="583659" y="797643"/>
                    </a:cubicBezTo>
                    <a:cubicBezTo>
                      <a:pt x="576858" y="794728"/>
                      <a:pt x="572000" y="792299"/>
                      <a:pt x="569086" y="790356"/>
                    </a:cubicBezTo>
                    <a:cubicBezTo>
                      <a:pt x="568114" y="789384"/>
                      <a:pt x="566171" y="788899"/>
                      <a:pt x="563256" y="788899"/>
                    </a:cubicBezTo>
                    <a:cubicBezTo>
                      <a:pt x="559370" y="785984"/>
                      <a:pt x="555970" y="782584"/>
                      <a:pt x="553055" y="778697"/>
                    </a:cubicBezTo>
                    <a:lnTo>
                      <a:pt x="544311" y="764124"/>
                    </a:lnTo>
                    <a:cubicBezTo>
                      <a:pt x="544311" y="763153"/>
                      <a:pt x="543339" y="761695"/>
                      <a:pt x="541397" y="759752"/>
                    </a:cubicBezTo>
                    <a:lnTo>
                      <a:pt x="531195" y="787441"/>
                    </a:lnTo>
                    <a:cubicBezTo>
                      <a:pt x="529252" y="791328"/>
                      <a:pt x="527309" y="793756"/>
                      <a:pt x="525366" y="794728"/>
                    </a:cubicBezTo>
                    <a:lnTo>
                      <a:pt x="512250" y="812216"/>
                    </a:lnTo>
                    <a:lnTo>
                      <a:pt x="507878" y="813673"/>
                    </a:lnTo>
                    <a:cubicBezTo>
                      <a:pt x="504963" y="816588"/>
                      <a:pt x="503020" y="819017"/>
                      <a:pt x="502049" y="820960"/>
                    </a:cubicBezTo>
                    <a:lnTo>
                      <a:pt x="497677" y="829704"/>
                    </a:lnTo>
                    <a:cubicBezTo>
                      <a:pt x="497677" y="831647"/>
                      <a:pt x="495734" y="833590"/>
                      <a:pt x="491848" y="835533"/>
                    </a:cubicBezTo>
                    <a:cubicBezTo>
                      <a:pt x="489904" y="835533"/>
                      <a:pt x="488447" y="836019"/>
                      <a:pt x="487475" y="836990"/>
                    </a:cubicBezTo>
                    <a:cubicBezTo>
                      <a:pt x="484561" y="836990"/>
                      <a:pt x="482132" y="838448"/>
                      <a:pt x="480189" y="841362"/>
                    </a:cubicBezTo>
                    <a:cubicBezTo>
                      <a:pt x="479217" y="844277"/>
                      <a:pt x="476789" y="845734"/>
                      <a:pt x="472902" y="845734"/>
                    </a:cubicBezTo>
                    <a:lnTo>
                      <a:pt x="461244" y="850106"/>
                    </a:lnTo>
                    <a:cubicBezTo>
                      <a:pt x="457357" y="852049"/>
                      <a:pt x="453471" y="853021"/>
                      <a:pt x="449585" y="853021"/>
                    </a:cubicBezTo>
                    <a:lnTo>
                      <a:pt x="443756" y="854478"/>
                    </a:lnTo>
                    <a:cubicBezTo>
                      <a:pt x="441813" y="855450"/>
                      <a:pt x="437926" y="855936"/>
                      <a:pt x="432097" y="855936"/>
                    </a:cubicBezTo>
                    <a:lnTo>
                      <a:pt x="420439" y="855936"/>
                    </a:lnTo>
                    <a:cubicBezTo>
                      <a:pt x="417524" y="855936"/>
                      <a:pt x="413152" y="854964"/>
                      <a:pt x="407322" y="853021"/>
                    </a:cubicBezTo>
                    <a:cubicBezTo>
                      <a:pt x="409266" y="853992"/>
                      <a:pt x="405865" y="853021"/>
                      <a:pt x="397121" y="850106"/>
                    </a:cubicBezTo>
                    <a:cubicBezTo>
                      <a:pt x="396150" y="849135"/>
                      <a:pt x="395178" y="848649"/>
                      <a:pt x="394207" y="848649"/>
                    </a:cubicBezTo>
                    <a:cubicBezTo>
                      <a:pt x="391292" y="849621"/>
                      <a:pt x="387892" y="848163"/>
                      <a:pt x="384005" y="844277"/>
                    </a:cubicBezTo>
                    <a:lnTo>
                      <a:pt x="378176" y="839905"/>
                    </a:lnTo>
                    <a:cubicBezTo>
                      <a:pt x="374290" y="836990"/>
                      <a:pt x="369918" y="835047"/>
                      <a:pt x="365060" y="834076"/>
                    </a:cubicBezTo>
                    <a:lnTo>
                      <a:pt x="316968" y="819502"/>
                    </a:lnTo>
                    <a:lnTo>
                      <a:pt x="305310" y="835533"/>
                    </a:lnTo>
                    <a:cubicBezTo>
                      <a:pt x="301423" y="842334"/>
                      <a:pt x="298023" y="847192"/>
                      <a:pt x="295108" y="850106"/>
                    </a:cubicBezTo>
                    <a:cubicBezTo>
                      <a:pt x="294137" y="852049"/>
                      <a:pt x="291708" y="854964"/>
                      <a:pt x="287822" y="858850"/>
                    </a:cubicBezTo>
                    <a:cubicBezTo>
                      <a:pt x="287822" y="861765"/>
                      <a:pt x="286850" y="863222"/>
                      <a:pt x="284907" y="863222"/>
                    </a:cubicBezTo>
                    <a:lnTo>
                      <a:pt x="267419" y="877795"/>
                    </a:lnTo>
                    <a:cubicBezTo>
                      <a:pt x="265476" y="878767"/>
                      <a:pt x="263533" y="881196"/>
                      <a:pt x="261590" y="885082"/>
                    </a:cubicBezTo>
                    <a:lnTo>
                      <a:pt x="223700" y="918601"/>
                    </a:lnTo>
                    <a:cubicBezTo>
                      <a:pt x="222728" y="921515"/>
                      <a:pt x="219813" y="923944"/>
                      <a:pt x="214956" y="925887"/>
                    </a:cubicBezTo>
                    <a:lnTo>
                      <a:pt x="193096" y="946290"/>
                    </a:lnTo>
                    <a:lnTo>
                      <a:pt x="182895" y="950662"/>
                    </a:lnTo>
                    <a:cubicBezTo>
                      <a:pt x="179980" y="952605"/>
                      <a:pt x="176094" y="956005"/>
                      <a:pt x="171236" y="960863"/>
                    </a:cubicBezTo>
                    <a:lnTo>
                      <a:pt x="163949" y="962320"/>
                    </a:lnTo>
                    <a:cubicBezTo>
                      <a:pt x="158120" y="965235"/>
                      <a:pt x="155691" y="966692"/>
                      <a:pt x="156663" y="966692"/>
                    </a:cubicBezTo>
                    <a:cubicBezTo>
                      <a:pt x="154720" y="966692"/>
                      <a:pt x="152776" y="967664"/>
                      <a:pt x="150833" y="969607"/>
                    </a:cubicBezTo>
                    <a:cubicBezTo>
                      <a:pt x="147919" y="969607"/>
                      <a:pt x="143061" y="973007"/>
                      <a:pt x="136260" y="979808"/>
                    </a:cubicBezTo>
                    <a:cubicBezTo>
                      <a:pt x="135289" y="981751"/>
                      <a:pt x="132374" y="983694"/>
                      <a:pt x="127516" y="985638"/>
                    </a:cubicBezTo>
                    <a:lnTo>
                      <a:pt x="114400" y="991467"/>
                    </a:lnTo>
                    <a:lnTo>
                      <a:pt x="115858" y="988552"/>
                    </a:lnTo>
                    <a:lnTo>
                      <a:pt x="128973" y="978351"/>
                    </a:lnTo>
                    <a:lnTo>
                      <a:pt x="127516" y="973979"/>
                    </a:lnTo>
                    <a:lnTo>
                      <a:pt x="117315" y="981266"/>
                    </a:lnTo>
                    <a:lnTo>
                      <a:pt x="112943" y="979808"/>
                    </a:lnTo>
                    <a:lnTo>
                      <a:pt x="77967" y="1001668"/>
                    </a:lnTo>
                    <a:lnTo>
                      <a:pt x="47363" y="1016241"/>
                    </a:lnTo>
                    <a:lnTo>
                      <a:pt x="21132" y="1033729"/>
                    </a:lnTo>
                    <a:cubicBezTo>
                      <a:pt x="17245" y="1034701"/>
                      <a:pt x="11416" y="1037130"/>
                      <a:pt x="3644" y="1041016"/>
                    </a:cubicBezTo>
                    <a:cubicBezTo>
                      <a:pt x="2672" y="1041987"/>
                      <a:pt x="1700" y="1042473"/>
                      <a:pt x="729" y="1042473"/>
                    </a:cubicBezTo>
                    <a:cubicBezTo>
                      <a:pt x="-242" y="1041502"/>
                      <a:pt x="-242" y="1040530"/>
                      <a:pt x="729" y="1039559"/>
                    </a:cubicBezTo>
                    <a:cubicBezTo>
                      <a:pt x="2672" y="1037615"/>
                      <a:pt x="8987" y="1027414"/>
                      <a:pt x="19674" y="1008955"/>
                    </a:cubicBezTo>
                    <a:lnTo>
                      <a:pt x="40077" y="975436"/>
                    </a:lnTo>
                    <a:cubicBezTo>
                      <a:pt x="42020" y="972522"/>
                      <a:pt x="44449" y="967664"/>
                      <a:pt x="47363" y="960863"/>
                    </a:cubicBezTo>
                    <a:lnTo>
                      <a:pt x="76510" y="896741"/>
                    </a:lnTo>
                    <a:cubicBezTo>
                      <a:pt x="80396" y="886054"/>
                      <a:pt x="83311" y="879739"/>
                      <a:pt x="85254" y="877795"/>
                    </a:cubicBezTo>
                    <a:cubicBezTo>
                      <a:pt x="88168" y="872938"/>
                      <a:pt x="91569" y="865651"/>
                      <a:pt x="95455" y="855936"/>
                    </a:cubicBezTo>
                    <a:cubicBezTo>
                      <a:pt x="98370" y="852049"/>
                      <a:pt x="101770" y="845249"/>
                      <a:pt x="105656" y="835533"/>
                    </a:cubicBezTo>
                    <a:lnTo>
                      <a:pt x="136260" y="771411"/>
                    </a:lnTo>
                    <a:cubicBezTo>
                      <a:pt x="140146" y="765581"/>
                      <a:pt x="142090" y="761210"/>
                      <a:pt x="142090" y="758295"/>
                    </a:cubicBezTo>
                    <a:cubicBezTo>
                      <a:pt x="143061" y="757323"/>
                      <a:pt x="143547" y="756352"/>
                      <a:pt x="143547" y="755380"/>
                    </a:cubicBezTo>
                    <a:cubicBezTo>
                      <a:pt x="151319" y="738864"/>
                      <a:pt x="159577" y="722347"/>
                      <a:pt x="168321" y="705831"/>
                    </a:cubicBezTo>
                    <a:lnTo>
                      <a:pt x="168321" y="702916"/>
                    </a:lnTo>
                    <a:lnTo>
                      <a:pt x="142090" y="685429"/>
                    </a:lnTo>
                    <a:lnTo>
                      <a:pt x="120230" y="673770"/>
                    </a:lnTo>
                    <a:cubicBezTo>
                      <a:pt x="101770" y="663083"/>
                      <a:pt x="83311" y="650453"/>
                      <a:pt x="64851" y="635880"/>
                    </a:cubicBezTo>
                    <a:cubicBezTo>
                      <a:pt x="59994" y="632965"/>
                      <a:pt x="55622" y="629079"/>
                      <a:pt x="51735" y="624221"/>
                    </a:cubicBezTo>
                    <a:lnTo>
                      <a:pt x="42991" y="615477"/>
                    </a:lnTo>
                    <a:cubicBezTo>
                      <a:pt x="43963" y="614505"/>
                      <a:pt x="44449" y="613048"/>
                      <a:pt x="44449" y="611105"/>
                    </a:cubicBezTo>
                    <a:lnTo>
                      <a:pt x="41534" y="600904"/>
                    </a:lnTo>
                    <a:cubicBezTo>
                      <a:pt x="41534" y="591188"/>
                      <a:pt x="42020" y="584387"/>
                      <a:pt x="42991" y="580501"/>
                    </a:cubicBezTo>
                    <a:cubicBezTo>
                      <a:pt x="42991" y="576615"/>
                      <a:pt x="44449" y="574186"/>
                      <a:pt x="47363" y="573215"/>
                    </a:cubicBezTo>
                    <a:lnTo>
                      <a:pt x="45906" y="568843"/>
                    </a:lnTo>
                    <a:cubicBezTo>
                      <a:pt x="45906" y="566899"/>
                      <a:pt x="45420" y="565442"/>
                      <a:pt x="44449" y="564471"/>
                    </a:cubicBezTo>
                    <a:cubicBezTo>
                      <a:pt x="46392" y="564471"/>
                      <a:pt x="48335" y="563499"/>
                      <a:pt x="50278" y="561556"/>
                    </a:cubicBezTo>
                    <a:cubicBezTo>
                      <a:pt x="50278" y="560584"/>
                      <a:pt x="49792" y="559613"/>
                      <a:pt x="48821" y="558641"/>
                    </a:cubicBezTo>
                    <a:lnTo>
                      <a:pt x="47363" y="555727"/>
                    </a:lnTo>
                    <a:cubicBezTo>
                      <a:pt x="47363" y="551840"/>
                      <a:pt x="47849" y="549412"/>
                      <a:pt x="48821" y="548440"/>
                    </a:cubicBezTo>
                    <a:cubicBezTo>
                      <a:pt x="53678" y="546497"/>
                      <a:pt x="57079" y="546011"/>
                      <a:pt x="59022" y="546983"/>
                    </a:cubicBezTo>
                    <a:cubicBezTo>
                      <a:pt x="61937" y="547954"/>
                      <a:pt x="64851" y="547954"/>
                      <a:pt x="67766" y="546983"/>
                    </a:cubicBezTo>
                    <a:cubicBezTo>
                      <a:pt x="69709" y="545040"/>
                      <a:pt x="69223" y="544068"/>
                      <a:pt x="66308" y="544068"/>
                    </a:cubicBezTo>
                    <a:cubicBezTo>
                      <a:pt x="66308" y="543096"/>
                      <a:pt x="65337" y="541639"/>
                      <a:pt x="63394" y="539696"/>
                    </a:cubicBezTo>
                    <a:lnTo>
                      <a:pt x="60479" y="536781"/>
                    </a:lnTo>
                    <a:cubicBezTo>
                      <a:pt x="60479" y="535810"/>
                      <a:pt x="61451" y="534353"/>
                      <a:pt x="63394" y="532409"/>
                    </a:cubicBezTo>
                    <a:cubicBezTo>
                      <a:pt x="69223" y="526580"/>
                      <a:pt x="71166" y="525609"/>
                      <a:pt x="69223" y="529495"/>
                    </a:cubicBezTo>
                    <a:lnTo>
                      <a:pt x="86711" y="520751"/>
                    </a:lnTo>
                    <a:cubicBezTo>
                      <a:pt x="90597" y="517836"/>
                      <a:pt x="96912" y="515407"/>
                      <a:pt x="105656" y="513464"/>
                    </a:cubicBezTo>
                    <a:lnTo>
                      <a:pt x="111486" y="512007"/>
                    </a:lnTo>
                    <a:cubicBezTo>
                      <a:pt x="120230" y="509092"/>
                      <a:pt x="129459" y="507635"/>
                      <a:pt x="139175" y="507635"/>
                    </a:cubicBezTo>
                    <a:cubicBezTo>
                      <a:pt x="143061" y="507635"/>
                      <a:pt x="148890" y="508606"/>
                      <a:pt x="156663" y="510550"/>
                    </a:cubicBezTo>
                    <a:lnTo>
                      <a:pt x="191639" y="519293"/>
                    </a:lnTo>
                    <a:cubicBezTo>
                      <a:pt x="204269" y="523180"/>
                      <a:pt x="218356" y="528523"/>
                      <a:pt x="233901" y="535324"/>
                    </a:cubicBezTo>
                    <a:cubicBezTo>
                      <a:pt x="239730" y="538239"/>
                      <a:pt x="242159" y="539210"/>
                      <a:pt x="241188" y="538239"/>
                    </a:cubicBezTo>
                    <a:lnTo>
                      <a:pt x="245559" y="533867"/>
                    </a:lnTo>
                    <a:lnTo>
                      <a:pt x="271791" y="478488"/>
                    </a:lnTo>
                    <a:lnTo>
                      <a:pt x="276163" y="463915"/>
                    </a:lnTo>
                    <a:cubicBezTo>
                      <a:pt x="276163" y="462944"/>
                      <a:pt x="275678" y="462458"/>
                      <a:pt x="274706" y="462458"/>
                    </a:cubicBezTo>
                    <a:cubicBezTo>
                      <a:pt x="269848" y="463429"/>
                      <a:pt x="262562" y="465858"/>
                      <a:pt x="252846" y="469744"/>
                    </a:cubicBezTo>
                    <a:cubicBezTo>
                      <a:pt x="250903" y="469744"/>
                      <a:pt x="248960" y="470716"/>
                      <a:pt x="247017" y="472659"/>
                    </a:cubicBezTo>
                    <a:cubicBezTo>
                      <a:pt x="244102" y="475574"/>
                      <a:pt x="238759" y="478974"/>
                      <a:pt x="230986" y="482860"/>
                    </a:cubicBezTo>
                    <a:lnTo>
                      <a:pt x="225157" y="482860"/>
                    </a:lnTo>
                    <a:cubicBezTo>
                      <a:pt x="222242" y="482860"/>
                      <a:pt x="218842" y="483832"/>
                      <a:pt x="214956" y="485775"/>
                    </a:cubicBezTo>
                    <a:lnTo>
                      <a:pt x="184352" y="485775"/>
                    </a:lnTo>
                    <a:lnTo>
                      <a:pt x="162492" y="481403"/>
                    </a:lnTo>
                    <a:cubicBezTo>
                      <a:pt x="150833" y="475574"/>
                      <a:pt x="142090" y="471688"/>
                      <a:pt x="136260" y="469744"/>
                    </a:cubicBezTo>
                    <a:cubicBezTo>
                      <a:pt x="131402" y="466830"/>
                      <a:pt x="124116" y="463429"/>
                      <a:pt x="114400" y="459543"/>
                    </a:cubicBezTo>
                    <a:cubicBezTo>
                      <a:pt x="108571" y="457600"/>
                      <a:pt x="104685" y="455657"/>
                      <a:pt x="102742" y="453714"/>
                    </a:cubicBezTo>
                    <a:cubicBezTo>
                      <a:pt x="101770" y="450799"/>
                      <a:pt x="98855" y="449342"/>
                      <a:pt x="93998" y="449342"/>
                    </a:cubicBezTo>
                    <a:lnTo>
                      <a:pt x="82339" y="443513"/>
                    </a:lnTo>
                    <a:cubicBezTo>
                      <a:pt x="79424" y="441570"/>
                      <a:pt x="77482" y="440598"/>
                      <a:pt x="76510" y="440598"/>
                    </a:cubicBezTo>
                    <a:cubicBezTo>
                      <a:pt x="74567" y="439626"/>
                      <a:pt x="72138" y="437683"/>
                      <a:pt x="69223" y="434769"/>
                    </a:cubicBezTo>
                    <a:cubicBezTo>
                      <a:pt x="59508" y="426996"/>
                      <a:pt x="54164" y="418252"/>
                      <a:pt x="53193" y="408537"/>
                    </a:cubicBezTo>
                    <a:lnTo>
                      <a:pt x="53193" y="402708"/>
                    </a:lnTo>
                    <a:cubicBezTo>
                      <a:pt x="54164" y="396878"/>
                      <a:pt x="53193" y="391535"/>
                      <a:pt x="50278" y="386677"/>
                    </a:cubicBezTo>
                    <a:lnTo>
                      <a:pt x="48821" y="382305"/>
                    </a:lnTo>
                    <a:cubicBezTo>
                      <a:pt x="49792" y="381333"/>
                      <a:pt x="50278" y="380362"/>
                      <a:pt x="50278" y="379390"/>
                    </a:cubicBezTo>
                    <a:lnTo>
                      <a:pt x="56107" y="367732"/>
                    </a:lnTo>
                    <a:lnTo>
                      <a:pt x="61937" y="361902"/>
                    </a:lnTo>
                    <a:lnTo>
                      <a:pt x="57564" y="356073"/>
                    </a:lnTo>
                    <a:lnTo>
                      <a:pt x="60479" y="356073"/>
                    </a:lnTo>
                    <a:cubicBezTo>
                      <a:pt x="63394" y="357045"/>
                      <a:pt x="65823" y="357045"/>
                      <a:pt x="67766" y="356073"/>
                    </a:cubicBezTo>
                    <a:lnTo>
                      <a:pt x="67766" y="348786"/>
                    </a:lnTo>
                    <a:cubicBezTo>
                      <a:pt x="66794" y="346843"/>
                      <a:pt x="65823" y="345872"/>
                      <a:pt x="64851" y="345872"/>
                    </a:cubicBezTo>
                    <a:lnTo>
                      <a:pt x="61937" y="342957"/>
                    </a:lnTo>
                    <a:lnTo>
                      <a:pt x="67766" y="342957"/>
                    </a:lnTo>
                    <a:cubicBezTo>
                      <a:pt x="71652" y="341986"/>
                      <a:pt x="73595" y="340042"/>
                      <a:pt x="73595" y="337128"/>
                    </a:cubicBezTo>
                    <a:cubicBezTo>
                      <a:pt x="73595" y="333242"/>
                      <a:pt x="74567" y="330327"/>
                      <a:pt x="76510" y="328384"/>
                    </a:cubicBezTo>
                    <a:cubicBezTo>
                      <a:pt x="77482" y="327412"/>
                      <a:pt x="78939" y="326927"/>
                      <a:pt x="80882" y="326927"/>
                    </a:cubicBezTo>
                    <a:cubicBezTo>
                      <a:pt x="82825" y="326927"/>
                      <a:pt x="84768" y="325955"/>
                      <a:pt x="86711" y="324012"/>
                    </a:cubicBezTo>
                    <a:cubicBezTo>
                      <a:pt x="86711" y="323040"/>
                      <a:pt x="86226" y="322555"/>
                      <a:pt x="85254" y="322555"/>
                    </a:cubicBezTo>
                    <a:cubicBezTo>
                      <a:pt x="84282" y="321583"/>
                      <a:pt x="83311" y="321097"/>
                      <a:pt x="82339" y="321097"/>
                    </a:cubicBezTo>
                    <a:cubicBezTo>
                      <a:pt x="82339" y="320126"/>
                      <a:pt x="83311" y="318668"/>
                      <a:pt x="85254" y="316725"/>
                    </a:cubicBezTo>
                    <a:cubicBezTo>
                      <a:pt x="89140" y="316725"/>
                      <a:pt x="92055" y="316240"/>
                      <a:pt x="93998" y="315268"/>
                    </a:cubicBezTo>
                    <a:cubicBezTo>
                      <a:pt x="99827" y="309439"/>
                      <a:pt x="100799" y="307496"/>
                      <a:pt x="96912" y="309439"/>
                    </a:cubicBezTo>
                    <a:lnTo>
                      <a:pt x="96912" y="307981"/>
                    </a:lnTo>
                    <a:lnTo>
                      <a:pt x="112943" y="297780"/>
                    </a:lnTo>
                    <a:lnTo>
                      <a:pt x="241188" y="262804"/>
                    </a:lnTo>
                    <a:lnTo>
                      <a:pt x="334456" y="239487"/>
                    </a:lnTo>
                    <a:cubicBezTo>
                      <a:pt x="349030" y="235601"/>
                      <a:pt x="359716" y="233172"/>
                      <a:pt x="366517" y="232200"/>
                    </a:cubicBezTo>
                    <a:lnTo>
                      <a:pt x="394207" y="226371"/>
                    </a:lnTo>
                    <a:cubicBezTo>
                      <a:pt x="404894" y="224428"/>
                      <a:pt x="413637" y="222485"/>
                      <a:pt x="420439" y="220542"/>
                    </a:cubicBezTo>
                    <a:cubicBezTo>
                      <a:pt x="422381" y="219570"/>
                      <a:pt x="425782" y="218599"/>
                      <a:pt x="430640" y="217627"/>
                    </a:cubicBezTo>
                    <a:lnTo>
                      <a:pt x="446670" y="214713"/>
                    </a:lnTo>
                    <a:cubicBezTo>
                      <a:pt x="449585" y="214713"/>
                      <a:pt x="452985" y="213741"/>
                      <a:pt x="456871" y="211798"/>
                    </a:cubicBezTo>
                    <a:cubicBezTo>
                      <a:pt x="458815" y="209855"/>
                      <a:pt x="460758" y="209855"/>
                      <a:pt x="462701" y="211798"/>
                    </a:cubicBezTo>
                    <a:cubicBezTo>
                      <a:pt x="462701" y="212769"/>
                      <a:pt x="463187" y="213255"/>
                      <a:pt x="464158" y="213255"/>
                    </a:cubicBezTo>
                    <a:cubicBezTo>
                      <a:pt x="468045" y="217141"/>
                      <a:pt x="470959" y="217141"/>
                      <a:pt x="472902" y="213255"/>
                    </a:cubicBezTo>
                    <a:cubicBezTo>
                      <a:pt x="475817" y="210341"/>
                      <a:pt x="478731" y="208883"/>
                      <a:pt x="481646" y="208883"/>
                    </a:cubicBezTo>
                    <a:lnTo>
                      <a:pt x="491848" y="210341"/>
                    </a:lnTo>
                    <a:lnTo>
                      <a:pt x="502049" y="204511"/>
                    </a:lnTo>
                    <a:lnTo>
                      <a:pt x="513707" y="205969"/>
                    </a:lnTo>
                    <a:cubicBezTo>
                      <a:pt x="514679" y="203054"/>
                      <a:pt x="515165" y="199654"/>
                      <a:pt x="515165" y="195767"/>
                    </a:cubicBezTo>
                    <a:cubicBezTo>
                      <a:pt x="515165" y="185080"/>
                      <a:pt x="514193" y="170021"/>
                      <a:pt x="512250" y="150590"/>
                    </a:cubicBezTo>
                    <a:lnTo>
                      <a:pt x="510793" y="137474"/>
                    </a:lnTo>
                    <a:cubicBezTo>
                      <a:pt x="510793" y="131645"/>
                      <a:pt x="510307" y="127273"/>
                      <a:pt x="509335" y="124358"/>
                    </a:cubicBezTo>
                    <a:cubicBezTo>
                      <a:pt x="507392" y="114643"/>
                      <a:pt x="506421" y="106385"/>
                      <a:pt x="506421" y="99584"/>
                    </a:cubicBezTo>
                    <a:cubicBezTo>
                      <a:pt x="506421" y="97641"/>
                      <a:pt x="505935" y="95698"/>
                      <a:pt x="504963" y="93755"/>
                    </a:cubicBezTo>
                    <a:lnTo>
                      <a:pt x="516622" y="93755"/>
                    </a:lnTo>
                    <a:lnTo>
                      <a:pt x="515165" y="85011"/>
                    </a:lnTo>
                    <a:cubicBezTo>
                      <a:pt x="517108" y="83068"/>
                      <a:pt x="519051" y="83068"/>
                      <a:pt x="520994" y="85011"/>
                    </a:cubicBezTo>
                    <a:lnTo>
                      <a:pt x="522451" y="85011"/>
                    </a:lnTo>
                    <a:cubicBezTo>
                      <a:pt x="523423" y="83068"/>
                      <a:pt x="523909" y="80639"/>
                      <a:pt x="523909" y="77724"/>
                    </a:cubicBezTo>
                    <a:lnTo>
                      <a:pt x="532653" y="77724"/>
                    </a:lnTo>
                    <a:cubicBezTo>
                      <a:pt x="532653" y="76752"/>
                      <a:pt x="533138" y="75781"/>
                      <a:pt x="534110" y="74809"/>
                    </a:cubicBezTo>
                    <a:cubicBezTo>
                      <a:pt x="534110" y="69952"/>
                      <a:pt x="533867" y="66794"/>
                      <a:pt x="533381" y="65337"/>
                    </a:cubicBezTo>
                    <a:lnTo>
                      <a:pt x="533343" y="65298"/>
                    </a:lnTo>
                    <a:lnTo>
                      <a:pt x="536296" y="64244"/>
                    </a:lnTo>
                    <a:cubicBezTo>
                      <a:pt x="537753" y="64001"/>
                      <a:pt x="538968" y="64122"/>
                      <a:pt x="539939" y="64608"/>
                    </a:cubicBezTo>
                    <a:cubicBezTo>
                      <a:pt x="540911" y="64608"/>
                      <a:pt x="541882" y="64122"/>
                      <a:pt x="542854" y="63151"/>
                    </a:cubicBezTo>
                    <a:lnTo>
                      <a:pt x="547226" y="58779"/>
                    </a:lnTo>
                    <a:cubicBezTo>
                      <a:pt x="547226" y="57807"/>
                      <a:pt x="546254" y="56350"/>
                      <a:pt x="544311" y="54407"/>
                    </a:cubicBezTo>
                    <a:lnTo>
                      <a:pt x="541397" y="50035"/>
                    </a:lnTo>
                    <a:lnTo>
                      <a:pt x="551598" y="50035"/>
                    </a:lnTo>
                    <a:lnTo>
                      <a:pt x="555970" y="44205"/>
                    </a:lnTo>
                    <a:cubicBezTo>
                      <a:pt x="556941" y="43234"/>
                      <a:pt x="557913" y="43234"/>
                      <a:pt x="558884" y="44205"/>
                    </a:cubicBezTo>
                    <a:lnTo>
                      <a:pt x="561799" y="44205"/>
                    </a:lnTo>
                    <a:lnTo>
                      <a:pt x="567628" y="39834"/>
                    </a:lnTo>
                    <a:cubicBezTo>
                      <a:pt x="566657" y="38862"/>
                      <a:pt x="566171" y="37405"/>
                      <a:pt x="566171" y="35462"/>
                    </a:cubicBezTo>
                    <a:cubicBezTo>
                      <a:pt x="567143" y="35462"/>
                      <a:pt x="568114" y="34976"/>
                      <a:pt x="569086" y="34004"/>
                    </a:cubicBezTo>
                    <a:lnTo>
                      <a:pt x="573458" y="35462"/>
                    </a:lnTo>
                    <a:lnTo>
                      <a:pt x="582202" y="26718"/>
                    </a:lnTo>
                    <a:cubicBezTo>
                      <a:pt x="587059" y="26718"/>
                      <a:pt x="589974" y="25746"/>
                      <a:pt x="590946" y="23803"/>
                    </a:cubicBezTo>
                    <a:lnTo>
                      <a:pt x="593860" y="22346"/>
                    </a:lnTo>
                    <a:cubicBezTo>
                      <a:pt x="595803" y="23317"/>
                      <a:pt x="598232" y="23803"/>
                      <a:pt x="601147" y="23803"/>
                    </a:cubicBezTo>
                    <a:cubicBezTo>
                      <a:pt x="602118" y="23803"/>
                      <a:pt x="603090" y="23317"/>
                      <a:pt x="604061" y="22346"/>
                    </a:cubicBezTo>
                    <a:cubicBezTo>
                      <a:pt x="608919" y="20403"/>
                      <a:pt x="613291" y="21374"/>
                      <a:pt x="617177" y="25260"/>
                    </a:cubicBezTo>
                    <a:lnTo>
                      <a:pt x="621549" y="22346"/>
                    </a:lnTo>
                    <a:cubicBezTo>
                      <a:pt x="623492" y="20403"/>
                      <a:pt x="624950" y="19431"/>
                      <a:pt x="625921" y="19431"/>
                    </a:cubicBezTo>
                    <a:cubicBezTo>
                      <a:pt x="635637" y="16516"/>
                      <a:pt x="641466" y="15545"/>
                      <a:pt x="643409" y="16516"/>
                    </a:cubicBezTo>
                    <a:lnTo>
                      <a:pt x="647781" y="17974"/>
                    </a:lnTo>
                    <a:cubicBezTo>
                      <a:pt x="649724" y="17974"/>
                      <a:pt x="651181" y="18459"/>
                      <a:pt x="652153" y="19431"/>
                    </a:cubicBezTo>
                    <a:cubicBezTo>
                      <a:pt x="654096" y="22346"/>
                      <a:pt x="657497" y="25260"/>
                      <a:pt x="662355" y="28175"/>
                    </a:cubicBezTo>
                    <a:cubicBezTo>
                      <a:pt x="664297" y="30118"/>
                      <a:pt x="665755" y="31090"/>
                      <a:pt x="666726" y="31090"/>
                    </a:cubicBezTo>
                    <a:cubicBezTo>
                      <a:pt x="668669" y="33033"/>
                      <a:pt x="670613" y="34490"/>
                      <a:pt x="672556" y="35462"/>
                    </a:cubicBezTo>
                    <a:cubicBezTo>
                      <a:pt x="673527" y="35462"/>
                      <a:pt x="674985" y="36433"/>
                      <a:pt x="676928" y="38376"/>
                    </a:cubicBezTo>
                    <a:lnTo>
                      <a:pt x="719190" y="82096"/>
                    </a:lnTo>
                    <a:cubicBezTo>
                      <a:pt x="723076" y="83068"/>
                      <a:pt x="727934" y="82582"/>
                      <a:pt x="733763" y="80639"/>
                    </a:cubicBezTo>
                    <a:lnTo>
                      <a:pt x="762910" y="71895"/>
                    </a:lnTo>
                    <a:cubicBezTo>
                      <a:pt x="780398" y="66065"/>
                      <a:pt x="797886" y="61693"/>
                      <a:pt x="815373" y="58779"/>
                    </a:cubicBezTo>
                    <a:lnTo>
                      <a:pt x="947990" y="32547"/>
                    </a:lnTo>
                    <a:lnTo>
                      <a:pt x="998997" y="25260"/>
                    </a:lnTo>
                    <a:cubicBezTo>
                      <a:pt x="1002883" y="24289"/>
                      <a:pt x="1008226" y="23803"/>
                      <a:pt x="1015027" y="23803"/>
                    </a:cubicBezTo>
                    <a:lnTo>
                      <a:pt x="1029601" y="22346"/>
                    </a:lnTo>
                    <a:cubicBezTo>
                      <a:pt x="1033487" y="21374"/>
                      <a:pt x="1036887" y="19431"/>
                      <a:pt x="1039802" y="16516"/>
                    </a:cubicBezTo>
                    <a:lnTo>
                      <a:pt x="1041259" y="20888"/>
                    </a:lnTo>
                    <a:cubicBezTo>
                      <a:pt x="1050975" y="18945"/>
                      <a:pt x="1057290" y="17002"/>
                      <a:pt x="1060204" y="15059"/>
                    </a:cubicBezTo>
                    <a:lnTo>
                      <a:pt x="1066034" y="10687"/>
                    </a:lnTo>
                    <a:cubicBezTo>
                      <a:pt x="1067976" y="7772"/>
                      <a:pt x="1070891" y="7287"/>
                      <a:pt x="1074778" y="9230"/>
                    </a:cubicBezTo>
                    <a:lnTo>
                      <a:pt x="1093723" y="486"/>
                    </a:lnTo>
                    <a:cubicBezTo>
                      <a:pt x="1095666" y="0"/>
                      <a:pt x="1097852" y="-121"/>
                      <a:pt x="1100281" y="121"/>
                    </a:cubicBezTo>
                    <a:close/>
                    <a:moveTo>
                      <a:pt x="947990" y="219085"/>
                    </a:moveTo>
                    <a:lnTo>
                      <a:pt x="853264" y="238030"/>
                    </a:lnTo>
                    <a:cubicBezTo>
                      <a:pt x="848406" y="239001"/>
                      <a:pt x="844520" y="240944"/>
                      <a:pt x="841605" y="243859"/>
                    </a:cubicBezTo>
                    <a:cubicBezTo>
                      <a:pt x="833833" y="249688"/>
                      <a:pt x="828975" y="252603"/>
                      <a:pt x="827032" y="252603"/>
                    </a:cubicBezTo>
                    <a:cubicBezTo>
                      <a:pt x="825089" y="252603"/>
                      <a:pt x="822174" y="253575"/>
                      <a:pt x="818288" y="255518"/>
                    </a:cubicBezTo>
                    <a:cubicBezTo>
                      <a:pt x="817317" y="256489"/>
                      <a:pt x="815859" y="256975"/>
                      <a:pt x="813916" y="256975"/>
                    </a:cubicBezTo>
                    <a:lnTo>
                      <a:pt x="790599" y="255518"/>
                    </a:lnTo>
                    <a:cubicBezTo>
                      <a:pt x="787684" y="255518"/>
                      <a:pt x="783312" y="254546"/>
                      <a:pt x="777483" y="252603"/>
                    </a:cubicBezTo>
                    <a:cubicBezTo>
                      <a:pt x="774568" y="250660"/>
                      <a:pt x="769225" y="248717"/>
                      <a:pt x="761453" y="246774"/>
                    </a:cubicBezTo>
                    <a:cubicBezTo>
                      <a:pt x="758538" y="246774"/>
                      <a:pt x="754166" y="244831"/>
                      <a:pt x="748337" y="240944"/>
                    </a:cubicBezTo>
                    <a:cubicBezTo>
                      <a:pt x="742507" y="237058"/>
                      <a:pt x="737650" y="234629"/>
                      <a:pt x="733763" y="233658"/>
                    </a:cubicBezTo>
                    <a:lnTo>
                      <a:pt x="733763" y="348786"/>
                    </a:lnTo>
                    <a:lnTo>
                      <a:pt x="738135" y="493062"/>
                    </a:lnTo>
                    <a:lnTo>
                      <a:pt x="739593" y="498891"/>
                    </a:lnTo>
                    <a:lnTo>
                      <a:pt x="749794" y="461001"/>
                    </a:lnTo>
                    <a:lnTo>
                      <a:pt x="755623" y="462458"/>
                    </a:lnTo>
                    <a:cubicBezTo>
                      <a:pt x="758538" y="459543"/>
                      <a:pt x="759024" y="456629"/>
                      <a:pt x="757080" y="453714"/>
                    </a:cubicBezTo>
                    <a:cubicBezTo>
                      <a:pt x="756109" y="453714"/>
                      <a:pt x="756109" y="453228"/>
                      <a:pt x="757080" y="452257"/>
                    </a:cubicBezTo>
                    <a:lnTo>
                      <a:pt x="759995" y="452257"/>
                    </a:lnTo>
                    <a:lnTo>
                      <a:pt x="762910" y="447885"/>
                    </a:lnTo>
                    <a:lnTo>
                      <a:pt x="770645" y="448557"/>
                    </a:lnTo>
                    <a:lnTo>
                      <a:pt x="771654" y="443513"/>
                    </a:lnTo>
                    <a:lnTo>
                      <a:pt x="771654" y="436226"/>
                    </a:lnTo>
                    <a:cubicBezTo>
                      <a:pt x="772625" y="436226"/>
                      <a:pt x="773597" y="436712"/>
                      <a:pt x="774568" y="437683"/>
                    </a:cubicBezTo>
                    <a:cubicBezTo>
                      <a:pt x="775540" y="437683"/>
                      <a:pt x="776026" y="438169"/>
                      <a:pt x="776026" y="439141"/>
                    </a:cubicBezTo>
                    <a:cubicBezTo>
                      <a:pt x="777969" y="433311"/>
                      <a:pt x="780398" y="429425"/>
                      <a:pt x="783312" y="427482"/>
                    </a:cubicBezTo>
                    <a:cubicBezTo>
                      <a:pt x="784284" y="426510"/>
                      <a:pt x="784770" y="425539"/>
                      <a:pt x="784770" y="424567"/>
                    </a:cubicBezTo>
                    <a:lnTo>
                      <a:pt x="784770" y="423110"/>
                    </a:lnTo>
                    <a:cubicBezTo>
                      <a:pt x="785742" y="423110"/>
                      <a:pt x="786227" y="421653"/>
                      <a:pt x="786227" y="418738"/>
                    </a:cubicBezTo>
                    <a:cubicBezTo>
                      <a:pt x="790113" y="418738"/>
                      <a:pt x="793028" y="416795"/>
                      <a:pt x="794971" y="412909"/>
                    </a:cubicBezTo>
                    <a:cubicBezTo>
                      <a:pt x="794971" y="410966"/>
                      <a:pt x="795457" y="409508"/>
                      <a:pt x="796428" y="408537"/>
                    </a:cubicBezTo>
                    <a:lnTo>
                      <a:pt x="800800" y="408537"/>
                    </a:lnTo>
                    <a:cubicBezTo>
                      <a:pt x="803715" y="405622"/>
                      <a:pt x="805658" y="404165"/>
                      <a:pt x="806629" y="404165"/>
                    </a:cubicBezTo>
                    <a:cubicBezTo>
                      <a:pt x="808573" y="402222"/>
                      <a:pt x="809059" y="400764"/>
                      <a:pt x="808087" y="399793"/>
                    </a:cubicBezTo>
                    <a:cubicBezTo>
                      <a:pt x="808087" y="398821"/>
                      <a:pt x="808573" y="398335"/>
                      <a:pt x="809544" y="398335"/>
                    </a:cubicBezTo>
                    <a:cubicBezTo>
                      <a:pt x="811487" y="398335"/>
                      <a:pt x="812945" y="397850"/>
                      <a:pt x="813916" y="396878"/>
                    </a:cubicBezTo>
                    <a:cubicBezTo>
                      <a:pt x="815859" y="394935"/>
                      <a:pt x="816831" y="393478"/>
                      <a:pt x="816831" y="392506"/>
                    </a:cubicBezTo>
                    <a:cubicBezTo>
                      <a:pt x="817803" y="390563"/>
                      <a:pt x="820231" y="388620"/>
                      <a:pt x="824117" y="386677"/>
                    </a:cubicBezTo>
                    <a:lnTo>
                      <a:pt x="828490" y="383762"/>
                    </a:lnTo>
                    <a:cubicBezTo>
                      <a:pt x="829461" y="382791"/>
                      <a:pt x="830432" y="382305"/>
                      <a:pt x="831404" y="382305"/>
                    </a:cubicBezTo>
                    <a:cubicBezTo>
                      <a:pt x="835291" y="382305"/>
                      <a:pt x="837719" y="381819"/>
                      <a:pt x="838691" y="380848"/>
                    </a:cubicBezTo>
                    <a:lnTo>
                      <a:pt x="841605" y="380848"/>
                    </a:lnTo>
                    <a:cubicBezTo>
                      <a:pt x="845492" y="378905"/>
                      <a:pt x="850835" y="378905"/>
                      <a:pt x="857636" y="380848"/>
                    </a:cubicBezTo>
                    <a:lnTo>
                      <a:pt x="869295" y="382305"/>
                    </a:lnTo>
                    <a:cubicBezTo>
                      <a:pt x="871237" y="382305"/>
                      <a:pt x="875124" y="383277"/>
                      <a:pt x="880953" y="385220"/>
                    </a:cubicBezTo>
                    <a:cubicBezTo>
                      <a:pt x="890669" y="391049"/>
                      <a:pt x="896984" y="395421"/>
                      <a:pt x="899899" y="398335"/>
                    </a:cubicBezTo>
                    <a:lnTo>
                      <a:pt x="911557" y="405622"/>
                    </a:lnTo>
                    <a:cubicBezTo>
                      <a:pt x="918358" y="412423"/>
                      <a:pt x="921273" y="414852"/>
                      <a:pt x="920301" y="412909"/>
                    </a:cubicBezTo>
                    <a:lnTo>
                      <a:pt x="952362" y="455171"/>
                    </a:lnTo>
                    <a:lnTo>
                      <a:pt x="952362" y="356073"/>
                    </a:lnTo>
                    <a:lnTo>
                      <a:pt x="950905" y="348786"/>
                    </a:lnTo>
                    <a:cubicBezTo>
                      <a:pt x="950905" y="345872"/>
                      <a:pt x="950419" y="343929"/>
                      <a:pt x="949448" y="342957"/>
                    </a:cubicBezTo>
                    <a:lnTo>
                      <a:pt x="950905" y="297780"/>
                    </a:lnTo>
                    <a:lnTo>
                      <a:pt x="949448" y="227828"/>
                    </a:lnTo>
                    <a:cubicBezTo>
                      <a:pt x="949448" y="223942"/>
                      <a:pt x="948962" y="221028"/>
                      <a:pt x="947990" y="219085"/>
                    </a:cubicBezTo>
                    <a:close/>
                    <a:moveTo>
                      <a:pt x="513707" y="500348"/>
                    </a:moveTo>
                    <a:lnTo>
                      <a:pt x="477274" y="567385"/>
                    </a:lnTo>
                    <a:cubicBezTo>
                      <a:pt x="471445" y="580015"/>
                      <a:pt x="468530" y="585359"/>
                      <a:pt x="468530" y="583416"/>
                    </a:cubicBezTo>
                    <a:cubicBezTo>
                      <a:pt x="463673" y="593131"/>
                      <a:pt x="455414" y="607705"/>
                      <a:pt x="443756" y="627136"/>
                    </a:cubicBezTo>
                    <a:cubicBezTo>
                      <a:pt x="442784" y="630050"/>
                      <a:pt x="440841" y="631993"/>
                      <a:pt x="437926" y="632965"/>
                    </a:cubicBezTo>
                    <a:lnTo>
                      <a:pt x="433554" y="638794"/>
                    </a:lnTo>
                    <a:cubicBezTo>
                      <a:pt x="435498" y="639766"/>
                      <a:pt x="437441" y="641223"/>
                      <a:pt x="439384" y="643166"/>
                    </a:cubicBezTo>
                    <a:cubicBezTo>
                      <a:pt x="441327" y="643166"/>
                      <a:pt x="442298" y="644138"/>
                      <a:pt x="442298" y="646081"/>
                    </a:cubicBezTo>
                    <a:lnTo>
                      <a:pt x="449585" y="653367"/>
                    </a:lnTo>
                    <a:cubicBezTo>
                      <a:pt x="454443" y="658225"/>
                      <a:pt x="456386" y="659682"/>
                      <a:pt x="455414" y="657739"/>
                    </a:cubicBezTo>
                    <a:cubicBezTo>
                      <a:pt x="460272" y="662597"/>
                      <a:pt x="465615" y="666483"/>
                      <a:pt x="471445" y="669398"/>
                    </a:cubicBezTo>
                    <a:lnTo>
                      <a:pt x="493305" y="688343"/>
                    </a:lnTo>
                    <a:cubicBezTo>
                      <a:pt x="517594" y="706803"/>
                      <a:pt x="528766" y="715061"/>
                      <a:pt x="526823" y="713118"/>
                    </a:cubicBezTo>
                    <a:lnTo>
                      <a:pt x="528281" y="713118"/>
                    </a:lnTo>
                    <a:lnTo>
                      <a:pt x="528281" y="705831"/>
                    </a:lnTo>
                    <a:cubicBezTo>
                      <a:pt x="528281" y="685429"/>
                      <a:pt x="527795" y="669884"/>
                      <a:pt x="526823" y="659197"/>
                    </a:cubicBezTo>
                    <a:cubicBezTo>
                      <a:pt x="526823" y="645595"/>
                      <a:pt x="526338" y="634908"/>
                      <a:pt x="525366" y="627136"/>
                    </a:cubicBezTo>
                    <a:lnTo>
                      <a:pt x="523909" y="599446"/>
                    </a:lnTo>
                    <a:cubicBezTo>
                      <a:pt x="523909" y="589731"/>
                      <a:pt x="522937" y="575158"/>
                      <a:pt x="520994" y="555727"/>
                    </a:cubicBezTo>
                    <a:cubicBezTo>
                      <a:pt x="520994" y="550869"/>
                      <a:pt x="520022" y="542611"/>
                      <a:pt x="518079" y="530952"/>
                    </a:cubicBezTo>
                    <a:lnTo>
                      <a:pt x="516622" y="519293"/>
                    </a:lnTo>
                    <a:cubicBezTo>
                      <a:pt x="516622" y="514436"/>
                      <a:pt x="516136" y="511035"/>
                      <a:pt x="515165" y="509092"/>
                    </a:cubicBezTo>
                    <a:cubicBezTo>
                      <a:pt x="515165" y="505206"/>
                      <a:pt x="514679" y="502291"/>
                      <a:pt x="513707" y="500348"/>
                    </a:cubicBezTo>
                    <a:close/>
                    <a:moveTo>
                      <a:pt x="950905" y="564471"/>
                    </a:moveTo>
                    <a:cubicBezTo>
                      <a:pt x="948962" y="564471"/>
                      <a:pt x="947019" y="565442"/>
                      <a:pt x="945076" y="567385"/>
                    </a:cubicBezTo>
                    <a:cubicBezTo>
                      <a:pt x="943133" y="569328"/>
                      <a:pt x="942161" y="571271"/>
                      <a:pt x="942161" y="573215"/>
                    </a:cubicBezTo>
                    <a:lnTo>
                      <a:pt x="930502" y="609648"/>
                    </a:lnTo>
                    <a:lnTo>
                      <a:pt x="911557" y="654825"/>
                    </a:lnTo>
                    <a:cubicBezTo>
                      <a:pt x="909614" y="658711"/>
                      <a:pt x="907671" y="661140"/>
                      <a:pt x="905728" y="662111"/>
                    </a:cubicBezTo>
                    <a:cubicBezTo>
                      <a:pt x="903785" y="664054"/>
                      <a:pt x="901842" y="666969"/>
                      <a:pt x="899899" y="670855"/>
                    </a:cubicBezTo>
                    <a:lnTo>
                      <a:pt x="875124" y="721862"/>
                    </a:lnTo>
                    <a:cubicBezTo>
                      <a:pt x="873181" y="724776"/>
                      <a:pt x="873667" y="727691"/>
                      <a:pt x="876581" y="730606"/>
                    </a:cubicBezTo>
                    <a:lnTo>
                      <a:pt x="917387" y="768496"/>
                    </a:lnTo>
                    <a:cubicBezTo>
                      <a:pt x="928073" y="779183"/>
                      <a:pt x="935360" y="787927"/>
                      <a:pt x="939246" y="794728"/>
                    </a:cubicBezTo>
                    <a:lnTo>
                      <a:pt x="942161" y="797643"/>
                    </a:lnTo>
                    <a:cubicBezTo>
                      <a:pt x="942161" y="785984"/>
                      <a:pt x="942647" y="781126"/>
                      <a:pt x="943618" y="783069"/>
                    </a:cubicBezTo>
                    <a:lnTo>
                      <a:pt x="943618" y="781612"/>
                    </a:lnTo>
                    <a:cubicBezTo>
                      <a:pt x="947505" y="773840"/>
                      <a:pt x="948476" y="770925"/>
                      <a:pt x="946533" y="772868"/>
                    </a:cubicBezTo>
                    <a:cubicBezTo>
                      <a:pt x="948476" y="767039"/>
                      <a:pt x="949448" y="763153"/>
                      <a:pt x="949448" y="761210"/>
                    </a:cubicBezTo>
                    <a:lnTo>
                      <a:pt x="950905" y="599446"/>
                    </a:lnTo>
                    <a:cubicBezTo>
                      <a:pt x="950905" y="584873"/>
                      <a:pt x="951391" y="574186"/>
                      <a:pt x="952362" y="567385"/>
                    </a:cubicBezTo>
                    <a:cubicBezTo>
                      <a:pt x="952362" y="566414"/>
                      <a:pt x="951877" y="565442"/>
                      <a:pt x="950905" y="564471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752CB1EE-F6A6-23E1-A43C-9A6ED18485CB}"/>
                  </a:ext>
                </a:extLst>
              </p:cNvPr>
              <p:cNvSpPr txBox="1"/>
              <p:nvPr/>
            </p:nvSpPr>
            <p:spPr>
              <a:xfrm>
                <a:off x="6757918" y="3514152"/>
                <a:ext cx="2148" cy="1639"/>
              </a:xfrm>
              <a:custGeom>
                <a:avLst/>
                <a:gdLst/>
                <a:ahLst/>
                <a:cxnLst/>
                <a:rect l="l" t="t" r="r" b="b"/>
                <a:pathLst>
                  <a:path w="2148" h="1639">
                    <a:moveTo>
                      <a:pt x="1275" y="0"/>
                    </a:moveTo>
                    <a:lnTo>
                      <a:pt x="2148" y="872"/>
                    </a:lnTo>
                    <a:lnTo>
                      <a:pt x="0" y="1639"/>
                    </a:lnTo>
                    <a:cubicBezTo>
                      <a:pt x="486" y="668"/>
                      <a:pt x="911" y="121"/>
                      <a:pt x="1275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71D1505F-1F2E-858D-BBB2-A419E310315E}"/>
                </a:ext>
              </a:extLst>
            </p:cNvPr>
            <p:cNvGrpSpPr/>
            <p:nvPr/>
          </p:nvGrpSpPr>
          <p:grpSpPr>
            <a:xfrm>
              <a:off x="7701536" y="3422036"/>
              <a:ext cx="1240912" cy="1369643"/>
              <a:chOff x="7701536" y="3422036"/>
              <a:chExt cx="1240912" cy="1369643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472635D0-E2FB-5CC6-1B48-99D8BF4B8D8E}"/>
                  </a:ext>
                </a:extLst>
              </p:cNvPr>
              <p:cNvSpPr txBox="1"/>
              <p:nvPr/>
            </p:nvSpPr>
            <p:spPr>
              <a:xfrm>
                <a:off x="7701536" y="3422036"/>
                <a:ext cx="1240912" cy="1369643"/>
              </a:xfrm>
              <a:custGeom>
                <a:avLst/>
                <a:gdLst/>
                <a:ahLst/>
                <a:cxnLst/>
                <a:rect l="l" t="t" r="r" b="b"/>
                <a:pathLst>
                  <a:path w="1240912" h="1369643">
                    <a:moveTo>
                      <a:pt x="792056" y="122"/>
                    </a:moveTo>
                    <a:cubicBezTo>
                      <a:pt x="793999" y="365"/>
                      <a:pt x="795942" y="972"/>
                      <a:pt x="797886" y="1944"/>
                    </a:cubicBezTo>
                    <a:lnTo>
                      <a:pt x="818288" y="4859"/>
                    </a:lnTo>
                    <a:cubicBezTo>
                      <a:pt x="827032" y="6802"/>
                      <a:pt x="831890" y="11174"/>
                      <a:pt x="832862" y="17974"/>
                    </a:cubicBezTo>
                    <a:cubicBezTo>
                      <a:pt x="833833" y="18946"/>
                      <a:pt x="834319" y="20889"/>
                      <a:pt x="834319" y="23804"/>
                    </a:cubicBezTo>
                    <a:lnTo>
                      <a:pt x="843062" y="38377"/>
                    </a:lnTo>
                    <a:cubicBezTo>
                      <a:pt x="845978" y="41292"/>
                      <a:pt x="847434" y="44692"/>
                      <a:pt x="847434" y="48578"/>
                    </a:cubicBezTo>
                    <a:cubicBezTo>
                      <a:pt x="849377" y="54408"/>
                      <a:pt x="849377" y="60237"/>
                      <a:pt x="847434" y="66066"/>
                    </a:cubicBezTo>
                    <a:lnTo>
                      <a:pt x="847434" y="106871"/>
                    </a:lnTo>
                    <a:cubicBezTo>
                      <a:pt x="845492" y="119501"/>
                      <a:pt x="842577" y="128731"/>
                      <a:pt x="838690" y="134560"/>
                    </a:cubicBezTo>
                    <a:cubicBezTo>
                      <a:pt x="836748" y="136504"/>
                      <a:pt x="834804" y="140390"/>
                      <a:pt x="832862" y="146219"/>
                    </a:cubicBezTo>
                    <a:cubicBezTo>
                      <a:pt x="829946" y="153020"/>
                      <a:pt x="825574" y="157392"/>
                      <a:pt x="819746" y="159335"/>
                    </a:cubicBezTo>
                    <a:cubicBezTo>
                      <a:pt x="816830" y="161278"/>
                      <a:pt x="814402" y="163707"/>
                      <a:pt x="812458" y="166622"/>
                    </a:cubicBezTo>
                    <a:cubicBezTo>
                      <a:pt x="806630" y="173423"/>
                      <a:pt x="797400" y="178280"/>
                      <a:pt x="784770" y="181195"/>
                    </a:cubicBezTo>
                    <a:lnTo>
                      <a:pt x="758538" y="185567"/>
                    </a:lnTo>
                    <a:lnTo>
                      <a:pt x="758538" y="192853"/>
                    </a:lnTo>
                    <a:cubicBezTo>
                      <a:pt x="758538" y="191882"/>
                      <a:pt x="759995" y="194311"/>
                      <a:pt x="762910" y="200140"/>
                    </a:cubicBezTo>
                    <a:cubicBezTo>
                      <a:pt x="760967" y="203055"/>
                      <a:pt x="760967" y="205969"/>
                      <a:pt x="762910" y="208884"/>
                    </a:cubicBezTo>
                    <a:cubicBezTo>
                      <a:pt x="763882" y="208884"/>
                      <a:pt x="764852" y="209856"/>
                      <a:pt x="765824" y="211799"/>
                    </a:cubicBezTo>
                    <a:cubicBezTo>
                      <a:pt x="766796" y="212770"/>
                      <a:pt x="767282" y="213742"/>
                      <a:pt x="767282" y="214713"/>
                    </a:cubicBezTo>
                    <a:lnTo>
                      <a:pt x="765824" y="219085"/>
                    </a:lnTo>
                    <a:cubicBezTo>
                      <a:pt x="765824" y="225886"/>
                      <a:pt x="766310" y="228315"/>
                      <a:pt x="767282" y="226372"/>
                    </a:cubicBezTo>
                    <a:lnTo>
                      <a:pt x="767282" y="229287"/>
                    </a:lnTo>
                    <a:cubicBezTo>
                      <a:pt x="768253" y="231230"/>
                      <a:pt x="768253" y="232687"/>
                      <a:pt x="767282" y="233659"/>
                    </a:cubicBezTo>
                    <a:cubicBezTo>
                      <a:pt x="766310" y="234630"/>
                      <a:pt x="765824" y="236088"/>
                      <a:pt x="765824" y="238031"/>
                    </a:cubicBezTo>
                    <a:cubicBezTo>
                      <a:pt x="765824" y="239974"/>
                      <a:pt x="764852" y="242888"/>
                      <a:pt x="762910" y="246775"/>
                    </a:cubicBezTo>
                    <a:cubicBezTo>
                      <a:pt x="759995" y="251632"/>
                      <a:pt x="757566" y="258919"/>
                      <a:pt x="755623" y="268634"/>
                    </a:cubicBezTo>
                    <a:cubicBezTo>
                      <a:pt x="755623" y="270577"/>
                      <a:pt x="757080" y="271549"/>
                      <a:pt x="759995" y="271549"/>
                    </a:cubicBezTo>
                    <a:cubicBezTo>
                      <a:pt x="762910" y="270577"/>
                      <a:pt x="767767" y="270092"/>
                      <a:pt x="774568" y="270092"/>
                    </a:cubicBezTo>
                    <a:cubicBezTo>
                      <a:pt x="777483" y="269120"/>
                      <a:pt x="781854" y="268634"/>
                      <a:pt x="787684" y="268634"/>
                    </a:cubicBezTo>
                    <a:lnTo>
                      <a:pt x="856178" y="261348"/>
                    </a:lnTo>
                    <a:cubicBezTo>
                      <a:pt x="863951" y="261348"/>
                      <a:pt x="869294" y="260862"/>
                      <a:pt x="872209" y="259890"/>
                    </a:cubicBezTo>
                    <a:lnTo>
                      <a:pt x="902813" y="255518"/>
                    </a:lnTo>
                    <a:cubicBezTo>
                      <a:pt x="907670" y="255518"/>
                      <a:pt x="911071" y="256004"/>
                      <a:pt x="913014" y="256976"/>
                    </a:cubicBezTo>
                    <a:cubicBezTo>
                      <a:pt x="920786" y="257947"/>
                      <a:pt x="928073" y="257947"/>
                      <a:pt x="934874" y="256976"/>
                    </a:cubicBezTo>
                    <a:cubicBezTo>
                      <a:pt x="937788" y="256976"/>
                      <a:pt x="939732" y="257461"/>
                      <a:pt x="940703" y="258433"/>
                    </a:cubicBezTo>
                    <a:cubicBezTo>
                      <a:pt x="942646" y="258433"/>
                      <a:pt x="944104" y="258919"/>
                      <a:pt x="945076" y="259890"/>
                    </a:cubicBezTo>
                    <a:cubicBezTo>
                      <a:pt x="946047" y="259890"/>
                      <a:pt x="947018" y="260376"/>
                      <a:pt x="947990" y="261348"/>
                    </a:cubicBezTo>
                    <a:cubicBezTo>
                      <a:pt x="948962" y="263291"/>
                      <a:pt x="953334" y="266691"/>
                      <a:pt x="961106" y="271549"/>
                    </a:cubicBezTo>
                    <a:lnTo>
                      <a:pt x="971307" y="278836"/>
                    </a:lnTo>
                    <a:cubicBezTo>
                      <a:pt x="976165" y="281750"/>
                      <a:pt x="981022" y="286122"/>
                      <a:pt x="985880" y="291952"/>
                    </a:cubicBezTo>
                    <a:cubicBezTo>
                      <a:pt x="986852" y="291952"/>
                      <a:pt x="987338" y="292923"/>
                      <a:pt x="987338" y="294866"/>
                    </a:cubicBezTo>
                    <a:cubicBezTo>
                      <a:pt x="987338" y="295838"/>
                      <a:pt x="987824" y="296809"/>
                      <a:pt x="988795" y="297781"/>
                    </a:cubicBezTo>
                    <a:cubicBezTo>
                      <a:pt x="989767" y="297781"/>
                      <a:pt x="990738" y="298267"/>
                      <a:pt x="991710" y="299238"/>
                    </a:cubicBezTo>
                    <a:cubicBezTo>
                      <a:pt x="992682" y="299238"/>
                      <a:pt x="993166" y="299724"/>
                      <a:pt x="993166" y="300696"/>
                    </a:cubicBezTo>
                    <a:cubicBezTo>
                      <a:pt x="999968" y="309440"/>
                      <a:pt x="1003368" y="315755"/>
                      <a:pt x="1003368" y="319641"/>
                    </a:cubicBezTo>
                    <a:lnTo>
                      <a:pt x="1009198" y="335671"/>
                    </a:lnTo>
                    <a:cubicBezTo>
                      <a:pt x="1012112" y="340529"/>
                      <a:pt x="1013084" y="344901"/>
                      <a:pt x="1012112" y="348787"/>
                    </a:cubicBezTo>
                    <a:lnTo>
                      <a:pt x="1012112" y="350245"/>
                    </a:lnTo>
                    <a:cubicBezTo>
                      <a:pt x="1015027" y="353159"/>
                      <a:pt x="1015512" y="356560"/>
                      <a:pt x="1013570" y="360446"/>
                    </a:cubicBezTo>
                    <a:cubicBezTo>
                      <a:pt x="1012598" y="361417"/>
                      <a:pt x="1012598" y="362875"/>
                      <a:pt x="1013570" y="364818"/>
                    </a:cubicBezTo>
                    <a:lnTo>
                      <a:pt x="1012112" y="372104"/>
                    </a:lnTo>
                    <a:cubicBezTo>
                      <a:pt x="1013084" y="373076"/>
                      <a:pt x="1013570" y="374048"/>
                      <a:pt x="1013570" y="375019"/>
                    </a:cubicBezTo>
                    <a:lnTo>
                      <a:pt x="1009198" y="379391"/>
                    </a:lnTo>
                    <a:lnTo>
                      <a:pt x="1000454" y="396879"/>
                    </a:lnTo>
                    <a:cubicBezTo>
                      <a:pt x="996567" y="400765"/>
                      <a:pt x="993166" y="403194"/>
                      <a:pt x="990252" y="404166"/>
                    </a:cubicBezTo>
                    <a:cubicBezTo>
                      <a:pt x="989281" y="404166"/>
                      <a:pt x="988310" y="404651"/>
                      <a:pt x="987338" y="405623"/>
                    </a:cubicBezTo>
                    <a:lnTo>
                      <a:pt x="977136" y="412910"/>
                    </a:lnTo>
                    <a:cubicBezTo>
                      <a:pt x="973250" y="413881"/>
                      <a:pt x="969850" y="415824"/>
                      <a:pt x="966935" y="418739"/>
                    </a:cubicBezTo>
                    <a:lnTo>
                      <a:pt x="956734" y="423111"/>
                    </a:lnTo>
                    <a:lnTo>
                      <a:pt x="936331" y="427483"/>
                    </a:lnTo>
                    <a:cubicBezTo>
                      <a:pt x="929530" y="427483"/>
                      <a:pt x="918358" y="428454"/>
                      <a:pt x="902813" y="430398"/>
                    </a:cubicBezTo>
                    <a:lnTo>
                      <a:pt x="889697" y="431855"/>
                    </a:lnTo>
                    <a:cubicBezTo>
                      <a:pt x="883868" y="431855"/>
                      <a:pt x="879496" y="432341"/>
                      <a:pt x="876581" y="433312"/>
                    </a:cubicBezTo>
                    <a:lnTo>
                      <a:pt x="860550" y="434769"/>
                    </a:lnTo>
                    <a:cubicBezTo>
                      <a:pt x="852778" y="434769"/>
                      <a:pt x="846949" y="435255"/>
                      <a:pt x="843062" y="436227"/>
                    </a:cubicBezTo>
                    <a:cubicBezTo>
                      <a:pt x="833347" y="438170"/>
                      <a:pt x="820717" y="440113"/>
                      <a:pt x="805172" y="442056"/>
                    </a:cubicBezTo>
                    <a:lnTo>
                      <a:pt x="685672" y="455172"/>
                    </a:lnTo>
                    <a:lnTo>
                      <a:pt x="672556" y="477032"/>
                    </a:lnTo>
                    <a:lnTo>
                      <a:pt x="794970" y="465373"/>
                    </a:lnTo>
                    <a:cubicBezTo>
                      <a:pt x="801772" y="465373"/>
                      <a:pt x="806630" y="464888"/>
                      <a:pt x="809544" y="463916"/>
                    </a:cubicBezTo>
                    <a:lnTo>
                      <a:pt x="891154" y="453715"/>
                    </a:lnTo>
                    <a:cubicBezTo>
                      <a:pt x="908642" y="451772"/>
                      <a:pt x="922244" y="450800"/>
                      <a:pt x="931960" y="450800"/>
                    </a:cubicBezTo>
                    <a:cubicBezTo>
                      <a:pt x="947504" y="448857"/>
                      <a:pt x="959163" y="447885"/>
                      <a:pt x="966935" y="447885"/>
                    </a:cubicBezTo>
                    <a:lnTo>
                      <a:pt x="1026686" y="446428"/>
                    </a:lnTo>
                    <a:cubicBezTo>
                      <a:pt x="1034458" y="446428"/>
                      <a:pt x="1040287" y="445456"/>
                      <a:pt x="1044174" y="443513"/>
                    </a:cubicBezTo>
                    <a:lnTo>
                      <a:pt x="1103924" y="440599"/>
                    </a:lnTo>
                    <a:cubicBezTo>
                      <a:pt x="1110724" y="440599"/>
                      <a:pt x="1115582" y="440113"/>
                      <a:pt x="1118497" y="439141"/>
                    </a:cubicBezTo>
                    <a:lnTo>
                      <a:pt x="1121412" y="439141"/>
                    </a:lnTo>
                    <a:cubicBezTo>
                      <a:pt x="1125298" y="436227"/>
                      <a:pt x="1129670" y="435741"/>
                      <a:pt x="1134528" y="437684"/>
                    </a:cubicBezTo>
                    <a:cubicBezTo>
                      <a:pt x="1140356" y="438656"/>
                      <a:pt x="1148130" y="438170"/>
                      <a:pt x="1157844" y="436227"/>
                    </a:cubicBezTo>
                    <a:cubicBezTo>
                      <a:pt x="1160760" y="434284"/>
                      <a:pt x="1163188" y="434284"/>
                      <a:pt x="1165131" y="436227"/>
                    </a:cubicBezTo>
                    <a:lnTo>
                      <a:pt x="1170960" y="437684"/>
                    </a:lnTo>
                    <a:cubicBezTo>
                      <a:pt x="1172904" y="439627"/>
                      <a:pt x="1179704" y="441570"/>
                      <a:pt x="1191364" y="443513"/>
                    </a:cubicBezTo>
                    <a:lnTo>
                      <a:pt x="1195735" y="444971"/>
                    </a:lnTo>
                    <a:cubicBezTo>
                      <a:pt x="1200593" y="447885"/>
                      <a:pt x="1204965" y="448857"/>
                      <a:pt x="1208851" y="447885"/>
                    </a:cubicBezTo>
                    <a:cubicBezTo>
                      <a:pt x="1208851" y="452743"/>
                      <a:pt x="1211766" y="457115"/>
                      <a:pt x="1217595" y="461001"/>
                    </a:cubicBezTo>
                    <a:cubicBezTo>
                      <a:pt x="1226339" y="464888"/>
                      <a:pt x="1232168" y="471688"/>
                      <a:pt x="1235083" y="481404"/>
                    </a:cubicBezTo>
                    <a:lnTo>
                      <a:pt x="1236540" y="485776"/>
                    </a:lnTo>
                    <a:cubicBezTo>
                      <a:pt x="1236540" y="487719"/>
                      <a:pt x="1237026" y="489176"/>
                      <a:pt x="1237998" y="490148"/>
                    </a:cubicBezTo>
                    <a:cubicBezTo>
                      <a:pt x="1239940" y="492091"/>
                      <a:pt x="1240912" y="495491"/>
                      <a:pt x="1240912" y="500349"/>
                    </a:cubicBezTo>
                    <a:cubicBezTo>
                      <a:pt x="1239940" y="501321"/>
                      <a:pt x="1238969" y="501806"/>
                      <a:pt x="1237998" y="501806"/>
                    </a:cubicBezTo>
                    <a:lnTo>
                      <a:pt x="1236540" y="507636"/>
                    </a:lnTo>
                    <a:cubicBezTo>
                      <a:pt x="1237512" y="507636"/>
                      <a:pt x="1237512" y="508122"/>
                      <a:pt x="1236540" y="509093"/>
                    </a:cubicBezTo>
                    <a:lnTo>
                      <a:pt x="1233626" y="520752"/>
                    </a:lnTo>
                    <a:cubicBezTo>
                      <a:pt x="1230711" y="523666"/>
                      <a:pt x="1229254" y="526095"/>
                      <a:pt x="1229254" y="528038"/>
                    </a:cubicBezTo>
                    <a:cubicBezTo>
                      <a:pt x="1229254" y="529010"/>
                      <a:pt x="1230226" y="530467"/>
                      <a:pt x="1232168" y="532410"/>
                    </a:cubicBezTo>
                    <a:lnTo>
                      <a:pt x="1226339" y="544069"/>
                    </a:lnTo>
                    <a:lnTo>
                      <a:pt x="1216138" y="549898"/>
                    </a:lnTo>
                    <a:cubicBezTo>
                      <a:pt x="1218081" y="551841"/>
                      <a:pt x="1219052" y="553299"/>
                      <a:pt x="1219052" y="554270"/>
                    </a:cubicBezTo>
                    <a:lnTo>
                      <a:pt x="1219052" y="557185"/>
                    </a:lnTo>
                    <a:cubicBezTo>
                      <a:pt x="1220995" y="557185"/>
                      <a:pt x="1220995" y="558156"/>
                      <a:pt x="1219052" y="560099"/>
                    </a:cubicBezTo>
                    <a:lnTo>
                      <a:pt x="1213223" y="571758"/>
                    </a:lnTo>
                    <a:cubicBezTo>
                      <a:pt x="1212252" y="574673"/>
                      <a:pt x="1210308" y="576616"/>
                      <a:pt x="1207394" y="577587"/>
                    </a:cubicBezTo>
                    <a:lnTo>
                      <a:pt x="1208851" y="581959"/>
                    </a:lnTo>
                    <a:cubicBezTo>
                      <a:pt x="1208851" y="584874"/>
                      <a:pt x="1207879" y="587303"/>
                      <a:pt x="1205936" y="589246"/>
                    </a:cubicBezTo>
                    <a:lnTo>
                      <a:pt x="1205936" y="590703"/>
                    </a:lnTo>
                    <a:cubicBezTo>
                      <a:pt x="1202050" y="591675"/>
                      <a:pt x="1200107" y="594104"/>
                      <a:pt x="1200107" y="597990"/>
                    </a:cubicBezTo>
                    <a:lnTo>
                      <a:pt x="1192821" y="603819"/>
                    </a:lnTo>
                    <a:lnTo>
                      <a:pt x="1178248" y="605277"/>
                    </a:lnTo>
                    <a:cubicBezTo>
                      <a:pt x="1169503" y="605277"/>
                      <a:pt x="1163188" y="606248"/>
                      <a:pt x="1159302" y="608191"/>
                    </a:cubicBezTo>
                    <a:lnTo>
                      <a:pt x="1149101" y="606734"/>
                    </a:lnTo>
                    <a:lnTo>
                      <a:pt x="966935" y="616935"/>
                    </a:lnTo>
                    <a:lnTo>
                      <a:pt x="929044" y="621307"/>
                    </a:lnTo>
                    <a:cubicBezTo>
                      <a:pt x="923215" y="623250"/>
                      <a:pt x="918844" y="623250"/>
                      <a:pt x="915929" y="621307"/>
                    </a:cubicBezTo>
                    <a:lnTo>
                      <a:pt x="848892" y="630051"/>
                    </a:lnTo>
                    <a:cubicBezTo>
                      <a:pt x="843062" y="630051"/>
                      <a:pt x="838690" y="630537"/>
                      <a:pt x="835776" y="631508"/>
                    </a:cubicBezTo>
                    <a:cubicBezTo>
                      <a:pt x="822174" y="631508"/>
                      <a:pt x="808572" y="632966"/>
                      <a:pt x="794970" y="635880"/>
                    </a:cubicBezTo>
                    <a:lnTo>
                      <a:pt x="787684" y="635880"/>
                    </a:lnTo>
                    <a:cubicBezTo>
                      <a:pt x="781854" y="635880"/>
                      <a:pt x="773111" y="636852"/>
                      <a:pt x="761452" y="638795"/>
                    </a:cubicBezTo>
                    <a:lnTo>
                      <a:pt x="711903" y="643167"/>
                    </a:lnTo>
                    <a:cubicBezTo>
                      <a:pt x="705102" y="643167"/>
                      <a:pt x="699759" y="643653"/>
                      <a:pt x="695872" y="644624"/>
                    </a:cubicBezTo>
                    <a:lnTo>
                      <a:pt x="589488" y="656283"/>
                    </a:lnTo>
                    <a:cubicBezTo>
                      <a:pt x="587545" y="656283"/>
                      <a:pt x="584631" y="658226"/>
                      <a:pt x="580744" y="662112"/>
                    </a:cubicBezTo>
                    <a:lnTo>
                      <a:pt x="545769" y="700003"/>
                    </a:lnTo>
                    <a:cubicBezTo>
                      <a:pt x="544797" y="702917"/>
                      <a:pt x="544797" y="705832"/>
                      <a:pt x="545769" y="708747"/>
                    </a:cubicBezTo>
                    <a:cubicBezTo>
                      <a:pt x="548683" y="713604"/>
                      <a:pt x="552083" y="716519"/>
                      <a:pt x="555970" y="717491"/>
                    </a:cubicBezTo>
                    <a:cubicBezTo>
                      <a:pt x="559856" y="717491"/>
                      <a:pt x="563257" y="716033"/>
                      <a:pt x="566171" y="713119"/>
                    </a:cubicBezTo>
                    <a:cubicBezTo>
                      <a:pt x="579772" y="705346"/>
                      <a:pt x="595803" y="699031"/>
                      <a:pt x="614263" y="694173"/>
                    </a:cubicBezTo>
                    <a:cubicBezTo>
                      <a:pt x="623978" y="691259"/>
                      <a:pt x="639523" y="687858"/>
                      <a:pt x="660897" y="683972"/>
                    </a:cubicBezTo>
                    <a:lnTo>
                      <a:pt x="707531" y="676685"/>
                    </a:lnTo>
                    <a:cubicBezTo>
                      <a:pt x="716276" y="674742"/>
                      <a:pt x="722590" y="673771"/>
                      <a:pt x="726476" y="673771"/>
                    </a:cubicBezTo>
                    <a:cubicBezTo>
                      <a:pt x="738135" y="671828"/>
                      <a:pt x="746879" y="670856"/>
                      <a:pt x="752708" y="670856"/>
                    </a:cubicBezTo>
                    <a:lnTo>
                      <a:pt x="841605" y="662112"/>
                    </a:lnTo>
                    <a:cubicBezTo>
                      <a:pt x="844520" y="660169"/>
                      <a:pt x="849863" y="659197"/>
                      <a:pt x="857636" y="659197"/>
                    </a:cubicBezTo>
                    <a:cubicBezTo>
                      <a:pt x="860550" y="658226"/>
                      <a:pt x="864922" y="657740"/>
                      <a:pt x="870752" y="657740"/>
                    </a:cubicBezTo>
                    <a:lnTo>
                      <a:pt x="882410" y="656283"/>
                    </a:lnTo>
                    <a:cubicBezTo>
                      <a:pt x="886296" y="657254"/>
                      <a:pt x="893584" y="655311"/>
                      <a:pt x="904270" y="650454"/>
                    </a:cubicBezTo>
                    <a:cubicBezTo>
                      <a:pt x="908156" y="649482"/>
                      <a:pt x="913986" y="647053"/>
                      <a:pt x="921758" y="643167"/>
                    </a:cubicBezTo>
                    <a:cubicBezTo>
                      <a:pt x="932445" y="647053"/>
                      <a:pt x="940703" y="652397"/>
                      <a:pt x="946532" y="659197"/>
                    </a:cubicBezTo>
                    <a:lnTo>
                      <a:pt x="962564" y="669399"/>
                    </a:lnTo>
                    <a:cubicBezTo>
                      <a:pt x="971307" y="676200"/>
                      <a:pt x="976165" y="680572"/>
                      <a:pt x="977136" y="682515"/>
                    </a:cubicBezTo>
                    <a:cubicBezTo>
                      <a:pt x="977136" y="684458"/>
                      <a:pt x="978108" y="685429"/>
                      <a:pt x="980051" y="685429"/>
                    </a:cubicBezTo>
                    <a:lnTo>
                      <a:pt x="990252" y="694173"/>
                    </a:lnTo>
                    <a:cubicBezTo>
                      <a:pt x="995110" y="699031"/>
                      <a:pt x="998510" y="702917"/>
                      <a:pt x="1000454" y="705832"/>
                    </a:cubicBezTo>
                    <a:lnTo>
                      <a:pt x="1010655" y="721862"/>
                    </a:lnTo>
                    <a:cubicBezTo>
                      <a:pt x="1013570" y="725749"/>
                      <a:pt x="1017456" y="733521"/>
                      <a:pt x="1022314" y="745180"/>
                    </a:cubicBezTo>
                    <a:cubicBezTo>
                      <a:pt x="1021342" y="744208"/>
                      <a:pt x="1022799" y="747609"/>
                      <a:pt x="1026686" y="755381"/>
                    </a:cubicBezTo>
                    <a:cubicBezTo>
                      <a:pt x="1027657" y="755381"/>
                      <a:pt x="1029114" y="759267"/>
                      <a:pt x="1031058" y="767040"/>
                    </a:cubicBezTo>
                    <a:lnTo>
                      <a:pt x="1029600" y="774326"/>
                    </a:lnTo>
                    <a:cubicBezTo>
                      <a:pt x="1030572" y="773355"/>
                      <a:pt x="1029600" y="775784"/>
                      <a:pt x="1026686" y="781613"/>
                    </a:cubicBezTo>
                    <a:cubicBezTo>
                      <a:pt x="1022799" y="785499"/>
                      <a:pt x="1021828" y="790843"/>
                      <a:pt x="1023770" y="797643"/>
                    </a:cubicBezTo>
                    <a:lnTo>
                      <a:pt x="1019399" y="802015"/>
                    </a:lnTo>
                    <a:cubicBezTo>
                      <a:pt x="1018428" y="802015"/>
                      <a:pt x="1014541" y="804444"/>
                      <a:pt x="1007740" y="809302"/>
                    </a:cubicBezTo>
                    <a:cubicBezTo>
                      <a:pt x="1003854" y="811245"/>
                      <a:pt x="1001911" y="814160"/>
                      <a:pt x="1001911" y="818046"/>
                    </a:cubicBezTo>
                    <a:lnTo>
                      <a:pt x="1000454" y="839906"/>
                    </a:lnTo>
                    <a:cubicBezTo>
                      <a:pt x="999482" y="842821"/>
                      <a:pt x="998996" y="851564"/>
                      <a:pt x="998996" y="866138"/>
                    </a:cubicBezTo>
                    <a:lnTo>
                      <a:pt x="997539" y="904028"/>
                    </a:lnTo>
                    <a:cubicBezTo>
                      <a:pt x="997539" y="911801"/>
                      <a:pt x="996567" y="917144"/>
                      <a:pt x="994624" y="920059"/>
                    </a:cubicBezTo>
                    <a:cubicBezTo>
                      <a:pt x="993652" y="921030"/>
                      <a:pt x="993166" y="922973"/>
                      <a:pt x="993166" y="925888"/>
                    </a:cubicBezTo>
                    <a:cubicBezTo>
                      <a:pt x="993166" y="935604"/>
                      <a:pt x="991224" y="949205"/>
                      <a:pt x="987338" y="966693"/>
                    </a:cubicBezTo>
                    <a:lnTo>
                      <a:pt x="982966" y="1057047"/>
                    </a:lnTo>
                    <a:cubicBezTo>
                      <a:pt x="982966" y="1063848"/>
                      <a:pt x="982480" y="1069192"/>
                      <a:pt x="981508" y="1073078"/>
                    </a:cubicBezTo>
                    <a:cubicBezTo>
                      <a:pt x="980536" y="1077936"/>
                      <a:pt x="980051" y="1085222"/>
                      <a:pt x="980051" y="1094938"/>
                    </a:cubicBezTo>
                    <a:lnTo>
                      <a:pt x="974222" y="1255243"/>
                    </a:lnTo>
                    <a:cubicBezTo>
                      <a:pt x="972279" y="1264959"/>
                      <a:pt x="970336" y="1280504"/>
                      <a:pt x="968392" y="1301878"/>
                    </a:cubicBezTo>
                    <a:lnTo>
                      <a:pt x="968392" y="1307707"/>
                    </a:lnTo>
                    <a:lnTo>
                      <a:pt x="964020" y="1319366"/>
                    </a:lnTo>
                    <a:cubicBezTo>
                      <a:pt x="964992" y="1321309"/>
                      <a:pt x="963049" y="1324709"/>
                      <a:pt x="958191" y="1329567"/>
                    </a:cubicBezTo>
                    <a:cubicBezTo>
                      <a:pt x="957220" y="1330539"/>
                      <a:pt x="956734" y="1331510"/>
                      <a:pt x="956734" y="1332482"/>
                    </a:cubicBezTo>
                    <a:lnTo>
                      <a:pt x="953819" y="1329567"/>
                    </a:lnTo>
                    <a:cubicBezTo>
                      <a:pt x="953819" y="1330539"/>
                      <a:pt x="952362" y="1331024"/>
                      <a:pt x="949448" y="1331024"/>
                    </a:cubicBezTo>
                    <a:cubicBezTo>
                      <a:pt x="947504" y="1331024"/>
                      <a:pt x="946047" y="1331510"/>
                      <a:pt x="945076" y="1332482"/>
                    </a:cubicBezTo>
                    <a:cubicBezTo>
                      <a:pt x="940218" y="1345112"/>
                      <a:pt x="936331" y="1352398"/>
                      <a:pt x="933417" y="1354342"/>
                    </a:cubicBezTo>
                    <a:lnTo>
                      <a:pt x="924672" y="1358713"/>
                    </a:lnTo>
                    <a:cubicBezTo>
                      <a:pt x="924672" y="1359685"/>
                      <a:pt x="923701" y="1360171"/>
                      <a:pt x="921758" y="1360171"/>
                    </a:cubicBezTo>
                    <a:cubicBezTo>
                      <a:pt x="919816" y="1360171"/>
                      <a:pt x="917872" y="1361142"/>
                      <a:pt x="915929" y="1363085"/>
                    </a:cubicBezTo>
                    <a:lnTo>
                      <a:pt x="907185" y="1363085"/>
                    </a:lnTo>
                    <a:cubicBezTo>
                      <a:pt x="903298" y="1365029"/>
                      <a:pt x="899898" y="1365514"/>
                      <a:pt x="896984" y="1364543"/>
                    </a:cubicBezTo>
                    <a:lnTo>
                      <a:pt x="895526" y="1364543"/>
                    </a:lnTo>
                    <a:cubicBezTo>
                      <a:pt x="896498" y="1363571"/>
                      <a:pt x="893097" y="1365029"/>
                      <a:pt x="885325" y="1368915"/>
                    </a:cubicBezTo>
                    <a:lnTo>
                      <a:pt x="870752" y="1368915"/>
                    </a:lnTo>
                    <a:cubicBezTo>
                      <a:pt x="868808" y="1369886"/>
                      <a:pt x="866380" y="1369886"/>
                      <a:pt x="863466" y="1368915"/>
                    </a:cubicBezTo>
                    <a:lnTo>
                      <a:pt x="843062" y="1368915"/>
                    </a:lnTo>
                    <a:cubicBezTo>
                      <a:pt x="841120" y="1369886"/>
                      <a:pt x="838690" y="1369886"/>
                      <a:pt x="835776" y="1368915"/>
                    </a:cubicBezTo>
                    <a:cubicBezTo>
                      <a:pt x="833833" y="1368915"/>
                      <a:pt x="830918" y="1367943"/>
                      <a:pt x="827032" y="1366000"/>
                    </a:cubicBezTo>
                    <a:cubicBezTo>
                      <a:pt x="827032" y="1365029"/>
                      <a:pt x="826546" y="1364057"/>
                      <a:pt x="825574" y="1363085"/>
                    </a:cubicBezTo>
                    <a:cubicBezTo>
                      <a:pt x="825574" y="1362114"/>
                      <a:pt x="825089" y="1361142"/>
                      <a:pt x="824117" y="1360171"/>
                    </a:cubicBezTo>
                    <a:cubicBezTo>
                      <a:pt x="824117" y="1359199"/>
                      <a:pt x="823632" y="1358713"/>
                      <a:pt x="822660" y="1358713"/>
                    </a:cubicBezTo>
                    <a:cubicBezTo>
                      <a:pt x="822660" y="1357742"/>
                      <a:pt x="822174" y="1357256"/>
                      <a:pt x="821203" y="1357256"/>
                    </a:cubicBezTo>
                    <a:lnTo>
                      <a:pt x="818288" y="1357256"/>
                    </a:lnTo>
                    <a:cubicBezTo>
                      <a:pt x="815374" y="1354342"/>
                      <a:pt x="813916" y="1353370"/>
                      <a:pt x="813916" y="1354342"/>
                    </a:cubicBezTo>
                    <a:cubicBezTo>
                      <a:pt x="810030" y="1349484"/>
                      <a:pt x="804200" y="1346083"/>
                      <a:pt x="796428" y="1344140"/>
                    </a:cubicBezTo>
                    <a:cubicBezTo>
                      <a:pt x="790599" y="1341226"/>
                      <a:pt x="786712" y="1338311"/>
                      <a:pt x="784770" y="1335396"/>
                    </a:cubicBezTo>
                    <a:cubicBezTo>
                      <a:pt x="782826" y="1333453"/>
                      <a:pt x="781854" y="1331996"/>
                      <a:pt x="781854" y="1331024"/>
                    </a:cubicBezTo>
                    <a:lnTo>
                      <a:pt x="776026" y="1333939"/>
                    </a:lnTo>
                    <a:cubicBezTo>
                      <a:pt x="773111" y="1334911"/>
                      <a:pt x="769224" y="1335396"/>
                      <a:pt x="764366" y="1335396"/>
                    </a:cubicBezTo>
                    <a:lnTo>
                      <a:pt x="735220" y="1336854"/>
                    </a:lnTo>
                    <a:cubicBezTo>
                      <a:pt x="729391" y="1336854"/>
                      <a:pt x="725019" y="1337339"/>
                      <a:pt x="722105" y="1338311"/>
                    </a:cubicBezTo>
                    <a:lnTo>
                      <a:pt x="687129" y="1344140"/>
                    </a:lnTo>
                    <a:lnTo>
                      <a:pt x="548683" y="1357256"/>
                    </a:lnTo>
                    <a:lnTo>
                      <a:pt x="541396" y="1360171"/>
                    </a:lnTo>
                    <a:cubicBezTo>
                      <a:pt x="537510" y="1360171"/>
                      <a:pt x="533624" y="1359199"/>
                      <a:pt x="529738" y="1357256"/>
                    </a:cubicBezTo>
                    <a:lnTo>
                      <a:pt x="456872" y="1319366"/>
                    </a:lnTo>
                    <a:cubicBezTo>
                      <a:pt x="450070" y="1314508"/>
                      <a:pt x="449100" y="1309164"/>
                      <a:pt x="453957" y="1303335"/>
                    </a:cubicBezTo>
                    <a:lnTo>
                      <a:pt x="446670" y="1294591"/>
                    </a:lnTo>
                    <a:lnTo>
                      <a:pt x="448128" y="1288762"/>
                    </a:lnTo>
                    <a:cubicBezTo>
                      <a:pt x="446185" y="1290705"/>
                      <a:pt x="446670" y="1288762"/>
                      <a:pt x="449585" y="1282933"/>
                    </a:cubicBezTo>
                    <a:cubicBezTo>
                      <a:pt x="450556" y="1284876"/>
                      <a:pt x="447642" y="1282447"/>
                      <a:pt x="440841" y="1275646"/>
                    </a:cubicBezTo>
                    <a:cubicBezTo>
                      <a:pt x="440841" y="1274674"/>
                      <a:pt x="441813" y="1274189"/>
                      <a:pt x="443756" y="1274189"/>
                    </a:cubicBezTo>
                    <a:lnTo>
                      <a:pt x="442298" y="1272731"/>
                    </a:lnTo>
                    <a:cubicBezTo>
                      <a:pt x="439384" y="1272731"/>
                      <a:pt x="436955" y="1271274"/>
                      <a:pt x="435011" y="1268359"/>
                    </a:cubicBezTo>
                    <a:cubicBezTo>
                      <a:pt x="436955" y="1270302"/>
                      <a:pt x="433069" y="1264473"/>
                      <a:pt x="423353" y="1250872"/>
                    </a:cubicBezTo>
                    <a:cubicBezTo>
                      <a:pt x="419467" y="1243099"/>
                      <a:pt x="418010" y="1237270"/>
                      <a:pt x="418981" y="1233384"/>
                    </a:cubicBezTo>
                    <a:cubicBezTo>
                      <a:pt x="419953" y="1229497"/>
                      <a:pt x="419467" y="1223668"/>
                      <a:pt x="417524" y="1215896"/>
                    </a:cubicBezTo>
                    <a:lnTo>
                      <a:pt x="410237" y="1134285"/>
                    </a:lnTo>
                    <a:lnTo>
                      <a:pt x="405866" y="1042474"/>
                    </a:lnTo>
                    <a:lnTo>
                      <a:pt x="402951" y="901114"/>
                    </a:lnTo>
                    <a:cubicBezTo>
                      <a:pt x="403923" y="899170"/>
                      <a:pt x="403923" y="897713"/>
                      <a:pt x="402951" y="896742"/>
                    </a:cubicBezTo>
                    <a:lnTo>
                      <a:pt x="402951" y="892370"/>
                    </a:lnTo>
                    <a:cubicBezTo>
                      <a:pt x="401008" y="892370"/>
                      <a:pt x="400036" y="892855"/>
                      <a:pt x="400036" y="893827"/>
                    </a:cubicBezTo>
                    <a:lnTo>
                      <a:pt x="332999" y="960864"/>
                    </a:lnTo>
                    <a:cubicBezTo>
                      <a:pt x="332028" y="962807"/>
                      <a:pt x="328627" y="965236"/>
                      <a:pt x="322798" y="968150"/>
                    </a:cubicBezTo>
                    <a:cubicBezTo>
                      <a:pt x="320855" y="970094"/>
                      <a:pt x="319883" y="970094"/>
                      <a:pt x="319883" y="968150"/>
                    </a:cubicBezTo>
                    <a:cubicBezTo>
                      <a:pt x="316969" y="967179"/>
                      <a:pt x="313568" y="968636"/>
                      <a:pt x="309682" y="972522"/>
                    </a:cubicBezTo>
                    <a:lnTo>
                      <a:pt x="303853" y="978352"/>
                    </a:lnTo>
                    <a:cubicBezTo>
                      <a:pt x="302881" y="978352"/>
                      <a:pt x="302395" y="979323"/>
                      <a:pt x="302395" y="981266"/>
                    </a:cubicBezTo>
                    <a:cubicBezTo>
                      <a:pt x="304338" y="983209"/>
                      <a:pt x="303853" y="984181"/>
                      <a:pt x="300938" y="984181"/>
                    </a:cubicBezTo>
                    <a:cubicBezTo>
                      <a:pt x="298995" y="986124"/>
                      <a:pt x="297052" y="987096"/>
                      <a:pt x="295109" y="987096"/>
                    </a:cubicBezTo>
                    <a:cubicBezTo>
                      <a:pt x="295109" y="990010"/>
                      <a:pt x="295594" y="991953"/>
                      <a:pt x="296566" y="992925"/>
                    </a:cubicBezTo>
                    <a:lnTo>
                      <a:pt x="300862" y="991851"/>
                    </a:lnTo>
                    <a:lnTo>
                      <a:pt x="296566" y="995840"/>
                    </a:lnTo>
                    <a:lnTo>
                      <a:pt x="280535" y="1008956"/>
                    </a:lnTo>
                    <a:lnTo>
                      <a:pt x="276164" y="1007498"/>
                    </a:lnTo>
                    <a:lnTo>
                      <a:pt x="265962" y="1014785"/>
                    </a:lnTo>
                    <a:cubicBezTo>
                      <a:pt x="263048" y="1019643"/>
                      <a:pt x="259161" y="1023529"/>
                      <a:pt x="254303" y="1026443"/>
                    </a:cubicBezTo>
                    <a:lnTo>
                      <a:pt x="239730" y="1036645"/>
                    </a:lnTo>
                    <a:cubicBezTo>
                      <a:pt x="238759" y="1036645"/>
                      <a:pt x="235359" y="1039559"/>
                      <a:pt x="229529" y="1045389"/>
                    </a:cubicBezTo>
                    <a:cubicBezTo>
                      <a:pt x="226614" y="1049275"/>
                      <a:pt x="222728" y="1051704"/>
                      <a:pt x="217871" y="1052675"/>
                    </a:cubicBezTo>
                    <a:lnTo>
                      <a:pt x="210584" y="1055590"/>
                    </a:lnTo>
                    <a:cubicBezTo>
                      <a:pt x="208641" y="1057533"/>
                      <a:pt x="207184" y="1058019"/>
                      <a:pt x="206212" y="1057047"/>
                    </a:cubicBezTo>
                    <a:lnTo>
                      <a:pt x="203297" y="1057047"/>
                    </a:lnTo>
                    <a:cubicBezTo>
                      <a:pt x="192611" y="1063848"/>
                      <a:pt x="186295" y="1068220"/>
                      <a:pt x="184352" y="1070163"/>
                    </a:cubicBezTo>
                    <a:lnTo>
                      <a:pt x="184352" y="1071621"/>
                    </a:lnTo>
                    <a:cubicBezTo>
                      <a:pt x="182409" y="1071621"/>
                      <a:pt x="178523" y="1073564"/>
                      <a:pt x="172693" y="1077450"/>
                    </a:cubicBezTo>
                    <a:lnTo>
                      <a:pt x="166864" y="1083279"/>
                    </a:lnTo>
                    <a:lnTo>
                      <a:pt x="152291" y="1089108"/>
                    </a:lnTo>
                    <a:cubicBezTo>
                      <a:pt x="152291" y="1087165"/>
                      <a:pt x="152776" y="1086194"/>
                      <a:pt x="153748" y="1086194"/>
                    </a:cubicBezTo>
                    <a:cubicBezTo>
                      <a:pt x="151805" y="1085222"/>
                      <a:pt x="149862" y="1085708"/>
                      <a:pt x="147919" y="1087651"/>
                    </a:cubicBezTo>
                    <a:cubicBezTo>
                      <a:pt x="139175" y="1092509"/>
                      <a:pt x="130917" y="1096395"/>
                      <a:pt x="123144" y="1099310"/>
                    </a:cubicBezTo>
                    <a:cubicBezTo>
                      <a:pt x="122172" y="1100281"/>
                      <a:pt x="117801" y="1101739"/>
                      <a:pt x="110028" y="1103682"/>
                    </a:cubicBezTo>
                    <a:cubicBezTo>
                      <a:pt x="110028" y="1102710"/>
                      <a:pt x="110514" y="1102224"/>
                      <a:pt x="111486" y="1102224"/>
                    </a:cubicBezTo>
                    <a:cubicBezTo>
                      <a:pt x="112457" y="1101253"/>
                      <a:pt x="114400" y="1100281"/>
                      <a:pt x="117315" y="1099310"/>
                    </a:cubicBezTo>
                    <a:cubicBezTo>
                      <a:pt x="119258" y="1098338"/>
                      <a:pt x="120716" y="1096881"/>
                      <a:pt x="121687" y="1094938"/>
                    </a:cubicBezTo>
                    <a:lnTo>
                      <a:pt x="102742" y="1094938"/>
                    </a:lnTo>
                    <a:lnTo>
                      <a:pt x="89626" y="1097852"/>
                    </a:lnTo>
                    <a:lnTo>
                      <a:pt x="51735" y="1115340"/>
                    </a:lnTo>
                    <a:cubicBezTo>
                      <a:pt x="49792" y="1117283"/>
                      <a:pt x="47363" y="1118255"/>
                      <a:pt x="44449" y="1118255"/>
                    </a:cubicBezTo>
                    <a:cubicBezTo>
                      <a:pt x="38619" y="1120198"/>
                      <a:pt x="34733" y="1122141"/>
                      <a:pt x="32790" y="1124084"/>
                    </a:cubicBezTo>
                    <a:lnTo>
                      <a:pt x="25503" y="1128456"/>
                    </a:lnTo>
                    <a:cubicBezTo>
                      <a:pt x="15788" y="1134285"/>
                      <a:pt x="8501" y="1138172"/>
                      <a:pt x="3644" y="1140115"/>
                    </a:cubicBezTo>
                    <a:lnTo>
                      <a:pt x="3644" y="1135743"/>
                    </a:lnTo>
                    <a:cubicBezTo>
                      <a:pt x="10445" y="1128942"/>
                      <a:pt x="16274" y="1123598"/>
                      <a:pt x="21132" y="1119712"/>
                    </a:cubicBezTo>
                    <a:lnTo>
                      <a:pt x="729" y="1132828"/>
                    </a:lnTo>
                    <a:cubicBezTo>
                      <a:pt x="-243" y="1130885"/>
                      <a:pt x="-243" y="1129428"/>
                      <a:pt x="729" y="1128456"/>
                    </a:cubicBezTo>
                    <a:cubicBezTo>
                      <a:pt x="6558" y="1124570"/>
                      <a:pt x="13845" y="1117283"/>
                      <a:pt x="22589" y="1106596"/>
                    </a:cubicBezTo>
                    <a:cubicBezTo>
                      <a:pt x="28418" y="1098824"/>
                      <a:pt x="33276" y="1092995"/>
                      <a:pt x="37162" y="1089108"/>
                    </a:cubicBezTo>
                    <a:lnTo>
                      <a:pt x="48821" y="1075993"/>
                    </a:lnTo>
                    <a:lnTo>
                      <a:pt x="50278" y="1071621"/>
                    </a:lnTo>
                    <a:cubicBezTo>
                      <a:pt x="50278" y="1070649"/>
                      <a:pt x="50764" y="1069677"/>
                      <a:pt x="51735" y="1068706"/>
                    </a:cubicBezTo>
                    <a:cubicBezTo>
                      <a:pt x="57564" y="1062877"/>
                      <a:pt x="60965" y="1058019"/>
                      <a:pt x="61937" y="1054133"/>
                    </a:cubicBezTo>
                    <a:lnTo>
                      <a:pt x="63394" y="1052675"/>
                    </a:lnTo>
                    <a:cubicBezTo>
                      <a:pt x="65337" y="1051704"/>
                      <a:pt x="67280" y="1048789"/>
                      <a:pt x="69223" y="1043931"/>
                    </a:cubicBezTo>
                    <a:lnTo>
                      <a:pt x="70681" y="1042474"/>
                    </a:lnTo>
                    <a:cubicBezTo>
                      <a:pt x="74567" y="1039559"/>
                      <a:pt x="77482" y="1035673"/>
                      <a:pt x="79424" y="1030815"/>
                    </a:cubicBezTo>
                    <a:cubicBezTo>
                      <a:pt x="79424" y="1029844"/>
                      <a:pt x="79910" y="1029358"/>
                      <a:pt x="80882" y="1029358"/>
                    </a:cubicBezTo>
                    <a:lnTo>
                      <a:pt x="169779" y="912772"/>
                    </a:lnTo>
                    <a:lnTo>
                      <a:pt x="197468" y="873424"/>
                    </a:lnTo>
                    <a:cubicBezTo>
                      <a:pt x="202326" y="867595"/>
                      <a:pt x="208641" y="857880"/>
                      <a:pt x="216413" y="844278"/>
                    </a:cubicBezTo>
                    <a:lnTo>
                      <a:pt x="222243" y="838449"/>
                    </a:lnTo>
                    <a:lnTo>
                      <a:pt x="235359" y="818046"/>
                    </a:lnTo>
                    <a:cubicBezTo>
                      <a:pt x="245074" y="804444"/>
                      <a:pt x="260619" y="784042"/>
                      <a:pt x="281993" y="756838"/>
                    </a:cubicBezTo>
                    <a:cubicBezTo>
                      <a:pt x="299481" y="733521"/>
                      <a:pt x="312111" y="715547"/>
                      <a:pt x="319883" y="702917"/>
                    </a:cubicBezTo>
                    <a:lnTo>
                      <a:pt x="327170" y="686887"/>
                    </a:lnTo>
                    <a:cubicBezTo>
                      <a:pt x="325227" y="687858"/>
                      <a:pt x="322312" y="688344"/>
                      <a:pt x="318426" y="688344"/>
                    </a:cubicBezTo>
                    <a:lnTo>
                      <a:pt x="254303" y="697088"/>
                    </a:lnTo>
                    <a:cubicBezTo>
                      <a:pt x="252360" y="697088"/>
                      <a:pt x="248960" y="698060"/>
                      <a:pt x="244102" y="700003"/>
                    </a:cubicBezTo>
                    <a:lnTo>
                      <a:pt x="232444" y="702917"/>
                    </a:lnTo>
                    <a:cubicBezTo>
                      <a:pt x="222728" y="704860"/>
                      <a:pt x="215928" y="706803"/>
                      <a:pt x="212041" y="708747"/>
                    </a:cubicBezTo>
                    <a:cubicBezTo>
                      <a:pt x="211069" y="709718"/>
                      <a:pt x="209126" y="710204"/>
                      <a:pt x="206212" y="710204"/>
                    </a:cubicBezTo>
                    <a:cubicBezTo>
                      <a:pt x="204269" y="709232"/>
                      <a:pt x="200868" y="709232"/>
                      <a:pt x="196010" y="710204"/>
                    </a:cubicBezTo>
                    <a:lnTo>
                      <a:pt x="185809" y="710204"/>
                    </a:lnTo>
                    <a:cubicBezTo>
                      <a:pt x="184838" y="710204"/>
                      <a:pt x="183866" y="710690"/>
                      <a:pt x="182895" y="711661"/>
                    </a:cubicBezTo>
                    <a:lnTo>
                      <a:pt x="140632" y="701460"/>
                    </a:lnTo>
                    <a:cubicBezTo>
                      <a:pt x="129945" y="698545"/>
                      <a:pt x="117801" y="694659"/>
                      <a:pt x="104199" y="689801"/>
                    </a:cubicBezTo>
                    <a:lnTo>
                      <a:pt x="83796" y="672313"/>
                    </a:lnTo>
                    <a:cubicBezTo>
                      <a:pt x="82825" y="672313"/>
                      <a:pt x="82339" y="671828"/>
                      <a:pt x="82339" y="670856"/>
                    </a:cubicBezTo>
                    <a:cubicBezTo>
                      <a:pt x="82339" y="668913"/>
                      <a:pt x="81853" y="666970"/>
                      <a:pt x="80882" y="665027"/>
                    </a:cubicBezTo>
                    <a:cubicBezTo>
                      <a:pt x="79910" y="662112"/>
                      <a:pt x="78939" y="660169"/>
                      <a:pt x="77967" y="659197"/>
                    </a:cubicBezTo>
                    <a:cubicBezTo>
                      <a:pt x="77967" y="658226"/>
                      <a:pt x="77482" y="657740"/>
                      <a:pt x="76510" y="657740"/>
                    </a:cubicBezTo>
                    <a:lnTo>
                      <a:pt x="67766" y="646082"/>
                    </a:lnTo>
                    <a:cubicBezTo>
                      <a:pt x="68738" y="648996"/>
                      <a:pt x="66794" y="645596"/>
                      <a:pt x="61937" y="635880"/>
                    </a:cubicBezTo>
                    <a:lnTo>
                      <a:pt x="57564" y="625679"/>
                    </a:lnTo>
                    <a:cubicBezTo>
                      <a:pt x="56593" y="621793"/>
                      <a:pt x="56107" y="616449"/>
                      <a:pt x="56107" y="609648"/>
                    </a:cubicBezTo>
                    <a:lnTo>
                      <a:pt x="57564" y="602362"/>
                    </a:lnTo>
                    <a:cubicBezTo>
                      <a:pt x="57564" y="597504"/>
                      <a:pt x="59022" y="594589"/>
                      <a:pt x="61937" y="593618"/>
                    </a:cubicBezTo>
                    <a:cubicBezTo>
                      <a:pt x="61937" y="592646"/>
                      <a:pt x="62422" y="591675"/>
                      <a:pt x="63394" y="590703"/>
                    </a:cubicBezTo>
                    <a:lnTo>
                      <a:pt x="75052" y="574673"/>
                    </a:lnTo>
                    <a:cubicBezTo>
                      <a:pt x="75052" y="573701"/>
                      <a:pt x="74567" y="572730"/>
                      <a:pt x="73595" y="571758"/>
                    </a:cubicBezTo>
                    <a:cubicBezTo>
                      <a:pt x="73595" y="569815"/>
                      <a:pt x="73109" y="568843"/>
                      <a:pt x="72138" y="568843"/>
                    </a:cubicBezTo>
                    <a:cubicBezTo>
                      <a:pt x="77967" y="565929"/>
                      <a:pt x="80397" y="564957"/>
                      <a:pt x="79424" y="565929"/>
                    </a:cubicBezTo>
                    <a:cubicBezTo>
                      <a:pt x="82339" y="565929"/>
                      <a:pt x="84282" y="565443"/>
                      <a:pt x="85254" y="564471"/>
                    </a:cubicBezTo>
                    <a:cubicBezTo>
                      <a:pt x="90112" y="561557"/>
                      <a:pt x="95455" y="560099"/>
                      <a:pt x="101285" y="560099"/>
                    </a:cubicBezTo>
                    <a:cubicBezTo>
                      <a:pt x="103228" y="560099"/>
                      <a:pt x="104199" y="559614"/>
                      <a:pt x="104199" y="558642"/>
                    </a:cubicBezTo>
                    <a:cubicBezTo>
                      <a:pt x="105171" y="558642"/>
                      <a:pt x="105657" y="557671"/>
                      <a:pt x="105657" y="555727"/>
                    </a:cubicBezTo>
                    <a:lnTo>
                      <a:pt x="130431" y="551355"/>
                    </a:lnTo>
                    <a:cubicBezTo>
                      <a:pt x="138203" y="548441"/>
                      <a:pt x="146462" y="546983"/>
                      <a:pt x="155205" y="546983"/>
                    </a:cubicBezTo>
                    <a:lnTo>
                      <a:pt x="281993" y="525124"/>
                    </a:lnTo>
                    <a:cubicBezTo>
                      <a:pt x="289765" y="523181"/>
                      <a:pt x="296080" y="522209"/>
                      <a:pt x="300938" y="522209"/>
                    </a:cubicBezTo>
                    <a:lnTo>
                      <a:pt x="407322" y="506178"/>
                    </a:lnTo>
                    <a:lnTo>
                      <a:pt x="430640" y="504721"/>
                    </a:lnTo>
                    <a:cubicBezTo>
                      <a:pt x="432583" y="504721"/>
                      <a:pt x="435498" y="503750"/>
                      <a:pt x="439384" y="501806"/>
                    </a:cubicBezTo>
                    <a:lnTo>
                      <a:pt x="445213" y="488691"/>
                    </a:lnTo>
                    <a:cubicBezTo>
                      <a:pt x="441327" y="486747"/>
                      <a:pt x="437926" y="487233"/>
                      <a:pt x="435011" y="490148"/>
                    </a:cubicBezTo>
                    <a:cubicBezTo>
                      <a:pt x="434040" y="492091"/>
                      <a:pt x="431126" y="493063"/>
                      <a:pt x="426268" y="493063"/>
                    </a:cubicBezTo>
                    <a:lnTo>
                      <a:pt x="421896" y="494520"/>
                    </a:lnTo>
                    <a:cubicBezTo>
                      <a:pt x="419953" y="494520"/>
                      <a:pt x="418496" y="495006"/>
                      <a:pt x="417524" y="495977"/>
                    </a:cubicBezTo>
                    <a:cubicBezTo>
                      <a:pt x="414609" y="496949"/>
                      <a:pt x="409752" y="497434"/>
                      <a:pt x="402951" y="497434"/>
                    </a:cubicBezTo>
                    <a:lnTo>
                      <a:pt x="397121" y="497434"/>
                    </a:lnTo>
                    <a:cubicBezTo>
                      <a:pt x="390321" y="497434"/>
                      <a:pt x="385463" y="496949"/>
                      <a:pt x="382548" y="495977"/>
                    </a:cubicBezTo>
                    <a:cubicBezTo>
                      <a:pt x="381576" y="495006"/>
                      <a:pt x="380119" y="494520"/>
                      <a:pt x="378176" y="494520"/>
                    </a:cubicBezTo>
                    <a:lnTo>
                      <a:pt x="359231" y="494520"/>
                    </a:lnTo>
                    <a:lnTo>
                      <a:pt x="354859" y="491605"/>
                    </a:lnTo>
                    <a:lnTo>
                      <a:pt x="327170" y="485776"/>
                    </a:lnTo>
                    <a:lnTo>
                      <a:pt x="318426" y="481404"/>
                    </a:lnTo>
                    <a:cubicBezTo>
                      <a:pt x="312597" y="476546"/>
                      <a:pt x="306282" y="472660"/>
                      <a:pt x="299481" y="469745"/>
                    </a:cubicBezTo>
                    <a:cubicBezTo>
                      <a:pt x="287822" y="461973"/>
                      <a:pt x="280535" y="455172"/>
                      <a:pt x="277621" y="449343"/>
                    </a:cubicBezTo>
                    <a:cubicBezTo>
                      <a:pt x="277621" y="448371"/>
                      <a:pt x="276649" y="446914"/>
                      <a:pt x="274706" y="444971"/>
                    </a:cubicBezTo>
                    <a:lnTo>
                      <a:pt x="270334" y="439141"/>
                    </a:lnTo>
                    <a:cubicBezTo>
                      <a:pt x="270334" y="438170"/>
                      <a:pt x="269848" y="437684"/>
                      <a:pt x="268877" y="437684"/>
                    </a:cubicBezTo>
                    <a:lnTo>
                      <a:pt x="264505" y="433312"/>
                    </a:lnTo>
                    <a:cubicBezTo>
                      <a:pt x="253818" y="426511"/>
                      <a:pt x="247503" y="416310"/>
                      <a:pt x="245560" y="402708"/>
                    </a:cubicBezTo>
                    <a:cubicBezTo>
                      <a:pt x="245560" y="395907"/>
                      <a:pt x="245074" y="390564"/>
                      <a:pt x="244102" y="386678"/>
                    </a:cubicBezTo>
                    <a:cubicBezTo>
                      <a:pt x="244102" y="382792"/>
                      <a:pt x="245074" y="379877"/>
                      <a:pt x="247017" y="377934"/>
                    </a:cubicBezTo>
                    <a:cubicBezTo>
                      <a:pt x="249932" y="375991"/>
                      <a:pt x="251389" y="373562"/>
                      <a:pt x="251389" y="370647"/>
                    </a:cubicBezTo>
                    <a:cubicBezTo>
                      <a:pt x="251389" y="369676"/>
                      <a:pt x="251874" y="369190"/>
                      <a:pt x="252846" y="369190"/>
                    </a:cubicBezTo>
                    <a:cubicBezTo>
                      <a:pt x="254789" y="367247"/>
                      <a:pt x="255761" y="365789"/>
                      <a:pt x="255761" y="364818"/>
                    </a:cubicBezTo>
                    <a:cubicBezTo>
                      <a:pt x="257704" y="358989"/>
                      <a:pt x="260133" y="355588"/>
                      <a:pt x="263048" y="354617"/>
                    </a:cubicBezTo>
                    <a:lnTo>
                      <a:pt x="263048" y="351702"/>
                    </a:lnTo>
                    <a:cubicBezTo>
                      <a:pt x="261105" y="349759"/>
                      <a:pt x="262076" y="348787"/>
                      <a:pt x="265962" y="348787"/>
                    </a:cubicBezTo>
                    <a:cubicBezTo>
                      <a:pt x="267905" y="348787"/>
                      <a:pt x="269362" y="349273"/>
                      <a:pt x="270334" y="350245"/>
                    </a:cubicBezTo>
                    <a:cubicBezTo>
                      <a:pt x="275192" y="351216"/>
                      <a:pt x="281021" y="350245"/>
                      <a:pt x="287822" y="347330"/>
                    </a:cubicBezTo>
                    <a:lnTo>
                      <a:pt x="299481" y="340043"/>
                    </a:lnTo>
                    <a:cubicBezTo>
                      <a:pt x="301424" y="338100"/>
                      <a:pt x="302395" y="336643"/>
                      <a:pt x="302395" y="335671"/>
                    </a:cubicBezTo>
                    <a:cubicBezTo>
                      <a:pt x="302395" y="334700"/>
                      <a:pt x="303367" y="333242"/>
                      <a:pt x="305310" y="331299"/>
                    </a:cubicBezTo>
                    <a:lnTo>
                      <a:pt x="526823" y="296324"/>
                    </a:lnTo>
                    <a:lnTo>
                      <a:pt x="531195" y="277378"/>
                    </a:lnTo>
                    <a:cubicBezTo>
                      <a:pt x="534110" y="272521"/>
                      <a:pt x="537510" y="264262"/>
                      <a:pt x="541396" y="252604"/>
                    </a:cubicBezTo>
                    <a:cubicBezTo>
                      <a:pt x="543339" y="248718"/>
                      <a:pt x="544311" y="245317"/>
                      <a:pt x="544311" y="242403"/>
                    </a:cubicBezTo>
                    <a:cubicBezTo>
                      <a:pt x="546254" y="238516"/>
                      <a:pt x="547226" y="235116"/>
                      <a:pt x="547226" y="232201"/>
                    </a:cubicBezTo>
                    <a:lnTo>
                      <a:pt x="547226" y="224915"/>
                    </a:lnTo>
                    <a:cubicBezTo>
                      <a:pt x="547226" y="222972"/>
                      <a:pt x="548198" y="221028"/>
                      <a:pt x="550141" y="219085"/>
                    </a:cubicBezTo>
                    <a:lnTo>
                      <a:pt x="537024" y="217628"/>
                    </a:lnTo>
                    <a:cubicBezTo>
                      <a:pt x="534110" y="219571"/>
                      <a:pt x="530710" y="219571"/>
                      <a:pt x="526823" y="217628"/>
                    </a:cubicBezTo>
                    <a:lnTo>
                      <a:pt x="519537" y="217628"/>
                    </a:lnTo>
                    <a:lnTo>
                      <a:pt x="518079" y="216171"/>
                    </a:lnTo>
                    <a:cubicBezTo>
                      <a:pt x="517108" y="215199"/>
                      <a:pt x="516136" y="214713"/>
                      <a:pt x="515165" y="214713"/>
                    </a:cubicBezTo>
                    <a:lnTo>
                      <a:pt x="468530" y="210341"/>
                    </a:lnTo>
                    <a:lnTo>
                      <a:pt x="449585" y="217628"/>
                    </a:lnTo>
                    <a:cubicBezTo>
                      <a:pt x="448614" y="217628"/>
                      <a:pt x="448128" y="217142"/>
                      <a:pt x="448128" y="216171"/>
                    </a:cubicBezTo>
                    <a:cubicBezTo>
                      <a:pt x="445213" y="216171"/>
                      <a:pt x="443270" y="216656"/>
                      <a:pt x="442298" y="217628"/>
                    </a:cubicBezTo>
                    <a:lnTo>
                      <a:pt x="427725" y="222000"/>
                    </a:lnTo>
                    <a:cubicBezTo>
                      <a:pt x="426753" y="222972"/>
                      <a:pt x="425296" y="223457"/>
                      <a:pt x="423353" y="223457"/>
                    </a:cubicBezTo>
                    <a:cubicBezTo>
                      <a:pt x="420439" y="223457"/>
                      <a:pt x="416552" y="224915"/>
                      <a:pt x="411695" y="227829"/>
                    </a:cubicBezTo>
                    <a:lnTo>
                      <a:pt x="373804" y="242403"/>
                    </a:lnTo>
                    <a:cubicBezTo>
                      <a:pt x="372833" y="242403"/>
                      <a:pt x="371375" y="243374"/>
                      <a:pt x="369432" y="245317"/>
                    </a:cubicBezTo>
                    <a:lnTo>
                      <a:pt x="365061" y="248232"/>
                    </a:lnTo>
                    <a:cubicBezTo>
                      <a:pt x="360203" y="251146"/>
                      <a:pt x="356802" y="252118"/>
                      <a:pt x="354859" y="251146"/>
                    </a:cubicBezTo>
                    <a:lnTo>
                      <a:pt x="343200" y="251146"/>
                    </a:lnTo>
                    <a:cubicBezTo>
                      <a:pt x="345143" y="251146"/>
                      <a:pt x="346115" y="250175"/>
                      <a:pt x="346115" y="248232"/>
                    </a:cubicBezTo>
                    <a:lnTo>
                      <a:pt x="350487" y="245317"/>
                    </a:lnTo>
                    <a:cubicBezTo>
                      <a:pt x="352430" y="243374"/>
                      <a:pt x="352916" y="241917"/>
                      <a:pt x="351944" y="240945"/>
                    </a:cubicBezTo>
                    <a:cubicBezTo>
                      <a:pt x="351944" y="239974"/>
                      <a:pt x="352430" y="239002"/>
                      <a:pt x="353402" y="238031"/>
                    </a:cubicBezTo>
                    <a:lnTo>
                      <a:pt x="366517" y="229287"/>
                    </a:lnTo>
                    <a:cubicBezTo>
                      <a:pt x="368461" y="228315"/>
                      <a:pt x="369432" y="225886"/>
                      <a:pt x="369432" y="222000"/>
                    </a:cubicBezTo>
                    <a:lnTo>
                      <a:pt x="381091" y="216171"/>
                    </a:lnTo>
                    <a:lnTo>
                      <a:pt x="385463" y="216171"/>
                    </a:lnTo>
                    <a:cubicBezTo>
                      <a:pt x="395178" y="211313"/>
                      <a:pt x="402951" y="205969"/>
                      <a:pt x="408780" y="200140"/>
                    </a:cubicBezTo>
                    <a:lnTo>
                      <a:pt x="459786" y="156420"/>
                    </a:lnTo>
                    <a:lnTo>
                      <a:pt x="506421" y="125817"/>
                    </a:lnTo>
                    <a:cubicBezTo>
                      <a:pt x="510307" y="124845"/>
                      <a:pt x="515165" y="122416"/>
                      <a:pt x="520994" y="118530"/>
                    </a:cubicBezTo>
                    <a:lnTo>
                      <a:pt x="572000" y="92298"/>
                    </a:lnTo>
                    <a:cubicBezTo>
                      <a:pt x="583659" y="87440"/>
                      <a:pt x="591431" y="83554"/>
                      <a:pt x="595317" y="80639"/>
                    </a:cubicBezTo>
                    <a:cubicBezTo>
                      <a:pt x="596289" y="80639"/>
                      <a:pt x="597260" y="80154"/>
                      <a:pt x="598232" y="79182"/>
                    </a:cubicBezTo>
                    <a:cubicBezTo>
                      <a:pt x="592403" y="79182"/>
                      <a:pt x="597260" y="77239"/>
                      <a:pt x="612805" y="73353"/>
                    </a:cubicBezTo>
                    <a:cubicBezTo>
                      <a:pt x="612805" y="72381"/>
                      <a:pt x="613291" y="71895"/>
                      <a:pt x="614263" y="71895"/>
                    </a:cubicBezTo>
                    <a:cubicBezTo>
                      <a:pt x="617177" y="68009"/>
                      <a:pt x="622035" y="65095"/>
                      <a:pt x="628836" y="63152"/>
                    </a:cubicBezTo>
                    <a:lnTo>
                      <a:pt x="640494" y="58780"/>
                    </a:lnTo>
                    <a:lnTo>
                      <a:pt x="663812" y="45664"/>
                    </a:lnTo>
                    <a:cubicBezTo>
                      <a:pt x="659926" y="46635"/>
                      <a:pt x="665269" y="44692"/>
                      <a:pt x="679842" y="39834"/>
                    </a:cubicBezTo>
                    <a:cubicBezTo>
                      <a:pt x="681785" y="38863"/>
                      <a:pt x="683729" y="37405"/>
                      <a:pt x="685672" y="35462"/>
                    </a:cubicBezTo>
                    <a:lnTo>
                      <a:pt x="713360" y="22346"/>
                    </a:lnTo>
                    <a:cubicBezTo>
                      <a:pt x="716276" y="19432"/>
                      <a:pt x="720648" y="16031"/>
                      <a:pt x="726476" y="12145"/>
                    </a:cubicBezTo>
                    <a:cubicBezTo>
                      <a:pt x="736192" y="7287"/>
                      <a:pt x="739592" y="5344"/>
                      <a:pt x="736678" y="6316"/>
                    </a:cubicBezTo>
                    <a:cubicBezTo>
                      <a:pt x="748336" y="2430"/>
                      <a:pt x="757566" y="972"/>
                      <a:pt x="764366" y="1944"/>
                    </a:cubicBezTo>
                    <a:cubicBezTo>
                      <a:pt x="774082" y="1944"/>
                      <a:pt x="781369" y="1458"/>
                      <a:pt x="786227" y="487"/>
                    </a:cubicBezTo>
                    <a:cubicBezTo>
                      <a:pt x="788170" y="1"/>
                      <a:pt x="790114" y="-121"/>
                      <a:pt x="792056" y="122"/>
                    </a:cubicBezTo>
                    <a:close/>
                    <a:moveTo>
                      <a:pt x="784770" y="825333"/>
                    </a:moveTo>
                    <a:lnTo>
                      <a:pt x="748336" y="828247"/>
                    </a:lnTo>
                    <a:cubicBezTo>
                      <a:pt x="746394" y="828247"/>
                      <a:pt x="744936" y="828733"/>
                      <a:pt x="743964" y="829705"/>
                    </a:cubicBezTo>
                    <a:cubicBezTo>
                      <a:pt x="741050" y="830676"/>
                      <a:pt x="735706" y="831162"/>
                      <a:pt x="727934" y="831162"/>
                    </a:cubicBezTo>
                    <a:cubicBezTo>
                      <a:pt x="721132" y="831162"/>
                      <a:pt x="715790" y="831648"/>
                      <a:pt x="711903" y="832619"/>
                    </a:cubicBezTo>
                    <a:lnTo>
                      <a:pt x="660897" y="841363"/>
                    </a:lnTo>
                    <a:lnTo>
                      <a:pt x="636122" y="836991"/>
                    </a:lnTo>
                    <a:cubicBezTo>
                      <a:pt x="630293" y="835048"/>
                      <a:pt x="625436" y="834077"/>
                      <a:pt x="621550" y="834077"/>
                    </a:cubicBezTo>
                    <a:cubicBezTo>
                      <a:pt x="619607" y="835048"/>
                      <a:pt x="616206" y="834562"/>
                      <a:pt x="611348" y="832619"/>
                    </a:cubicBezTo>
                    <a:cubicBezTo>
                      <a:pt x="610376" y="831648"/>
                      <a:pt x="608919" y="831162"/>
                      <a:pt x="606976" y="831162"/>
                    </a:cubicBezTo>
                    <a:lnTo>
                      <a:pt x="603417" y="829976"/>
                    </a:lnTo>
                    <a:lnTo>
                      <a:pt x="603333" y="831162"/>
                    </a:lnTo>
                    <a:cubicBezTo>
                      <a:pt x="602847" y="834077"/>
                      <a:pt x="601632" y="839420"/>
                      <a:pt x="599689" y="847192"/>
                    </a:cubicBezTo>
                    <a:cubicBezTo>
                      <a:pt x="597746" y="858851"/>
                      <a:pt x="598232" y="868567"/>
                      <a:pt x="601147" y="876339"/>
                    </a:cubicBezTo>
                    <a:cubicBezTo>
                      <a:pt x="604062" y="877311"/>
                      <a:pt x="608433" y="876825"/>
                      <a:pt x="614263" y="874882"/>
                    </a:cubicBezTo>
                    <a:lnTo>
                      <a:pt x="777483" y="857394"/>
                    </a:lnTo>
                    <a:cubicBezTo>
                      <a:pt x="782340" y="857394"/>
                      <a:pt x="784770" y="854965"/>
                      <a:pt x="784770" y="850107"/>
                    </a:cubicBezTo>
                    <a:lnTo>
                      <a:pt x="784770" y="825333"/>
                    </a:lnTo>
                    <a:close/>
                    <a:moveTo>
                      <a:pt x="781854" y="992925"/>
                    </a:moveTo>
                    <a:cubicBezTo>
                      <a:pt x="773111" y="994868"/>
                      <a:pt x="767767" y="996811"/>
                      <a:pt x="765824" y="998754"/>
                    </a:cubicBezTo>
                    <a:cubicBezTo>
                      <a:pt x="765824" y="999726"/>
                      <a:pt x="765339" y="1000212"/>
                      <a:pt x="764366" y="1000212"/>
                    </a:cubicBezTo>
                    <a:lnTo>
                      <a:pt x="749794" y="1003126"/>
                    </a:lnTo>
                    <a:cubicBezTo>
                      <a:pt x="742993" y="1003126"/>
                      <a:pt x="738135" y="1004098"/>
                      <a:pt x="735220" y="1006041"/>
                    </a:cubicBezTo>
                    <a:cubicBezTo>
                      <a:pt x="733278" y="1007012"/>
                      <a:pt x="730848" y="1007498"/>
                      <a:pt x="727934" y="1007498"/>
                    </a:cubicBezTo>
                    <a:lnTo>
                      <a:pt x="644867" y="1019157"/>
                    </a:lnTo>
                    <a:lnTo>
                      <a:pt x="640494" y="1024986"/>
                    </a:lnTo>
                    <a:cubicBezTo>
                      <a:pt x="639523" y="1024015"/>
                      <a:pt x="638065" y="1023529"/>
                      <a:pt x="636122" y="1023529"/>
                    </a:cubicBezTo>
                    <a:lnTo>
                      <a:pt x="631751" y="1022071"/>
                    </a:lnTo>
                    <a:cubicBezTo>
                      <a:pt x="632722" y="1023043"/>
                      <a:pt x="629322" y="1021586"/>
                      <a:pt x="621550" y="1017699"/>
                    </a:cubicBezTo>
                    <a:cubicBezTo>
                      <a:pt x="617663" y="1017699"/>
                      <a:pt x="614263" y="1016242"/>
                      <a:pt x="611348" y="1013328"/>
                    </a:cubicBezTo>
                    <a:lnTo>
                      <a:pt x="604062" y="1008956"/>
                    </a:lnTo>
                    <a:cubicBezTo>
                      <a:pt x="600175" y="1007984"/>
                      <a:pt x="597260" y="1006527"/>
                      <a:pt x="595317" y="1004584"/>
                    </a:cubicBezTo>
                    <a:lnTo>
                      <a:pt x="595317" y="1019157"/>
                    </a:lnTo>
                    <a:cubicBezTo>
                      <a:pt x="595317" y="1030815"/>
                      <a:pt x="594832" y="1038102"/>
                      <a:pt x="593860" y="1041017"/>
                    </a:cubicBezTo>
                    <a:lnTo>
                      <a:pt x="596775" y="1057047"/>
                    </a:lnTo>
                    <a:cubicBezTo>
                      <a:pt x="601633" y="1057047"/>
                      <a:pt x="608919" y="1056076"/>
                      <a:pt x="618635" y="1054133"/>
                    </a:cubicBezTo>
                    <a:cubicBezTo>
                      <a:pt x="626407" y="1052189"/>
                      <a:pt x="632722" y="1051218"/>
                      <a:pt x="637580" y="1051218"/>
                    </a:cubicBezTo>
                    <a:lnTo>
                      <a:pt x="776026" y="1035187"/>
                    </a:lnTo>
                    <a:cubicBezTo>
                      <a:pt x="777969" y="1035187"/>
                      <a:pt x="779426" y="1034702"/>
                      <a:pt x="780398" y="1033730"/>
                    </a:cubicBezTo>
                    <a:cubicBezTo>
                      <a:pt x="781369" y="1030815"/>
                      <a:pt x="781854" y="1026443"/>
                      <a:pt x="781854" y="1020614"/>
                    </a:cubicBezTo>
                    <a:lnTo>
                      <a:pt x="781854" y="992925"/>
                    </a:lnTo>
                    <a:close/>
                    <a:moveTo>
                      <a:pt x="778940" y="1164889"/>
                    </a:moveTo>
                    <a:lnTo>
                      <a:pt x="714818" y="1170719"/>
                    </a:lnTo>
                    <a:lnTo>
                      <a:pt x="704617" y="1175091"/>
                    </a:lnTo>
                    <a:lnTo>
                      <a:pt x="668184" y="1179462"/>
                    </a:lnTo>
                    <a:cubicBezTo>
                      <a:pt x="663326" y="1177519"/>
                      <a:pt x="659440" y="1178977"/>
                      <a:pt x="656525" y="1183835"/>
                    </a:cubicBezTo>
                    <a:lnTo>
                      <a:pt x="641952" y="1180920"/>
                    </a:lnTo>
                    <a:cubicBezTo>
                      <a:pt x="626407" y="1177034"/>
                      <a:pt x="615234" y="1173147"/>
                      <a:pt x="608433" y="1169261"/>
                    </a:cubicBezTo>
                    <a:lnTo>
                      <a:pt x="601147" y="1169261"/>
                    </a:lnTo>
                    <a:cubicBezTo>
                      <a:pt x="602119" y="1173147"/>
                      <a:pt x="602604" y="1178977"/>
                      <a:pt x="602604" y="1186749"/>
                    </a:cubicBezTo>
                    <a:lnTo>
                      <a:pt x="604062" y="1205694"/>
                    </a:lnTo>
                    <a:lnTo>
                      <a:pt x="735220" y="1196951"/>
                    </a:lnTo>
                    <a:cubicBezTo>
                      <a:pt x="737164" y="1196951"/>
                      <a:pt x="738620" y="1196465"/>
                      <a:pt x="739592" y="1195493"/>
                    </a:cubicBezTo>
                    <a:cubicBezTo>
                      <a:pt x="741536" y="1194522"/>
                      <a:pt x="743964" y="1194036"/>
                      <a:pt x="746879" y="1194036"/>
                    </a:cubicBezTo>
                    <a:cubicBezTo>
                      <a:pt x="747851" y="1195007"/>
                      <a:pt x="749794" y="1195493"/>
                      <a:pt x="752708" y="1195493"/>
                    </a:cubicBezTo>
                    <a:cubicBezTo>
                      <a:pt x="755623" y="1194522"/>
                      <a:pt x="759995" y="1194036"/>
                      <a:pt x="765824" y="1194036"/>
                    </a:cubicBezTo>
                    <a:lnTo>
                      <a:pt x="777483" y="1192578"/>
                    </a:lnTo>
                    <a:cubicBezTo>
                      <a:pt x="778455" y="1192578"/>
                      <a:pt x="778940" y="1192093"/>
                      <a:pt x="778940" y="1191121"/>
                    </a:cubicBezTo>
                    <a:lnTo>
                      <a:pt x="778940" y="1164889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37E6D9E5-34B7-BE5C-8480-99D4B24971FA}"/>
                  </a:ext>
                </a:extLst>
              </p:cNvPr>
              <p:cNvSpPr txBox="1"/>
              <p:nvPr/>
            </p:nvSpPr>
            <p:spPr>
              <a:xfrm>
                <a:off x="8002398" y="4412670"/>
                <a:ext cx="1776" cy="1217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217">
                    <a:moveTo>
                      <a:pt x="805" y="469"/>
                    </a:moveTo>
                    <a:cubicBezTo>
                      <a:pt x="1776" y="-259"/>
                      <a:pt x="2019" y="-138"/>
                      <a:pt x="1533" y="834"/>
                    </a:cubicBezTo>
                    <a:lnTo>
                      <a:pt x="0" y="1217"/>
                    </a:lnTo>
                    <a:lnTo>
                      <a:pt x="805" y="469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2927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B305303-BD27-14EB-18A1-28F2CAC03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08" y="2417654"/>
            <a:ext cx="2455592" cy="2022691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147CA40-F42D-C08E-481B-C6E228AAC1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0748" y="3819704"/>
            <a:ext cx="4640400" cy="290025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D6115B71-614B-DF88-895B-419C9778CB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829484"/>
            <a:ext cx="2838576" cy="6028516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9E900F9A-0492-F9BC-2B1F-1C53E654FA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8469" y="2584989"/>
            <a:ext cx="2838576" cy="4312345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4A2D2C1-45EC-01A4-D405-4D5542EBAD5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4116" y="5842395"/>
            <a:ext cx="889475" cy="840662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648F1086-6969-ABFA-7C08-310B2D6EB0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3130" y="245240"/>
            <a:ext cx="2596640" cy="1168488"/>
          </a:xfrm>
          <a:prstGeom prst="rect">
            <a:avLst/>
          </a:prstGeom>
        </p:spPr>
      </p:pic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5117750" y="1375434"/>
            <a:ext cx="2121020" cy="2419110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11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5181022" y="2076744"/>
            <a:ext cx="1994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01</a:t>
            </a:r>
            <a:endParaRPr lang="zh-CN" altLang="en-US" sz="80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2904866" y="3895063"/>
            <a:ext cx="6512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3E2CC72-F30E-B77A-8104-358F8C2C2869}"/>
              </a:ext>
            </a:extLst>
          </p:cNvPr>
          <p:cNvSpPr txBox="1"/>
          <p:nvPr/>
        </p:nvSpPr>
        <p:spPr>
          <a:xfrm>
            <a:off x="4020948" y="4638814"/>
            <a:ext cx="406895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0428777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B553B49-F674-29B5-A4C4-F0DA8730BD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349"/>
            <a:ext cx="4619310" cy="52476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5EE1385-9F7D-AD9E-EA74-B831DEF87C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6570"/>
          <a:stretch/>
        </p:blipFill>
        <p:spPr>
          <a:xfrm>
            <a:off x="3524320" y="4986840"/>
            <a:ext cx="1583249" cy="139815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CF1D4DB-6DE6-8598-2F11-281E31AB15A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04" t="55813" r="1604" b="-9243"/>
          <a:stretch/>
        </p:blipFill>
        <p:spPr>
          <a:xfrm>
            <a:off x="585469" y="5247651"/>
            <a:ext cx="836931" cy="73908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387202F7-2CCB-26E4-9E7C-815D2C42B791}"/>
              </a:ext>
            </a:extLst>
          </p:cNvPr>
          <p:cNvSpPr txBox="1"/>
          <p:nvPr/>
        </p:nvSpPr>
        <p:spPr>
          <a:xfrm>
            <a:off x="4619310" y="2101992"/>
            <a:ext cx="636619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5BDD556-DB0A-9DC7-6ADA-840720DECD73}"/>
              </a:ext>
            </a:extLst>
          </p:cNvPr>
          <p:cNvSpPr txBox="1"/>
          <p:nvPr/>
        </p:nvSpPr>
        <p:spPr>
          <a:xfrm>
            <a:off x="4619308" y="1640327"/>
            <a:ext cx="38515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A435E42-D5D9-3AEF-A540-F6B88F30E22D}"/>
              </a:ext>
            </a:extLst>
          </p:cNvPr>
          <p:cNvGrpSpPr/>
          <p:nvPr/>
        </p:nvGrpSpPr>
        <p:grpSpPr>
          <a:xfrm>
            <a:off x="5315362" y="3254724"/>
            <a:ext cx="2377829" cy="1200504"/>
            <a:chOff x="5438389" y="3439885"/>
            <a:chExt cx="2377829" cy="120050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2E10B93-BADC-ECF4-24AA-EF978C1547E9}"/>
                </a:ext>
              </a:extLst>
            </p:cNvPr>
            <p:cNvSpPr txBox="1"/>
            <p:nvPr/>
          </p:nvSpPr>
          <p:spPr>
            <a:xfrm>
              <a:off x="5438389" y="3742964"/>
              <a:ext cx="237782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736B1DC-0697-D581-29CD-DA19BD99082F}"/>
                </a:ext>
              </a:extLst>
            </p:cNvPr>
            <p:cNvSpPr txBox="1"/>
            <p:nvPr/>
          </p:nvSpPr>
          <p:spPr>
            <a:xfrm>
              <a:off x="5449172" y="343988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60" name="Freeform 4091">
            <a:extLst>
              <a:ext uri="{FF2B5EF4-FFF2-40B4-BE49-F238E27FC236}">
                <a16:creationId xmlns:a16="http://schemas.microsoft.com/office/drawing/2014/main" id="{85B1E640-9211-ADA1-91F1-4C98605183D3}"/>
              </a:ext>
            </a:extLst>
          </p:cNvPr>
          <p:cNvSpPr>
            <a:spLocks/>
          </p:cNvSpPr>
          <p:nvPr/>
        </p:nvSpPr>
        <p:spPr bwMode="auto">
          <a:xfrm>
            <a:off x="4510557" y="3234800"/>
            <a:ext cx="821526" cy="784470"/>
          </a:xfrm>
          <a:custGeom>
            <a:avLst/>
            <a:gdLst>
              <a:gd name="T0" fmla="*/ 258 w 432"/>
              <a:gd name="T1" fmla="*/ 12 h 428"/>
              <a:gd name="T2" fmla="*/ 274 w 432"/>
              <a:gd name="T3" fmla="*/ 5 h 428"/>
              <a:gd name="T4" fmla="*/ 287 w 432"/>
              <a:gd name="T5" fmla="*/ 5 h 428"/>
              <a:gd name="T6" fmla="*/ 301 w 432"/>
              <a:gd name="T7" fmla="*/ 13 h 428"/>
              <a:gd name="T8" fmla="*/ 281 w 432"/>
              <a:gd name="T9" fmla="*/ 5 h 428"/>
              <a:gd name="T10" fmla="*/ 272 w 432"/>
              <a:gd name="T11" fmla="*/ 16 h 428"/>
              <a:gd name="T12" fmla="*/ 268 w 432"/>
              <a:gd name="T13" fmla="*/ 23 h 428"/>
              <a:gd name="T14" fmla="*/ 301 w 432"/>
              <a:gd name="T15" fmla="*/ 29 h 428"/>
              <a:gd name="T16" fmla="*/ 325 w 432"/>
              <a:gd name="T17" fmla="*/ 53 h 428"/>
              <a:gd name="T18" fmla="*/ 329 w 432"/>
              <a:gd name="T19" fmla="*/ 66 h 428"/>
              <a:gd name="T20" fmla="*/ 345 w 432"/>
              <a:gd name="T21" fmla="*/ 64 h 428"/>
              <a:gd name="T22" fmla="*/ 392 w 432"/>
              <a:gd name="T23" fmla="*/ 94 h 428"/>
              <a:gd name="T24" fmla="*/ 418 w 432"/>
              <a:gd name="T25" fmla="*/ 130 h 428"/>
              <a:gd name="T26" fmla="*/ 426 w 432"/>
              <a:gd name="T27" fmla="*/ 178 h 428"/>
              <a:gd name="T28" fmla="*/ 426 w 432"/>
              <a:gd name="T29" fmla="*/ 194 h 428"/>
              <a:gd name="T30" fmla="*/ 428 w 432"/>
              <a:gd name="T31" fmla="*/ 237 h 428"/>
              <a:gd name="T32" fmla="*/ 428 w 432"/>
              <a:gd name="T33" fmla="*/ 221 h 428"/>
              <a:gd name="T34" fmla="*/ 403 w 432"/>
              <a:gd name="T35" fmla="*/ 245 h 428"/>
              <a:gd name="T36" fmla="*/ 396 w 432"/>
              <a:gd name="T37" fmla="*/ 275 h 428"/>
              <a:gd name="T38" fmla="*/ 391 w 432"/>
              <a:gd name="T39" fmla="*/ 301 h 428"/>
              <a:gd name="T40" fmla="*/ 362 w 432"/>
              <a:gd name="T41" fmla="*/ 309 h 428"/>
              <a:gd name="T42" fmla="*/ 361 w 432"/>
              <a:gd name="T43" fmla="*/ 319 h 428"/>
              <a:gd name="T44" fmla="*/ 336 w 432"/>
              <a:gd name="T45" fmla="*/ 346 h 428"/>
              <a:gd name="T46" fmla="*/ 282 w 432"/>
              <a:gd name="T47" fmla="*/ 395 h 428"/>
              <a:gd name="T48" fmla="*/ 245 w 432"/>
              <a:gd name="T49" fmla="*/ 423 h 428"/>
              <a:gd name="T50" fmla="*/ 268 w 432"/>
              <a:gd name="T51" fmla="*/ 396 h 428"/>
              <a:gd name="T52" fmla="*/ 227 w 432"/>
              <a:gd name="T53" fmla="*/ 416 h 428"/>
              <a:gd name="T54" fmla="*/ 170 w 432"/>
              <a:gd name="T55" fmla="*/ 413 h 428"/>
              <a:gd name="T56" fmla="*/ 158 w 432"/>
              <a:gd name="T57" fmla="*/ 393 h 428"/>
              <a:gd name="T58" fmla="*/ 146 w 432"/>
              <a:gd name="T59" fmla="*/ 383 h 428"/>
              <a:gd name="T60" fmla="*/ 126 w 432"/>
              <a:gd name="T61" fmla="*/ 388 h 428"/>
              <a:gd name="T62" fmla="*/ 107 w 432"/>
              <a:gd name="T63" fmla="*/ 379 h 428"/>
              <a:gd name="T64" fmla="*/ 103 w 432"/>
              <a:gd name="T65" fmla="*/ 369 h 428"/>
              <a:gd name="T66" fmla="*/ 54 w 432"/>
              <a:gd name="T67" fmla="*/ 324 h 428"/>
              <a:gd name="T68" fmla="*/ 16 w 432"/>
              <a:gd name="T69" fmla="*/ 275 h 428"/>
              <a:gd name="T70" fmla="*/ 3 w 432"/>
              <a:gd name="T71" fmla="*/ 220 h 428"/>
              <a:gd name="T72" fmla="*/ 9 w 432"/>
              <a:gd name="T73" fmla="*/ 205 h 428"/>
              <a:gd name="T74" fmla="*/ 39 w 432"/>
              <a:gd name="T75" fmla="*/ 153 h 428"/>
              <a:gd name="T76" fmla="*/ 54 w 432"/>
              <a:gd name="T77" fmla="*/ 83 h 428"/>
              <a:gd name="T78" fmla="*/ 111 w 432"/>
              <a:gd name="T79" fmla="*/ 30 h 428"/>
              <a:gd name="T80" fmla="*/ 93 w 432"/>
              <a:gd name="T81" fmla="*/ 53 h 428"/>
              <a:gd name="T82" fmla="*/ 96 w 432"/>
              <a:gd name="T83" fmla="*/ 46 h 428"/>
              <a:gd name="T84" fmla="*/ 111 w 432"/>
              <a:gd name="T85" fmla="*/ 37 h 428"/>
              <a:gd name="T86" fmla="*/ 123 w 432"/>
              <a:gd name="T87" fmla="*/ 36 h 428"/>
              <a:gd name="T88" fmla="*/ 136 w 432"/>
              <a:gd name="T89" fmla="*/ 33 h 428"/>
              <a:gd name="T90" fmla="*/ 141 w 432"/>
              <a:gd name="T91" fmla="*/ 36 h 428"/>
              <a:gd name="T92" fmla="*/ 164 w 432"/>
              <a:gd name="T93" fmla="*/ 42 h 428"/>
              <a:gd name="T94" fmla="*/ 171 w 432"/>
              <a:gd name="T95" fmla="*/ 36 h 428"/>
              <a:gd name="T96" fmla="*/ 171 w 432"/>
              <a:gd name="T97" fmla="*/ 53 h 428"/>
              <a:gd name="T98" fmla="*/ 180 w 432"/>
              <a:gd name="T99" fmla="*/ 63 h 428"/>
              <a:gd name="T100" fmla="*/ 187 w 432"/>
              <a:gd name="T101" fmla="*/ 54 h 428"/>
              <a:gd name="T102" fmla="*/ 178 w 432"/>
              <a:gd name="T103" fmla="*/ 49 h 428"/>
              <a:gd name="T104" fmla="*/ 185 w 432"/>
              <a:gd name="T105" fmla="*/ 46 h 428"/>
              <a:gd name="T106" fmla="*/ 218 w 432"/>
              <a:gd name="T107" fmla="*/ 32 h 428"/>
              <a:gd name="T108" fmla="*/ 237 w 432"/>
              <a:gd name="T109" fmla="*/ 24 h 428"/>
              <a:gd name="T110" fmla="*/ 227 w 432"/>
              <a:gd name="T111" fmla="*/ 13 h 428"/>
              <a:gd name="T112" fmla="*/ 217 w 432"/>
              <a:gd name="T113" fmla="*/ 12 h 428"/>
              <a:gd name="T114" fmla="*/ 241 w 432"/>
              <a:gd name="T115" fmla="*/ 13 h 428"/>
              <a:gd name="T116" fmla="*/ 235 w 432"/>
              <a:gd name="T117" fmla="*/ 0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2" h="428">
                <a:moveTo>
                  <a:pt x="232" y="0"/>
                </a:moveTo>
                <a:lnTo>
                  <a:pt x="232" y="0"/>
                </a:lnTo>
                <a:lnTo>
                  <a:pt x="241" y="6"/>
                </a:lnTo>
                <a:lnTo>
                  <a:pt x="247" y="7"/>
                </a:lnTo>
                <a:lnTo>
                  <a:pt x="252" y="9"/>
                </a:lnTo>
                <a:lnTo>
                  <a:pt x="250" y="12"/>
                </a:lnTo>
                <a:lnTo>
                  <a:pt x="250" y="12"/>
                </a:lnTo>
                <a:lnTo>
                  <a:pt x="254" y="12"/>
                </a:lnTo>
                <a:lnTo>
                  <a:pt x="255" y="12"/>
                </a:lnTo>
                <a:lnTo>
                  <a:pt x="258" y="12"/>
                </a:lnTo>
                <a:lnTo>
                  <a:pt x="261" y="10"/>
                </a:lnTo>
                <a:lnTo>
                  <a:pt x="265" y="5"/>
                </a:lnTo>
                <a:lnTo>
                  <a:pt x="268" y="3"/>
                </a:lnTo>
                <a:lnTo>
                  <a:pt x="272" y="3"/>
                </a:lnTo>
                <a:lnTo>
                  <a:pt x="269" y="3"/>
                </a:lnTo>
                <a:lnTo>
                  <a:pt x="269" y="0"/>
                </a:lnTo>
                <a:lnTo>
                  <a:pt x="272" y="0"/>
                </a:lnTo>
                <a:lnTo>
                  <a:pt x="272" y="0"/>
                </a:lnTo>
                <a:lnTo>
                  <a:pt x="272" y="3"/>
                </a:lnTo>
                <a:lnTo>
                  <a:pt x="274" y="5"/>
                </a:lnTo>
                <a:lnTo>
                  <a:pt x="274" y="5"/>
                </a:lnTo>
                <a:lnTo>
                  <a:pt x="277" y="5"/>
                </a:lnTo>
                <a:lnTo>
                  <a:pt x="277" y="3"/>
                </a:lnTo>
                <a:lnTo>
                  <a:pt x="279" y="5"/>
                </a:lnTo>
                <a:lnTo>
                  <a:pt x="279" y="5"/>
                </a:lnTo>
                <a:lnTo>
                  <a:pt x="281" y="3"/>
                </a:lnTo>
                <a:lnTo>
                  <a:pt x="282" y="3"/>
                </a:lnTo>
                <a:lnTo>
                  <a:pt x="285" y="5"/>
                </a:lnTo>
                <a:lnTo>
                  <a:pt x="287" y="5"/>
                </a:lnTo>
                <a:lnTo>
                  <a:pt x="287" y="5"/>
                </a:lnTo>
                <a:lnTo>
                  <a:pt x="288" y="7"/>
                </a:lnTo>
                <a:lnTo>
                  <a:pt x="289" y="9"/>
                </a:lnTo>
                <a:lnTo>
                  <a:pt x="289" y="9"/>
                </a:lnTo>
                <a:lnTo>
                  <a:pt x="289" y="7"/>
                </a:lnTo>
                <a:lnTo>
                  <a:pt x="292" y="6"/>
                </a:lnTo>
                <a:lnTo>
                  <a:pt x="294" y="9"/>
                </a:lnTo>
                <a:lnTo>
                  <a:pt x="292" y="12"/>
                </a:lnTo>
                <a:lnTo>
                  <a:pt x="292" y="12"/>
                </a:lnTo>
                <a:lnTo>
                  <a:pt x="297" y="12"/>
                </a:lnTo>
                <a:lnTo>
                  <a:pt x="301" y="13"/>
                </a:lnTo>
                <a:lnTo>
                  <a:pt x="309" y="22"/>
                </a:lnTo>
                <a:lnTo>
                  <a:pt x="309" y="22"/>
                </a:lnTo>
                <a:lnTo>
                  <a:pt x="298" y="16"/>
                </a:lnTo>
                <a:lnTo>
                  <a:pt x="292" y="13"/>
                </a:lnTo>
                <a:lnTo>
                  <a:pt x="287" y="12"/>
                </a:lnTo>
                <a:lnTo>
                  <a:pt x="287" y="12"/>
                </a:lnTo>
                <a:lnTo>
                  <a:pt x="287" y="7"/>
                </a:lnTo>
                <a:lnTo>
                  <a:pt x="282" y="3"/>
                </a:lnTo>
                <a:lnTo>
                  <a:pt x="282" y="3"/>
                </a:lnTo>
                <a:lnTo>
                  <a:pt x="281" y="5"/>
                </a:lnTo>
                <a:lnTo>
                  <a:pt x="281" y="6"/>
                </a:lnTo>
                <a:lnTo>
                  <a:pt x="281" y="12"/>
                </a:lnTo>
                <a:lnTo>
                  <a:pt x="281" y="12"/>
                </a:lnTo>
                <a:lnTo>
                  <a:pt x="278" y="12"/>
                </a:lnTo>
                <a:lnTo>
                  <a:pt x="277" y="12"/>
                </a:lnTo>
                <a:lnTo>
                  <a:pt x="277" y="15"/>
                </a:lnTo>
                <a:lnTo>
                  <a:pt x="275" y="17"/>
                </a:lnTo>
                <a:lnTo>
                  <a:pt x="274" y="17"/>
                </a:lnTo>
                <a:lnTo>
                  <a:pt x="272" y="16"/>
                </a:lnTo>
                <a:lnTo>
                  <a:pt x="272" y="16"/>
                </a:lnTo>
                <a:lnTo>
                  <a:pt x="271" y="17"/>
                </a:lnTo>
                <a:lnTo>
                  <a:pt x="269" y="17"/>
                </a:lnTo>
                <a:lnTo>
                  <a:pt x="265" y="17"/>
                </a:lnTo>
                <a:lnTo>
                  <a:pt x="264" y="19"/>
                </a:lnTo>
                <a:lnTo>
                  <a:pt x="264" y="19"/>
                </a:lnTo>
                <a:lnTo>
                  <a:pt x="262" y="22"/>
                </a:lnTo>
                <a:lnTo>
                  <a:pt x="262" y="22"/>
                </a:lnTo>
                <a:lnTo>
                  <a:pt x="264" y="23"/>
                </a:lnTo>
                <a:lnTo>
                  <a:pt x="265" y="23"/>
                </a:lnTo>
                <a:lnTo>
                  <a:pt x="268" y="23"/>
                </a:lnTo>
                <a:lnTo>
                  <a:pt x="268" y="23"/>
                </a:lnTo>
                <a:lnTo>
                  <a:pt x="278" y="23"/>
                </a:lnTo>
                <a:lnTo>
                  <a:pt x="284" y="23"/>
                </a:lnTo>
                <a:lnTo>
                  <a:pt x="289" y="22"/>
                </a:lnTo>
                <a:lnTo>
                  <a:pt x="289" y="22"/>
                </a:lnTo>
                <a:lnTo>
                  <a:pt x="294" y="26"/>
                </a:lnTo>
                <a:lnTo>
                  <a:pt x="297" y="27"/>
                </a:lnTo>
                <a:lnTo>
                  <a:pt x="299" y="26"/>
                </a:lnTo>
                <a:lnTo>
                  <a:pt x="299" y="26"/>
                </a:lnTo>
                <a:lnTo>
                  <a:pt x="301" y="29"/>
                </a:lnTo>
                <a:lnTo>
                  <a:pt x="301" y="30"/>
                </a:lnTo>
                <a:lnTo>
                  <a:pt x="301" y="30"/>
                </a:lnTo>
                <a:lnTo>
                  <a:pt x="304" y="30"/>
                </a:lnTo>
                <a:lnTo>
                  <a:pt x="306" y="32"/>
                </a:lnTo>
                <a:lnTo>
                  <a:pt x="309" y="36"/>
                </a:lnTo>
                <a:lnTo>
                  <a:pt x="309" y="36"/>
                </a:lnTo>
                <a:lnTo>
                  <a:pt x="316" y="44"/>
                </a:lnTo>
                <a:lnTo>
                  <a:pt x="322" y="47"/>
                </a:lnTo>
                <a:lnTo>
                  <a:pt x="326" y="50"/>
                </a:lnTo>
                <a:lnTo>
                  <a:pt x="325" y="53"/>
                </a:lnTo>
                <a:lnTo>
                  <a:pt x="328" y="57"/>
                </a:lnTo>
                <a:lnTo>
                  <a:pt x="326" y="59"/>
                </a:lnTo>
                <a:lnTo>
                  <a:pt x="334" y="62"/>
                </a:lnTo>
                <a:lnTo>
                  <a:pt x="334" y="62"/>
                </a:lnTo>
                <a:lnTo>
                  <a:pt x="329" y="62"/>
                </a:lnTo>
                <a:lnTo>
                  <a:pt x="328" y="62"/>
                </a:lnTo>
                <a:lnTo>
                  <a:pt x="326" y="63"/>
                </a:lnTo>
                <a:lnTo>
                  <a:pt x="326" y="63"/>
                </a:lnTo>
                <a:lnTo>
                  <a:pt x="328" y="64"/>
                </a:lnTo>
                <a:lnTo>
                  <a:pt x="329" y="66"/>
                </a:lnTo>
                <a:lnTo>
                  <a:pt x="334" y="66"/>
                </a:lnTo>
                <a:lnTo>
                  <a:pt x="334" y="66"/>
                </a:lnTo>
                <a:lnTo>
                  <a:pt x="334" y="69"/>
                </a:lnTo>
                <a:lnTo>
                  <a:pt x="334" y="70"/>
                </a:lnTo>
                <a:lnTo>
                  <a:pt x="335" y="71"/>
                </a:lnTo>
                <a:lnTo>
                  <a:pt x="339" y="63"/>
                </a:lnTo>
                <a:lnTo>
                  <a:pt x="338" y="62"/>
                </a:lnTo>
                <a:lnTo>
                  <a:pt x="338" y="62"/>
                </a:lnTo>
                <a:lnTo>
                  <a:pt x="342" y="63"/>
                </a:lnTo>
                <a:lnTo>
                  <a:pt x="345" y="64"/>
                </a:lnTo>
                <a:lnTo>
                  <a:pt x="348" y="70"/>
                </a:lnTo>
                <a:lnTo>
                  <a:pt x="349" y="71"/>
                </a:lnTo>
                <a:lnTo>
                  <a:pt x="352" y="71"/>
                </a:lnTo>
                <a:lnTo>
                  <a:pt x="355" y="71"/>
                </a:lnTo>
                <a:lnTo>
                  <a:pt x="361" y="71"/>
                </a:lnTo>
                <a:lnTo>
                  <a:pt x="361" y="71"/>
                </a:lnTo>
                <a:lnTo>
                  <a:pt x="368" y="79"/>
                </a:lnTo>
                <a:lnTo>
                  <a:pt x="375" y="84"/>
                </a:lnTo>
                <a:lnTo>
                  <a:pt x="383" y="91"/>
                </a:lnTo>
                <a:lnTo>
                  <a:pt x="392" y="94"/>
                </a:lnTo>
                <a:lnTo>
                  <a:pt x="389" y="97"/>
                </a:lnTo>
                <a:lnTo>
                  <a:pt x="389" y="97"/>
                </a:lnTo>
                <a:lnTo>
                  <a:pt x="395" y="99"/>
                </a:lnTo>
                <a:lnTo>
                  <a:pt x="396" y="101"/>
                </a:lnTo>
                <a:lnTo>
                  <a:pt x="402" y="107"/>
                </a:lnTo>
                <a:lnTo>
                  <a:pt x="406" y="114"/>
                </a:lnTo>
                <a:lnTo>
                  <a:pt x="408" y="117"/>
                </a:lnTo>
                <a:lnTo>
                  <a:pt x="412" y="118"/>
                </a:lnTo>
                <a:lnTo>
                  <a:pt x="412" y="118"/>
                </a:lnTo>
                <a:lnTo>
                  <a:pt x="418" y="130"/>
                </a:lnTo>
                <a:lnTo>
                  <a:pt x="423" y="143"/>
                </a:lnTo>
                <a:lnTo>
                  <a:pt x="426" y="150"/>
                </a:lnTo>
                <a:lnTo>
                  <a:pt x="428" y="154"/>
                </a:lnTo>
                <a:lnTo>
                  <a:pt x="428" y="163"/>
                </a:lnTo>
                <a:lnTo>
                  <a:pt x="426" y="168"/>
                </a:lnTo>
                <a:lnTo>
                  <a:pt x="426" y="168"/>
                </a:lnTo>
                <a:lnTo>
                  <a:pt x="429" y="171"/>
                </a:lnTo>
                <a:lnTo>
                  <a:pt x="428" y="174"/>
                </a:lnTo>
                <a:lnTo>
                  <a:pt x="426" y="177"/>
                </a:lnTo>
                <a:lnTo>
                  <a:pt x="426" y="178"/>
                </a:lnTo>
                <a:lnTo>
                  <a:pt x="426" y="178"/>
                </a:lnTo>
                <a:lnTo>
                  <a:pt x="426" y="183"/>
                </a:lnTo>
                <a:lnTo>
                  <a:pt x="428" y="187"/>
                </a:lnTo>
                <a:lnTo>
                  <a:pt x="430" y="193"/>
                </a:lnTo>
                <a:lnTo>
                  <a:pt x="432" y="201"/>
                </a:lnTo>
                <a:lnTo>
                  <a:pt x="430" y="203"/>
                </a:lnTo>
                <a:lnTo>
                  <a:pt x="430" y="207"/>
                </a:lnTo>
                <a:lnTo>
                  <a:pt x="430" y="207"/>
                </a:lnTo>
                <a:lnTo>
                  <a:pt x="429" y="201"/>
                </a:lnTo>
                <a:lnTo>
                  <a:pt x="426" y="194"/>
                </a:lnTo>
                <a:lnTo>
                  <a:pt x="426" y="194"/>
                </a:lnTo>
                <a:lnTo>
                  <a:pt x="423" y="195"/>
                </a:lnTo>
                <a:lnTo>
                  <a:pt x="422" y="197"/>
                </a:lnTo>
                <a:lnTo>
                  <a:pt x="423" y="201"/>
                </a:lnTo>
                <a:lnTo>
                  <a:pt x="425" y="204"/>
                </a:lnTo>
                <a:lnTo>
                  <a:pt x="426" y="207"/>
                </a:lnTo>
                <a:lnTo>
                  <a:pt x="426" y="207"/>
                </a:lnTo>
                <a:lnTo>
                  <a:pt x="429" y="217"/>
                </a:lnTo>
                <a:lnTo>
                  <a:pt x="429" y="227"/>
                </a:lnTo>
                <a:lnTo>
                  <a:pt x="428" y="237"/>
                </a:lnTo>
                <a:lnTo>
                  <a:pt x="425" y="247"/>
                </a:lnTo>
                <a:lnTo>
                  <a:pt x="425" y="247"/>
                </a:lnTo>
                <a:lnTo>
                  <a:pt x="423" y="242"/>
                </a:lnTo>
                <a:lnTo>
                  <a:pt x="423" y="240"/>
                </a:lnTo>
                <a:lnTo>
                  <a:pt x="426" y="237"/>
                </a:lnTo>
                <a:lnTo>
                  <a:pt x="429" y="232"/>
                </a:lnTo>
                <a:lnTo>
                  <a:pt x="428" y="230"/>
                </a:lnTo>
                <a:lnTo>
                  <a:pt x="426" y="227"/>
                </a:lnTo>
                <a:lnTo>
                  <a:pt x="426" y="227"/>
                </a:lnTo>
                <a:lnTo>
                  <a:pt x="428" y="221"/>
                </a:lnTo>
                <a:lnTo>
                  <a:pt x="426" y="215"/>
                </a:lnTo>
                <a:lnTo>
                  <a:pt x="425" y="210"/>
                </a:lnTo>
                <a:lnTo>
                  <a:pt x="422" y="203"/>
                </a:lnTo>
                <a:lnTo>
                  <a:pt x="422" y="203"/>
                </a:lnTo>
                <a:lnTo>
                  <a:pt x="418" y="212"/>
                </a:lnTo>
                <a:lnTo>
                  <a:pt x="412" y="221"/>
                </a:lnTo>
                <a:lnTo>
                  <a:pt x="402" y="238"/>
                </a:lnTo>
                <a:lnTo>
                  <a:pt x="402" y="238"/>
                </a:lnTo>
                <a:lnTo>
                  <a:pt x="402" y="242"/>
                </a:lnTo>
                <a:lnTo>
                  <a:pt x="403" y="245"/>
                </a:lnTo>
                <a:lnTo>
                  <a:pt x="406" y="250"/>
                </a:lnTo>
                <a:lnTo>
                  <a:pt x="409" y="254"/>
                </a:lnTo>
                <a:lnTo>
                  <a:pt x="412" y="259"/>
                </a:lnTo>
                <a:lnTo>
                  <a:pt x="419" y="251"/>
                </a:lnTo>
                <a:lnTo>
                  <a:pt x="420" y="252"/>
                </a:lnTo>
                <a:lnTo>
                  <a:pt x="413" y="262"/>
                </a:lnTo>
                <a:lnTo>
                  <a:pt x="415" y="264"/>
                </a:lnTo>
                <a:lnTo>
                  <a:pt x="415" y="264"/>
                </a:lnTo>
                <a:lnTo>
                  <a:pt x="406" y="269"/>
                </a:lnTo>
                <a:lnTo>
                  <a:pt x="396" y="275"/>
                </a:lnTo>
                <a:lnTo>
                  <a:pt x="393" y="279"/>
                </a:lnTo>
                <a:lnTo>
                  <a:pt x="389" y="284"/>
                </a:lnTo>
                <a:lnTo>
                  <a:pt x="388" y="289"/>
                </a:lnTo>
                <a:lnTo>
                  <a:pt x="388" y="297"/>
                </a:lnTo>
                <a:lnTo>
                  <a:pt x="388" y="297"/>
                </a:lnTo>
                <a:lnTo>
                  <a:pt x="391" y="298"/>
                </a:lnTo>
                <a:lnTo>
                  <a:pt x="392" y="299"/>
                </a:lnTo>
                <a:lnTo>
                  <a:pt x="393" y="299"/>
                </a:lnTo>
                <a:lnTo>
                  <a:pt x="393" y="299"/>
                </a:lnTo>
                <a:lnTo>
                  <a:pt x="391" y="301"/>
                </a:lnTo>
                <a:lnTo>
                  <a:pt x="391" y="304"/>
                </a:lnTo>
                <a:lnTo>
                  <a:pt x="393" y="308"/>
                </a:lnTo>
                <a:lnTo>
                  <a:pt x="396" y="308"/>
                </a:lnTo>
                <a:lnTo>
                  <a:pt x="396" y="308"/>
                </a:lnTo>
                <a:lnTo>
                  <a:pt x="396" y="311"/>
                </a:lnTo>
                <a:lnTo>
                  <a:pt x="395" y="312"/>
                </a:lnTo>
                <a:lnTo>
                  <a:pt x="392" y="308"/>
                </a:lnTo>
                <a:lnTo>
                  <a:pt x="389" y="309"/>
                </a:lnTo>
                <a:lnTo>
                  <a:pt x="389" y="309"/>
                </a:lnTo>
                <a:lnTo>
                  <a:pt x="362" y="309"/>
                </a:lnTo>
                <a:lnTo>
                  <a:pt x="362" y="309"/>
                </a:lnTo>
                <a:lnTo>
                  <a:pt x="361" y="314"/>
                </a:lnTo>
                <a:lnTo>
                  <a:pt x="356" y="315"/>
                </a:lnTo>
                <a:lnTo>
                  <a:pt x="354" y="318"/>
                </a:lnTo>
                <a:lnTo>
                  <a:pt x="352" y="319"/>
                </a:lnTo>
                <a:lnTo>
                  <a:pt x="352" y="321"/>
                </a:lnTo>
                <a:lnTo>
                  <a:pt x="352" y="321"/>
                </a:lnTo>
                <a:lnTo>
                  <a:pt x="356" y="322"/>
                </a:lnTo>
                <a:lnTo>
                  <a:pt x="359" y="321"/>
                </a:lnTo>
                <a:lnTo>
                  <a:pt x="361" y="319"/>
                </a:lnTo>
                <a:lnTo>
                  <a:pt x="363" y="316"/>
                </a:lnTo>
                <a:lnTo>
                  <a:pt x="363" y="316"/>
                </a:lnTo>
                <a:lnTo>
                  <a:pt x="359" y="322"/>
                </a:lnTo>
                <a:lnTo>
                  <a:pt x="354" y="329"/>
                </a:lnTo>
                <a:lnTo>
                  <a:pt x="349" y="336"/>
                </a:lnTo>
                <a:lnTo>
                  <a:pt x="348" y="345"/>
                </a:lnTo>
                <a:lnTo>
                  <a:pt x="344" y="339"/>
                </a:lnTo>
                <a:lnTo>
                  <a:pt x="344" y="339"/>
                </a:lnTo>
                <a:lnTo>
                  <a:pt x="339" y="344"/>
                </a:lnTo>
                <a:lnTo>
                  <a:pt x="336" y="346"/>
                </a:lnTo>
                <a:lnTo>
                  <a:pt x="331" y="356"/>
                </a:lnTo>
                <a:lnTo>
                  <a:pt x="325" y="366"/>
                </a:lnTo>
                <a:lnTo>
                  <a:pt x="322" y="368"/>
                </a:lnTo>
                <a:lnTo>
                  <a:pt x="318" y="371"/>
                </a:lnTo>
                <a:lnTo>
                  <a:pt x="318" y="379"/>
                </a:lnTo>
                <a:lnTo>
                  <a:pt x="318" y="379"/>
                </a:lnTo>
                <a:lnTo>
                  <a:pt x="308" y="383"/>
                </a:lnTo>
                <a:lnTo>
                  <a:pt x="298" y="391"/>
                </a:lnTo>
                <a:lnTo>
                  <a:pt x="288" y="393"/>
                </a:lnTo>
                <a:lnTo>
                  <a:pt x="282" y="395"/>
                </a:lnTo>
                <a:lnTo>
                  <a:pt x="277" y="395"/>
                </a:lnTo>
                <a:lnTo>
                  <a:pt x="277" y="396"/>
                </a:lnTo>
                <a:lnTo>
                  <a:pt x="277" y="396"/>
                </a:lnTo>
                <a:lnTo>
                  <a:pt x="274" y="396"/>
                </a:lnTo>
                <a:lnTo>
                  <a:pt x="271" y="398"/>
                </a:lnTo>
                <a:lnTo>
                  <a:pt x="265" y="402"/>
                </a:lnTo>
                <a:lnTo>
                  <a:pt x="261" y="410"/>
                </a:lnTo>
                <a:lnTo>
                  <a:pt x="255" y="416"/>
                </a:lnTo>
                <a:lnTo>
                  <a:pt x="255" y="416"/>
                </a:lnTo>
                <a:lnTo>
                  <a:pt x="245" y="423"/>
                </a:lnTo>
                <a:lnTo>
                  <a:pt x="241" y="426"/>
                </a:lnTo>
                <a:lnTo>
                  <a:pt x="235" y="428"/>
                </a:lnTo>
                <a:lnTo>
                  <a:pt x="235" y="428"/>
                </a:lnTo>
                <a:lnTo>
                  <a:pt x="241" y="425"/>
                </a:lnTo>
                <a:lnTo>
                  <a:pt x="250" y="418"/>
                </a:lnTo>
                <a:lnTo>
                  <a:pt x="257" y="412"/>
                </a:lnTo>
                <a:lnTo>
                  <a:pt x="259" y="408"/>
                </a:lnTo>
                <a:lnTo>
                  <a:pt x="261" y="403"/>
                </a:lnTo>
                <a:lnTo>
                  <a:pt x="268" y="396"/>
                </a:lnTo>
                <a:lnTo>
                  <a:pt x="268" y="396"/>
                </a:lnTo>
                <a:lnTo>
                  <a:pt x="265" y="395"/>
                </a:lnTo>
                <a:lnTo>
                  <a:pt x="259" y="395"/>
                </a:lnTo>
                <a:lnTo>
                  <a:pt x="250" y="395"/>
                </a:lnTo>
                <a:lnTo>
                  <a:pt x="250" y="395"/>
                </a:lnTo>
                <a:lnTo>
                  <a:pt x="247" y="398"/>
                </a:lnTo>
                <a:lnTo>
                  <a:pt x="242" y="402"/>
                </a:lnTo>
                <a:lnTo>
                  <a:pt x="238" y="409"/>
                </a:lnTo>
                <a:lnTo>
                  <a:pt x="234" y="413"/>
                </a:lnTo>
                <a:lnTo>
                  <a:pt x="230" y="415"/>
                </a:lnTo>
                <a:lnTo>
                  <a:pt x="227" y="416"/>
                </a:lnTo>
                <a:lnTo>
                  <a:pt x="220" y="416"/>
                </a:lnTo>
                <a:lnTo>
                  <a:pt x="220" y="416"/>
                </a:lnTo>
                <a:lnTo>
                  <a:pt x="217" y="418"/>
                </a:lnTo>
                <a:lnTo>
                  <a:pt x="212" y="418"/>
                </a:lnTo>
                <a:lnTo>
                  <a:pt x="205" y="415"/>
                </a:lnTo>
                <a:lnTo>
                  <a:pt x="197" y="415"/>
                </a:lnTo>
                <a:lnTo>
                  <a:pt x="194" y="415"/>
                </a:lnTo>
                <a:lnTo>
                  <a:pt x="191" y="416"/>
                </a:lnTo>
                <a:lnTo>
                  <a:pt x="170" y="413"/>
                </a:lnTo>
                <a:lnTo>
                  <a:pt x="170" y="413"/>
                </a:lnTo>
                <a:lnTo>
                  <a:pt x="171" y="412"/>
                </a:lnTo>
                <a:lnTo>
                  <a:pt x="175" y="412"/>
                </a:lnTo>
                <a:lnTo>
                  <a:pt x="178" y="409"/>
                </a:lnTo>
                <a:lnTo>
                  <a:pt x="178" y="408"/>
                </a:lnTo>
                <a:lnTo>
                  <a:pt x="178" y="405"/>
                </a:lnTo>
                <a:lnTo>
                  <a:pt x="178" y="405"/>
                </a:lnTo>
                <a:lnTo>
                  <a:pt x="175" y="402"/>
                </a:lnTo>
                <a:lnTo>
                  <a:pt x="173" y="400"/>
                </a:lnTo>
                <a:lnTo>
                  <a:pt x="165" y="396"/>
                </a:lnTo>
                <a:lnTo>
                  <a:pt x="158" y="393"/>
                </a:lnTo>
                <a:lnTo>
                  <a:pt x="155" y="391"/>
                </a:lnTo>
                <a:lnTo>
                  <a:pt x="154" y="388"/>
                </a:lnTo>
                <a:lnTo>
                  <a:pt x="153" y="391"/>
                </a:lnTo>
                <a:lnTo>
                  <a:pt x="150" y="388"/>
                </a:lnTo>
                <a:lnTo>
                  <a:pt x="150" y="388"/>
                </a:lnTo>
                <a:lnTo>
                  <a:pt x="147" y="389"/>
                </a:lnTo>
                <a:lnTo>
                  <a:pt x="144" y="389"/>
                </a:lnTo>
                <a:lnTo>
                  <a:pt x="141" y="388"/>
                </a:lnTo>
                <a:lnTo>
                  <a:pt x="137" y="388"/>
                </a:lnTo>
                <a:lnTo>
                  <a:pt x="146" y="383"/>
                </a:lnTo>
                <a:lnTo>
                  <a:pt x="146" y="383"/>
                </a:lnTo>
                <a:lnTo>
                  <a:pt x="136" y="372"/>
                </a:lnTo>
                <a:lnTo>
                  <a:pt x="130" y="379"/>
                </a:lnTo>
                <a:lnTo>
                  <a:pt x="130" y="379"/>
                </a:lnTo>
                <a:lnTo>
                  <a:pt x="133" y="379"/>
                </a:lnTo>
                <a:lnTo>
                  <a:pt x="134" y="382"/>
                </a:lnTo>
                <a:lnTo>
                  <a:pt x="134" y="385"/>
                </a:lnTo>
                <a:lnTo>
                  <a:pt x="133" y="388"/>
                </a:lnTo>
                <a:lnTo>
                  <a:pt x="133" y="388"/>
                </a:lnTo>
                <a:lnTo>
                  <a:pt x="126" y="388"/>
                </a:lnTo>
                <a:lnTo>
                  <a:pt x="123" y="383"/>
                </a:lnTo>
                <a:lnTo>
                  <a:pt x="120" y="381"/>
                </a:lnTo>
                <a:lnTo>
                  <a:pt x="116" y="378"/>
                </a:lnTo>
                <a:lnTo>
                  <a:pt x="116" y="378"/>
                </a:lnTo>
                <a:lnTo>
                  <a:pt x="114" y="379"/>
                </a:lnTo>
                <a:lnTo>
                  <a:pt x="113" y="379"/>
                </a:lnTo>
                <a:lnTo>
                  <a:pt x="116" y="382"/>
                </a:lnTo>
                <a:lnTo>
                  <a:pt x="116" y="382"/>
                </a:lnTo>
                <a:lnTo>
                  <a:pt x="111" y="381"/>
                </a:lnTo>
                <a:lnTo>
                  <a:pt x="107" y="379"/>
                </a:lnTo>
                <a:lnTo>
                  <a:pt x="107" y="379"/>
                </a:lnTo>
                <a:lnTo>
                  <a:pt x="107" y="375"/>
                </a:lnTo>
                <a:lnTo>
                  <a:pt x="106" y="372"/>
                </a:lnTo>
                <a:lnTo>
                  <a:pt x="104" y="369"/>
                </a:lnTo>
                <a:lnTo>
                  <a:pt x="104" y="369"/>
                </a:lnTo>
                <a:lnTo>
                  <a:pt x="103" y="371"/>
                </a:lnTo>
                <a:lnTo>
                  <a:pt x="101" y="372"/>
                </a:lnTo>
                <a:lnTo>
                  <a:pt x="100" y="372"/>
                </a:lnTo>
                <a:lnTo>
                  <a:pt x="100" y="372"/>
                </a:lnTo>
                <a:lnTo>
                  <a:pt x="103" y="369"/>
                </a:lnTo>
                <a:lnTo>
                  <a:pt x="104" y="366"/>
                </a:lnTo>
                <a:lnTo>
                  <a:pt x="101" y="366"/>
                </a:lnTo>
                <a:lnTo>
                  <a:pt x="101" y="366"/>
                </a:lnTo>
                <a:lnTo>
                  <a:pt x="83" y="356"/>
                </a:lnTo>
                <a:lnTo>
                  <a:pt x="74" y="351"/>
                </a:lnTo>
                <a:lnTo>
                  <a:pt x="66" y="344"/>
                </a:lnTo>
                <a:lnTo>
                  <a:pt x="66" y="344"/>
                </a:lnTo>
                <a:lnTo>
                  <a:pt x="60" y="332"/>
                </a:lnTo>
                <a:lnTo>
                  <a:pt x="54" y="324"/>
                </a:lnTo>
                <a:lnTo>
                  <a:pt x="54" y="324"/>
                </a:lnTo>
                <a:lnTo>
                  <a:pt x="56" y="321"/>
                </a:lnTo>
                <a:lnTo>
                  <a:pt x="56" y="319"/>
                </a:lnTo>
                <a:lnTo>
                  <a:pt x="54" y="316"/>
                </a:lnTo>
                <a:lnTo>
                  <a:pt x="51" y="309"/>
                </a:lnTo>
                <a:lnTo>
                  <a:pt x="39" y="297"/>
                </a:lnTo>
                <a:lnTo>
                  <a:pt x="36" y="297"/>
                </a:lnTo>
                <a:lnTo>
                  <a:pt x="36" y="297"/>
                </a:lnTo>
                <a:lnTo>
                  <a:pt x="29" y="291"/>
                </a:lnTo>
                <a:lnTo>
                  <a:pt x="22" y="284"/>
                </a:lnTo>
                <a:lnTo>
                  <a:pt x="16" y="275"/>
                </a:lnTo>
                <a:lnTo>
                  <a:pt x="10" y="265"/>
                </a:lnTo>
                <a:lnTo>
                  <a:pt x="4" y="255"/>
                </a:lnTo>
                <a:lnTo>
                  <a:pt x="3" y="245"/>
                </a:lnTo>
                <a:lnTo>
                  <a:pt x="0" y="235"/>
                </a:lnTo>
                <a:lnTo>
                  <a:pt x="0" y="224"/>
                </a:lnTo>
                <a:lnTo>
                  <a:pt x="0" y="224"/>
                </a:lnTo>
                <a:lnTo>
                  <a:pt x="2" y="224"/>
                </a:lnTo>
                <a:lnTo>
                  <a:pt x="3" y="224"/>
                </a:lnTo>
                <a:lnTo>
                  <a:pt x="3" y="222"/>
                </a:lnTo>
                <a:lnTo>
                  <a:pt x="3" y="220"/>
                </a:lnTo>
                <a:lnTo>
                  <a:pt x="3" y="214"/>
                </a:lnTo>
                <a:lnTo>
                  <a:pt x="3" y="214"/>
                </a:lnTo>
                <a:lnTo>
                  <a:pt x="4" y="214"/>
                </a:lnTo>
                <a:lnTo>
                  <a:pt x="6" y="212"/>
                </a:lnTo>
                <a:lnTo>
                  <a:pt x="9" y="211"/>
                </a:lnTo>
                <a:lnTo>
                  <a:pt x="9" y="211"/>
                </a:lnTo>
                <a:lnTo>
                  <a:pt x="7" y="208"/>
                </a:lnTo>
                <a:lnTo>
                  <a:pt x="6" y="207"/>
                </a:lnTo>
                <a:lnTo>
                  <a:pt x="6" y="207"/>
                </a:lnTo>
                <a:lnTo>
                  <a:pt x="9" y="205"/>
                </a:lnTo>
                <a:lnTo>
                  <a:pt x="10" y="203"/>
                </a:lnTo>
                <a:lnTo>
                  <a:pt x="13" y="197"/>
                </a:lnTo>
                <a:lnTo>
                  <a:pt x="16" y="190"/>
                </a:lnTo>
                <a:lnTo>
                  <a:pt x="17" y="185"/>
                </a:lnTo>
                <a:lnTo>
                  <a:pt x="20" y="187"/>
                </a:lnTo>
                <a:lnTo>
                  <a:pt x="20" y="187"/>
                </a:lnTo>
                <a:lnTo>
                  <a:pt x="30" y="170"/>
                </a:lnTo>
                <a:lnTo>
                  <a:pt x="34" y="161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3" y="151"/>
                </a:lnTo>
                <a:lnTo>
                  <a:pt x="43" y="151"/>
                </a:lnTo>
                <a:lnTo>
                  <a:pt x="43" y="151"/>
                </a:lnTo>
                <a:lnTo>
                  <a:pt x="40" y="143"/>
                </a:lnTo>
                <a:lnTo>
                  <a:pt x="40" y="143"/>
                </a:lnTo>
                <a:lnTo>
                  <a:pt x="44" y="123"/>
                </a:lnTo>
                <a:lnTo>
                  <a:pt x="49" y="101"/>
                </a:lnTo>
                <a:lnTo>
                  <a:pt x="51" y="93"/>
                </a:lnTo>
                <a:lnTo>
                  <a:pt x="54" y="83"/>
                </a:lnTo>
                <a:lnTo>
                  <a:pt x="60" y="73"/>
                </a:lnTo>
                <a:lnTo>
                  <a:pt x="66" y="66"/>
                </a:lnTo>
                <a:lnTo>
                  <a:pt x="64" y="63"/>
                </a:lnTo>
                <a:lnTo>
                  <a:pt x="64" y="63"/>
                </a:lnTo>
                <a:lnTo>
                  <a:pt x="66" y="59"/>
                </a:lnTo>
                <a:lnTo>
                  <a:pt x="70" y="54"/>
                </a:lnTo>
                <a:lnTo>
                  <a:pt x="79" y="47"/>
                </a:lnTo>
                <a:lnTo>
                  <a:pt x="89" y="39"/>
                </a:lnTo>
                <a:lnTo>
                  <a:pt x="100" y="34"/>
                </a:lnTo>
                <a:lnTo>
                  <a:pt x="111" y="30"/>
                </a:lnTo>
                <a:lnTo>
                  <a:pt x="111" y="30"/>
                </a:lnTo>
                <a:lnTo>
                  <a:pt x="100" y="36"/>
                </a:lnTo>
                <a:lnTo>
                  <a:pt x="86" y="43"/>
                </a:lnTo>
                <a:lnTo>
                  <a:pt x="79" y="47"/>
                </a:lnTo>
                <a:lnTo>
                  <a:pt x="74" y="52"/>
                </a:lnTo>
                <a:lnTo>
                  <a:pt x="70" y="57"/>
                </a:lnTo>
                <a:lnTo>
                  <a:pt x="69" y="63"/>
                </a:lnTo>
                <a:lnTo>
                  <a:pt x="69" y="63"/>
                </a:lnTo>
                <a:lnTo>
                  <a:pt x="81" y="59"/>
                </a:lnTo>
                <a:lnTo>
                  <a:pt x="93" y="53"/>
                </a:lnTo>
                <a:lnTo>
                  <a:pt x="93" y="53"/>
                </a:lnTo>
                <a:lnTo>
                  <a:pt x="97" y="53"/>
                </a:lnTo>
                <a:lnTo>
                  <a:pt x="100" y="52"/>
                </a:lnTo>
                <a:lnTo>
                  <a:pt x="103" y="49"/>
                </a:lnTo>
                <a:lnTo>
                  <a:pt x="104" y="46"/>
                </a:lnTo>
                <a:lnTo>
                  <a:pt x="104" y="46"/>
                </a:lnTo>
                <a:lnTo>
                  <a:pt x="103" y="44"/>
                </a:lnTo>
                <a:lnTo>
                  <a:pt x="101" y="43"/>
                </a:lnTo>
                <a:lnTo>
                  <a:pt x="100" y="44"/>
                </a:lnTo>
                <a:lnTo>
                  <a:pt x="96" y="46"/>
                </a:lnTo>
                <a:lnTo>
                  <a:pt x="93" y="47"/>
                </a:lnTo>
                <a:lnTo>
                  <a:pt x="93" y="47"/>
                </a:lnTo>
                <a:lnTo>
                  <a:pt x="94" y="46"/>
                </a:lnTo>
                <a:lnTo>
                  <a:pt x="97" y="44"/>
                </a:lnTo>
                <a:lnTo>
                  <a:pt x="100" y="43"/>
                </a:lnTo>
                <a:lnTo>
                  <a:pt x="106" y="42"/>
                </a:lnTo>
                <a:lnTo>
                  <a:pt x="107" y="40"/>
                </a:lnTo>
                <a:lnTo>
                  <a:pt x="108" y="37"/>
                </a:lnTo>
                <a:lnTo>
                  <a:pt x="108" y="37"/>
                </a:lnTo>
                <a:lnTo>
                  <a:pt x="111" y="37"/>
                </a:lnTo>
                <a:lnTo>
                  <a:pt x="111" y="39"/>
                </a:lnTo>
                <a:lnTo>
                  <a:pt x="114" y="39"/>
                </a:lnTo>
                <a:lnTo>
                  <a:pt x="116" y="37"/>
                </a:lnTo>
                <a:lnTo>
                  <a:pt x="116" y="36"/>
                </a:lnTo>
                <a:lnTo>
                  <a:pt x="116" y="36"/>
                </a:lnTo>
                <a:lnTo>
                  <a:pt x="117" y="39"/>
                </a:lnTo>
                <a:lnTo>
                  <a:pt x="118" y="40"/>
                </a:lnTo>
                <a:lnTo>
                  <a:pt x="120" y="39"/>
                </a:lnTo>
                <a:lnTo>
                  <a:pt x="121" y="39"/>
                </a:lnTo>
                <a:lnTo>
                  <a:pt x="123" y="36"/>
                </a:lnTo>
                <a:lnTo>
                  <a:pt x="124" y="36"/>
                </a:lnTo>
                <a:lnTo>
                  <a:pt x="126" y="37"/>
                </a:lnTo>
                <a:lnTo>
                  <a:pt x="126" y="37"/>
                </a:lnTo>
                <a:lnTo>
                  <a:pt x="127" y="36"/>
                </a:lnTo>
                <a:lnTo>
                  <a:pt x="128" y="36"/>
                </a:lnTo>
                <a:lnTo>
                  <a:pt x="131" y="36"/>
                </a:lnTo>
                <a:lnTo>
                  <a:pt x="136" y="36"/>
                </a:lnTo>
                <a:lnTo>
                  <a:pt x="136" y="36"/>
                </a:lnTo>
                <a:lnTo>
                  <a:pt x="137" y="34"/>
                </a:lnTo>
                <a:lnTo>
                  <a:pt x="136" y="33"/>
                </a:lnTo>
                <a:lnTo>
                  <a:pt x="136" y="33"/>
                </a:lnTo>
                <a:lnTo>
                  <a:pt x="137" y="33"/>
                </a:lnTo>
                <a:lnTo>
                  <a:pt x="140" y="34"/>
                </a:lnTo>
                <a:lnTo>
                  <a:pt x="140" y="34"/>
                </a:lnTo>
                <a:lnTo>
                  <a:pt x="141" y="33"/>
                </a:lnTo>
                <a:lnTo>
                  <a:pt x="141" y="30"/>
                </a:lnTo>
                <a:lnTo>
                  <a:pt x="143" y="30"/>
                </a:lnTo>
                <a:lnTo>
                  <a:pt x="143" y="30"/>
                </a:lnTo>
                <a:lnTo>
                  <a:pt x="141" y="34"/>
                </a:lnTo>
                <a:lnTo>
                  <a:pt x="141" y="36"/>
                </a:lnTo>
                <a:lnTo>
                  <a:pt x="141" y="39"/>
                </a:lnTo>
                <a:lnTo>
                  <a:pt x="144" y="42"/>
                </a:lnTo>
                <a:lnTo>
                  <a:pt x="148" y="46"/>
                </a:lnTo>
                <a:lnTo>
                  <a:pt x="151" y="47"/>
                </a:lnTo>
                <a:lnTo>
                  <a:pt x="153" y="49"/>
                </a:lnTo>
                <a:lnTo>
                  <a:pt x="160" y="44"/>
                </a:lnTo>
                <a:lnTo>
                  <a:pt x="158" y="42"/>
                </a:lnTo>
                <a:lnTo>
                  <a:pt x="158" y="42"/>
                </a:lnTo>
                <a:lnTo>
                  <a:pt x="160" y="40"/>
                </a:lnTo>
                <a:lnTo>
                  <a:pt x="164" y="42"/>
                </a:lnTo>
                <a:lnTo>
                  <a:pt x="170" y="44"/>
                </a:lnTo>
                <a:lnTo>
                  <a:pt x="173" y="46"/>
                </a:lnTo>
                <a:lnTo>
                  <a:pt x="174" y="46"/>
                </a:lnTo>
                <a:lnTo>
                  <a:pt x="175" y="43"/>
                </a:lnTo>
                <a:lnTo>
                  <a:pt x="174" y="37"/>
                </a:lnTo>
                <a:lnTo>
                  <a:pt x="170" y="34"/>
                </a:lnTo>
                <a:lnTo>
                  <a:pt x="170" y="34"/>
                </a:lnTo>
                <a:lnTo>
                  <a:pt x="170" y="36"/>
                </a:lnTo>
                <a:lnTo>
                  <a:pt x="170" y="36"/>
                </a:lnTo>
                <a:lnTo>
                  <a:pt x="171" y="36"/>
                </a:lnTo>
                <a:lnTo>
                  <a:pt x="175" y="39"/>
                </a:lnTo>
                <a:lnTo>
                  <a:pt x="178" y="42"/>
                </a:lnTo>
                <a:lnTo>
                  <a:pt x="180" y="39"/>
                </a:lnTo>
                <a:lnTo>
                  <a:pt x="180" y="39"/>
                </a:lnTo>
                <a:lnTo>
                  <a:pt x="180" y="42"/>
                </a:lnTo>
                <a:lnTo>
                  <a:pt x="177" y="44"/>
                </a:lnTo>
                <a:lnTo>
                  <a:pt x="173" y="47"/>
                </a:lnTo>
                <a:lnTo>
                  <a:pt x="171" y="49"/>
                </a:lnTo>
                <a:lnTo>
                  <a:pt x="170" y="50"/>
                </a:lnTo>
                <a:lnTo>
                  <a:pt x="171" y="53"/>
                </a:lnTo>
                <a:lnTo>
                  <a:pt x="174" y="57"/>
                </a:lnTo>
                <a:lnTo>
                  <a:pt x="174" y="57"/>
                </a:lnTo>
                <a:lnTo>
                  <a:pt x="177" y="57"/>
                </a:lnTo>
                <a:lnTo>
                  <a:pt x="178" y="59"/>
                </a:lnTo>
                <a:lnTo>
                  <a:pt x="180" y="57"/>
                </a:lnTo>
                <a:lnTo>
                  <a:pt x="178" y="59"/>
                </a:lnTo>
                <a:lnTo>
                  <a:pt x="180" y="59"/>
                </a:lnTo>
                <a:lnTo>
                  <a:pt x="178" y="62"/>
                </a:lnTo>
                <a:lnTo>
                  <a:pt x="178" y="62"/>
                </a:lnTo>
                <a:lnTo>
                  <a:pt x="180" y="63"/>
                </a:lnTo>
                <a:lnTo>
                  <a:pt x="183" y="63"/>
                </a:lnTo>
                <a:lnTo>
                  <a:pt x="183" y="62"/>
                </a:lnTo>
                <a:lnTo>
                  <a:pt x="187" y="66"/>
                </a:lnTo>
                <a:lnTo>
                  <a:pt x="187" y="66"/>
                </a:lnTo>
                <a:lnTo>
                  <a:pt x="190" y="63"/>
                </a:lnTo>
                <a:lnTo>
                  <a:pt x="188" y="60"/>
                </a:lnTo>
                <a:lnTo>
                  <a:pt x="187" y="59"/>
                </a:lnTo>
                <a:lnTo>
                  <a:pt x="185" y="57"/>
                </a:lnTo>
                <a:lnTo>
                  <a:pt x="185" y="57"/>
                </a:lnTo>
                <a:lnTo>
                  <a:pt x="187" y="54"/>
                </a:lnTo>
                <a:lnTo>
                  <a:pt x="185" y="53"/>
                </a:lnTo>
                <a:lnTo>
                  <a:pt x="183" y="49"/>
                </a:lnTo>
                <a:lnTo>
                  <a:pt x="183" y="47"/>
                </a:lnTo>
                <a:lnTo>
                  <a:pt x="183" y="47"/>
                </a:lnTo>
                <a:lnTo>
                  <a:pt x="181" y="47"/>
                </a:lnTo>
                <a:lnTo>
                  <a:pt x="180" y="49"/>
                </a:lnTo>
                <a:lnTo>
                  <a:pt x="180" y="53"/>
                </a:lnTo>
                <a:lnTo>
                  <a:pt x="178" y="53"/>
                </a:lnTo>
                <a:lnTo>
                  <a:pt x="178" y="49"/>
                </a:lnTo>
                <a:lnTo>
                  <a:pt x="178" y="49"/>
                </a:lnTo>
                <a:lnTo>
                  <a:pt x="181" y="47"/>
                </a:lnTo>
                <a:lnTo>
                  <a:pt x="183" y="47"/>
                </a:lnTo>
                <a:lnTo>
                  <a:pt x="187" y="53"/>
                </a:lnTo>
                <a:lnTo>
                  <a:pt x="187" y="53"/>
                </a:lnTo>
                <a:lnTo>
                  <a:pt x="190" y="50"/>
                </a:lnTo>
                <a:lnTo>
                  <a:pt x="191" y="49"/>
                </a:lnTo>
                <a:lnTo>
                  <a:pt x="191" y="47"/>
                </a:lnTo>
                <a:lnTo>
                  <a:pt x="187" y="44"/>
                </a:lnTo>
                <a:lnTo>
                  <a:pt x="185" y="46"/>
                </a:lnTo>
                <a:lnTo>
                  <a:pt x="185" y="46"/>
                </a:lnTo>
                <a:lnTo>
                  <a:pt x="185" y="42"/>
                </a:lnTo>
                <a:lnTo>
                  <a:pt x="187" y="39"/>
                </a:lnTo>
                <a:lnTo>
                  <a:pt x="187" y="36"/>
                </a:lnTo>
                <a:lnTo>
                  <a:pt x="185" y="34"/>
                </a:lnTo>
                <a:lnTo>
                  <a:pt x="185" y="34"/>
                </a:lnTo>
                <a:lnTo>
                  <a:pt x="190" y="33"/>
                </a:lnTo>
                <a:lnTo>
                  <a:pt x="194" y="30"/>
                </a:lnTo>
                <a:lnTo>
                  <a:pt x="194" y="30"/>
                </a:lnTo>
                <a:lnTo>
                  <a:pt x="208" y="30"/>
                </a:lnTo>
                <a:lnTo>
                  <a:pt x="218" y="32"/>
                </a:lnTo>
                <a:lnTo>
                  <a:pt x="227" y="33"/>
                </a:lnTo>
                <a:lnTo>
                  <a:pt x="227" y="33"/>
                </a:lnTo>
                <a:lnTo>
                  <a:pt x="230" y="30"/>
                </a:lnTo>
                <a:lnTo>
                  <a:pt x="230" y="29"/>
                </a:lnTo>
                <a:lnTo>
                  <a:pt x="230" y="26"/>
                </a:lnTo>
                <a:lnTo>
                  <a:pt x="230" y="26"/>
                </a:lnTo>
                <a:lnTo>
                  <a:pt x="231" y="27"/>
                </a:lnTo>
                <a:lnTo>
                  <a:pt x="232" y="29"/>
                </a:lnTo>
                <a:lnTo>
                  <a:pt x="237" y="24"/>
                </a:lnTo>
                <a:lnTo>
                  <a:pt x="237" y="24"/>
                </a:lnTo>
                <a:lnTo>
                  <a:pt x="235" y="23"/>
                </a:lnTo>
                <a:lnTo>
                  <a:pt x="235" y="23"/>
                </a:lnTo>
                <a:lnTo>
                  <a:pt x="238" y="20"/>
                </a:lnTo>
                <a:lnTo>
                  <a:pt x="240" y="19"/>
                </a:lnTo>
                <a:lnTo>
                  <a:pt x="240" y="17"/>
                </a:lnTo>
                <a:lnTo>
                  <a:pt x="238" y="16"/>
                </a:lnTo>
                <a:lnTo>
                  <a:pt x="235" y="13"/>
                </a:lnTo>
                <a:lnTo>
                  <a:pt x="235" y="13"/>
                </a:lnTo>
                <a:lnTo>
                  <a:pt x="231" y="15"/>
                </a:lnTo>
                <a:lnTo>
                  <a:pt x="227" y="13"/>
                </a:lnTo>
                <a:lnTo>
                  <a:pt x="222" y="15"/>
                </a:lnTo>
                <a:lnTo>
                  <a:pt x="221" y="16"/>
                </a:lnTo>
                <a:lnTo>
                  <a:pt x="220" y="17"/>
                </a:lnTo>
                <a:lnTo>
                  <a:pt x="218" y="16"/>
                </a:lnTo>
                <a:lnTo>
                  <a:pt x="217" y="17"/>
                </a:lnTo>
                <a:lnTo>
                  <a:pt x="217" y="17"/>
                </a:lnTo>
                <a:lnTo>
                  <a:pt x="217" y="15"/>
                </a:lnTo>
                <a:lnTo>
                  <a:pt x="215" y="13"/>
                </a:lnTo>
                <a:lnTo>
                  <a:pt x="217" y="12"/>
                </a:lnTo>
                <a:lnTo>
                  <a:pt x="217" y="12"/>
                </a:lnTo>
                <a:lnTo>
                  <a:pt x="217" y="12"/>
                </a:lnTo>
                <a:lnTo>
                  <a:pt x="214" y="12"/>
                </a:lnTo>
                <a:lnTo>
                  <a:pt x="211" y="12"/>
                </a:lnTo>
                <a:lnTo>
                  <a:pt x="211" y="12"/>
                </a:lnTo>
                <a:lnTo>
                  <a:pt x="217" y="9"/>
                </a:lnTo>
                <a:lnTo>
                  <a:pt x="220" y="9"/>
                </a:lnTo>
                <a:lnTo>
                  <a:pt x="225" y="9"/>
                </a:lnTo>
                <a:lnTo>
                  <a:pt x="230" y="10"/>
                </a:lnTo>
                <a:lnTo>
                  <a:pt x="238" y="13"/>
                </a:lnTo>
                <a:lnTo>
                  <a:pt x="241" y="13"/>
                </a:lnTo>
                <a:lnTo>
                  <a:pt x="247" y="13"/>
                </a:lnTo>
                <a:lnTo>
                  <a:pt x="247" y="13"/>
                </a:lnTo>
                <a:lnTo>
                  <a:pt x="247" y="12"/>
                </a:lnTo>
                <a:lnTo>
                  <a:pt x="245" y="10"/>
                </a:lnTo>
                <a:lnTo>
                  <a:pt x="241" y="7"/>
                </a:lnTo>
                <a:lnTo>
                  <a:pt x="238" y="6"/>
                </a:lnTo>
                <a:lnTo>
                  <a:pt x="237" y="5"/>
                </a:lnTo>
                <a:lnTo>
                  <a:pt x="235" y="3"/>
                </a:lnTo>
                <a:lnTo>
                  <a:pt x="230" y="3"/>
                </a:lnTo>
                <a:lnTo>
                  <a:pt x="235" y="0"/>
                </a:lnTo>
                <a:lnTo>
                  <a:pt x="232" y="0"/>
                </a:lnTo>
                <a:lnTo>
                  <a:pt x="232" y="0"/>
                </a:lnTo>
                <a:close/>
              </a:path>
            </a:pathLst>
          </a:custGeom>
          <a:blipFill dpi="0" rotWithShape="1">
            <a:blip r:embed="rId7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33A2E9C-6E11-FCFC-A438-D3CEEA853409}"/>
              </a:ext>
            </a:extLst>
          </p:cNvPr>
          <p:cNvSpPr txBox="1"/>
          <p:nvPr/>
        </p:nvSpPr>
        <p:spPr>
          <a:xfrm>
            <a:off x="4652934" y="3354186"/>
            <a:ext cx="5970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2CC94C5-690A-8E85-95B4-2089BC2391D0}"/>
              </a:ext>
            </a:extLst>
          </p:cNvPr>
          <p:cNvGrpSpPr/>
          <p:nvPr/>
        </p:nvGrpSpPr>
        <p:grpSpPr>
          <a:xfrm>
            <a:off x="7802405" y="3234800"/>
            <a:ext cx="821526" cy="784470"/>
            <a:chOff x="4510557" y="3419961"/>
            <a:chExt cx="821526" cy="784470"/>
          </a:xfrm>
        </p:grpSpPr>
        <p:sp>
          <p:nvSpPr>
            <p:cNvPr id="65" name="Freeform 4091">
              <a:extLst>
                <a:ext uri="{FF2B5EF4-FFF2-40B4-BE49-F238E27FC236}">
                  <a16:creationId xmlns:a16="http://schemas.microsoft.com/office/drawing/2014/main" id="{5DE14061-4219-CA0C-9F08-EB7269482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557" y="3419961"/>
              <a:ext cx="821526" cy="784470"/>
            </a:xfrm>
            <a:custGeom>
              <a:avLst/>
              <a:gdLst>
                <a:gd name="T0" fmla="*/ 258 w 432"/>
                <a:gd name="T1" fmla="*/ 12 h 428"/>
                <a:gd name="T2" fmla="*/ 274 w 432"/>
                <a:gd name="T3" fmla="*/ 5 h 428"/>
                <a:gd name="T4" fmla="*/ 287 w 432"/>
                <a:gd name="T5" fmla="*/ 5 h 428"/>
                <a:gd name="T6" fmla="*/ 301 w 432"/>
                <a:gd name="T7" fmla="*/ 13 h 428"/>
                <a:gd name="T8" fmla="*/ 281 w 432"/>
                <a:gd name="T9" fmla="*/ 5 h 428"/>
                <a:gd name="T10" fmla="*/ 272 w 432"/>
                <a:gd name="T11" fmla="*/ 16 h 428"/>
                <a:gd name="T12" fmla="*/ 268 w 432"/>
                <a:gd name="T13" fmla="*/ 23 h 428"/>
                <a:gd name="T14" fmla="*/ 301 w 432"/>
                <a:gd name="T15" fmla="*/ 29 h 428"/>
                <a:gd name="T16" fmla="*/ 325 w 432"/>
                <a:gd name="T17" fmla="*/ 53 h 428"/>
                <a:gd name="T18" fmla="*/ 329 w 432"/>
                <a:gd name="T19" fmla="*/ 66 h 428"/>
                <a:gd name="T20" fmla="*/ 345 w 432"/>
                <a:gd name="T21" fmla="*/ 64 h 428"/>
                <a:gd name="T22" fmla="*/ 392 w 432"/>
                <a:gd name="T23" fmla="*/ 94 h 428"/>
                <a:gd name="T24" fmla="*/ 418 w 432"/>
                <a:gd name="T25" fmla="*/ 130 h 428"/>
                <a:gd name="T26" fmla="*/ 426 w 432"/>
                <a:gd name="T27" fmla="*/ 178 h 428"/>
                <a:gd name="T28" fmla="*/ 426 w 432"/>
                <a:gd name="T29" fmla="*/ 194 h 428"/>
                <a:gd name="T30" fmla="*/ 428 w 432"/>
                <a:gd name="T31" fmla="*/ 237 h 428"/>
                <a:gd name="T32" fmla="*/ 428 w 432"/>
                <a:gd name="T33" fmla="*/ 221 h 428"/>
                <a:gd name="T34" fmla="*/ 403 w 432"/>
                <a:gd name="T35" fmla="*/ 245 h 428"/>
                <a:gd name="T36" fmla="*/ 396 w 432"/>
                <a:gd name="T37" fmla="*/ 275 h 428"/>
                <a:gd name="T38" fmla="*/ 391 w 432"/>
                <a:gd name="T39" fmla="*/ 301 h 428"/>
                <a:gd name="T40" fmla="*/ 362 w 432"/>
                <a:gd name="T41" fmla="*/ 309 h 428"/>
                <a:gd name="T42" fmla="*/ 361 w 432"/>
                <a:gd name="T43" fmla="*/ 319 h 428"/>
                <a:gd name="T44" fmla="*/ 336 w 432"/>
                <a:gd name="T45" fmla="*/ 346 h 428"/>
                <a:gd name="T46" fmla="*/ 282 w 432"/>
                <a:gd name="T47" fmla="*/ 395 h 428"/>
                <a:gd name="T48" fmla="*/ 245 w 432"/>
                <a:gd name="T49" fmla="*/ 423 h 428"/>
                <a:gd name="T50" fmla="*/ 268 w 432"/>
                <a:gd name="T51" fmla="*/ 396 h 428"/>
                <a:gd name="T52" fmla="*/ 227 w 432"/>
                <a:gd name="T53" fmla="*/ 416 h 428"/>
                <a:gd name="T54" fmla="*/ 170 w 432"/>
                <a:gd name="T55" fmla="*/ 413 h 428"/>
                <a:gd name="T56" fmla="*/ 158 w 432"/>
                <a:gd name="T57" fmla="*/ 393 h 428"/>
                <a:gd name="T58" fmla="*/ 146 w 432"/>
                <a:gd name="T59" fmla="*/ 383 h 428"/>
                <a:gd name="T60" fmla="*/ 126 w 432"/>
                <a:gd name="T61" fmla="*/ 388 h 428"/>
                <a:gd name="T62" fmla="*/ 107 w 432"/>
                <a:gd name="T63" fmla="*/ 379 h 428"/>
                <a:gd name="T64" fmla="*/ 103 w 432"/>
                <a:gd name="T65" fmla="*/ 369 h 428"/>
                <a:gd name="T66" fmla="*/ 54 w 432"/>
                <a:gd name="T67" fmla="*/ 324 h 428"/>
                <a:gd name="T68" fmla="*/ 16 w 432"/>
                <a:gd name="T69" fmla="*/ 275 h 428"/>
                <a:gd name="T70" fmla="*/ 3 w 432"/>
                <a:gd name="T71" fmla="*/ 220 h 428"/>
                <a:gd name="T72" fmla="*/ 9 w 432"/>
                <a:gd name="T73" fmla="*/ 205 h 428"/>
                <a:gd name="T74" fmla="*/ 39 w 432"/>
                <a:gd name="T75" fmla="*/ 153 h 428"/>
                <a:gd name="T76" fmla="*/ 54 w 432"/>
                <a:gd name="T77" fmla="*/ 83 h 428"/>
                <a:gd name="T78" fmla="*/ 111 w 432"/>
                <a:gd name="T79" fmla="*/ 30 h 428"/>
                <a:gd name="T80" fmla="*/ 93 w 432"/>
                <a:gd name="T81" fmla="*/ 53 h 428"/>
                <a:gd name="T82" fmla="*/ 96 w 432"/>
                <a:gd name="T83" fmla="*/ 46 h 428"/>
                <a:gd name="T84" fmla="*/ 111 w 432"/>
                <a:gd name="T85" fmla="*/ 37 h 428"/>
                <a:gd name="T86" fmla="*/ 123 w 432"/>
                <a:gd name="T87" fmla="*/ 36 h 428"/>
                <a:gd name="T88" fmla="*/ 136 w 432"/>
                <a:gd name="T89" fmla="*/ 33 h 428"/>
                <a:gd name="T90" fmla="*/ 141 w 432"/>
                <a:gd name="T91" fmla="*/ 36 h 428"/>
                <a:gd name="T92" fmla="*/ 164 w 432"/>
                <a:gd name="T93" fmla="*/ 42 h 428"/>
                <a:gd name="T94" fmla="*/ 171 w 432"/>
                <a:gd name="T95" fmla="*/ 36 h 428"/>
                <a:gd name="T96" fmla="*/ 171 w 432"/>
                <a:gd name="T97" fmla="*/ 53 h 428"/>
                <a:gd name="T98" fmla="*/ 180 w 432"/>
                <a:gd name="T99" fmla="*/ 63 h 428"/>
                <a:gd name="T100" fmla="*/ 187 w 432"/>
                <a:gd name="T101" fmla="*/ 54 h 428"/>
                <a:gd name="T102" fmla="*/ 178 w 432"/>
                <a:gd name="T103" fmla="*/ 49 h 428"/>
                <a:gd name="T104" fmla="*/ 185 w 432"/>
                <a:gd name="T105" fmla="*/ 46 h 428"/>
                <a:gd name="T106" fmla="*/ 218 w 432"/>
                <a:gd name="T107" fmla="*/ 32 h 428"/>
                <a:gd name="T108" fmla="*/ 237 w 432"/>
                <a:gd name="T109" fmla="*/ 24 h 428"/>
                <a:gd name="T110" fmla="*/ 227 w 432"/>
                <a:gd name="T111" fmla="*/ 13 h 428"/>
                <a:gd name="T112" fmla="*/ 217 w 432"/>
                <a:gd name="T113" fmla="*/ 12 h 428"/>
                <a:gd name="T114" fmla="*/ 241 w 432"/>
                <a:gd name="T115" fmla="*/ 13 h 428"/>
                <a:gd name="T116" fmla="*/ 235 w 432"/>
                <a:gd name="T11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2" h="428">
                  <a:moveTo>
                    <a:pt x="232" y="0"/>
                  </a:moveTo>
                  <a:lnTo>
                    <a:pt x="232" y="0"/>
                  </a:lnTo>
                  <a:lnTo>
                    <a:pt x="241" y="6"/>
                  </a:lnTo>
                  <a:lnTo>
                    <a:pt x="247" y="7"/>
                  </a:lnTo>
                  <a:lnTo>
                    <a:pt x="252" y="9"/>
                  </a:lnTo>
                  <a:lnTo>
                    <a:pt x="250" y="12"/>
                  </a:lnTo>
                  <a:lnTo>
                    <a:pt x="250" y="12"/>
                  </a:lnTo>
                  <a:lnTo>
                    <a:pt x="254" y="12"/>
                  </a:lnTo>
                  <a:lnTo>
                    <a:pt x="255" y="12"/>
                  </a:lnTo>
                  <a:lnTo>
                    <a:pt x="258" y="12"/>
                  </a:lnTo>
                  <a:lnTo>
                    <a:pt x="261" y="10"/>
                  </a:lnTo>
                  <a:lnTo>
                    <a:pt x="265" y="5"/>
                  </a:lnTo>
                  <a:lnTo>
                    <a:pt x="268" y="3"/>
                  </a:lnTo>
                  <a:lnTo>
                    <a:pt x="272" y="3"/>
                  </a:lnTo>
                  <a:lnTo>
                    <a:pt x="269" y="3"/>
                  </a:lnTo>
                  <a:lnTo>
                    <a:pt x="269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72" y="3"/>
                  </a:lnTo>
                  <a:lnTo>
                    <a:pt x="274" y="5"/>
                  </a:lnTo>
                  <a:lnTo>
                    <a:pt x="274" y="5"/>
                  </a:lnTo>
                  <a:lnTo>
                    <a:pt x="277" y="5"/>
                  </a:lnTo>
                  <a:lnTo>
                    <a:pt x="277" y="3"/>
                  </a:lnTo>
                  <a:lnTo>
                    <a:pt x="279" y="5"/>
                  </a:lnTo>
                  <a:lnTo>
                    <a:pt x="279" y="5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5" y="5"/>
                  </a:lnTo>
                  <a:lnTo>
                    <a:pt x="287" y="5"/>
                  </a:lnTo>
                  <a:lnTo>
                    <a:pt x="287" y="5"/>
                  </a:lnTo>
                  <a:lnTo>
                    <a:pt x="288" y="7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89" y="7"/>
                  </a:lnTo>
                  <a:lnTo>
                    <a:pt x="292" y="6"/>
                  </a:lnTo>
                  <a:lnTo>
                    <a:pt x="294" y="9"/>
                  </a:lnTo>
                  <a:lnTo>
                    <a:pt x="292" y="12"/>
                  </a:lnTo>
                  <a:lnTo>
                    <a:pt x="292" y="12"/>
                  </a:lnTo>
                  <a:lnTo>
                    <a:pt x="297" y="12"/>
                  </a:lnTo>
                  <a:lnTo>
                    <a:pt x="301" y="13"/>
                  </a:lnTo>
                  <a:lnTo>
                    <a:pt x="309" y="22"/>
                  </a:lnTo>
                  <a:lnTo>
                    <a:pt x="309" y="22"/>
                  </a:lnTo>
                  <a:lnTo>
                    <a:pt x="298" y="16"/>
                  </a:lnTo>
                  <a:lnTo>
                    <a:pt x="292" y="13"/>
                  </a:lnTo>
                  <a:lnTo>
                    <a:pt x="287" y="12"/>
                  </a:lnTo>
                  <a:lnTo>
                    <a:pt x="287" y="12"/>
                  </a:lnTo>
                  <a:lnTo>
                    <a:pt x="287" y="7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1" y="5"/>
                  </a:lnTo>
                  <a:lnTo>
                    <a:pt x="281" y="6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78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5" y="17"/>
                  </a:lnTo>
                  <a:lnTo>
                    <a:pt x="274" y="17"/>
                  </a:lnTo>
                  <a:lnTo>
                    <a:pt x="272" y="16"/>
                  </a:lnTo>
                  <a:lnTo>
                    <a:pt x="272" y="16"/>
                  </a:lnTo>
                  <a:lnTo>
                    <a:pt x="271" y="17"/>
                  </a:lnTo>
                  <a:lnTo>
                    <a:pt x="269" y="17"/>
                  </a:lnTo>
                  <a:lnTo>
                    <a:pt x="265" y="17"/>
                  </a:lnTo>
                  <a:lnTo>
                    <a:pt x="264" y="19"/>
                  </a:lnTo>
                  <a:lnTo>
                    <a:pt x="264" y="19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4" y="23"/>
                  </a:lnTo>
                  <a:lnTo>
                    <a:pt x="265" y="23"/>
                  </a:lnTo>
                  <a:lnTo>
                    <a:pt x="268" y="23"/>
                  </a:lnTo>
                  <a:lnTo>
                    <a:pt x="268" y="23"/>
                  </a:lnTo>
                  <a:lnTo>
                    <a:pt x="278" y="23"/>
                  </a:lnTo>
                  <a:lnTo>
                    <a:pt x="284" y="23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4" y="26"/>
                  </a:lnTo>
                  <a:lnTo>
                    <a:pt x="297" y="27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4" y="30"/>
                  </a:lnTo>
                  <a:lnTo>
                    <a:pt x="306" y="32"/>
                  </a:lnTo>
                  <a:lnTo>
                    <a:pt x="309" y="36"/>
                  </a:lnTo>
                  <a:lnTo>
                    <a:pt x="309" y="36"/>
                  </a:lnTo>
                  <a:lnTo>
                    <a:pt x="316" y="44"/>
                  </a:lnTo>
                  <a:lnTo>
                    <a:pt x="322" y="47"/>
                  </a:lnTo>
                  <a:lnTo>
                    <a:pt x="326" y="50"/>
                  </a:lnTo>
                  <a:lnTo>
                    <a:pt x="325" y="53"/>
                  </a:lnTo>
                  <a:lnTo>
                    <a:pt x="328" y="57"/>
                  </a:lnTo>
                  <a:lnTo>
                    <a:pt x="326" y="59"/>
                  </a:lnTo>
                  <a:lnTo>
                    <a:pt x="334" y="62"/>
                  </a:lnTo>
                  <a:lnTo>
                    <a:pt x="334" y="62"/>
                  </a:lnTo>
                  <a:lnTo>
                    <a:pt x="329" y="62"/>
                  </a:lnTo>
                  <a:lnTo>
                    <a:pt x="328" y="62"/>
                  </a:lnTo>
                  <a:lnTo>
                    <a:pt x="326" y="63"/>
                  </a:lnTo>
                  <a:lnTo>
                    <a:pt x="326" y="63"/>
                  </a:lnTo>
                  <a:lnTo>
                    <a:pt x="328" y="64"/>
                  </a:lnTo>
                  <a:lnTo>
                    <a:pt x="329" y="66"/>
                  </a:lnTo>
                  <a:lnTo>
                    <a:pt x="334" y="66"/>
                  </a:lnTo>
                  <a:lnTo>
                    <a:pt x="334" y="66"/>
                  </a:lnTo>
                  <a:lnTo>
                    <a:pt x="334" y="69"/>
                  </a:lnTo>
                  <a:lnTo>
                    <a:pt x="334" y="70"/>
                  </a:lnTo>
                  <a:lnTo>
                    <a:pt x="335" y="71"/>
                  </a:lnTo>
                  <a:lnTo>
                    <a:pt x="339" y="63"/>
                  </a:lnTo>
                  <a:lnTo>
                    <a:pt x="338" y="62"/>
                  </a:lnTo>
                  <a:lnTo>
                    <a:pt x="338" y="62"/>
                  </a:lnTo>
                  <a:lnTo>
                    <a:pt x="342" y="63"/>
                  </a:lnTo>
                  <a:lnTo>
                    <a:pt x="345" y="64"/>
                  </a:lnTo>
                  <a:lnTo>
                    <a:pt x="348" y="70"/>
                  </a:lnTo>
                  <a:lnTo>
                    <a:pt x="349" y="71"/>
                  </a:lnTo>
                  <a:lnTo>
                    <a:pt x="352" y="71"/>
                  </a:lnTo>
                  <a:lnTo>
                    <a:pt x="355" y="71"/>
                  </a:lnTo>
                  <a:lnTo>
                    <a:pt x="361" y="71"/>
                  </a:lnTo>
                  <a:lnTo>
                    <a:pt x="361" y="71"/>
                  </a:lnTo>
                  <a:lnTo>
                    <a:pt x="368" y="79"/>
                  </a:lnTo>
                  <a:lnTo>
                    <a:pt x="375" y="84"/>
                  </a:lnTo>
                  <a:lnTo>
                    <a:pt x="383" y="91"/>
                  </a:lnTo>
                  <a:lnTo>
                    <a:pt x="392" y="94"/>
                  </a:lnTo>
                  <a:lnTo>
                    <a:pt x="389" y="97"/>
                  </a:lnTo>
                  <a:lnTo>
                    <a:pt x="389" y="97"/>
                  </a:lnTo>
                  <a:lnTo>
                    <a:pt x="395" y="99"/>
                  </a:lnTo>
                  <a:lnTo>
                    <a:pt x="396" y="101"/>
                  </a:lnTo>
                  <a:lnTo>
                    <a:pt x="402" y="107"/>
                  </a:lnTo>
                  <a:lnTo>
                    <a:pt x="406" y="114"/>
                  </a:lnTo>
                  <a:lnTo>
                    <a:pt x="408" y="117"/>
                  </a:lnTo>
                  <a:lnTo>
                    <a:pt x="412" y="118"/>
                  </a:lnTo>
                  <a:lnTo>
                    <a:pt x="412" y="118"/>
                  </a:lnTo>
                  <a:lnTo>
                    <a:pt x="418" y="130"/>
                  </a:lnTo>
                  <a:lnTo>
                    <a:pt x="423" y="143"/>
                  </a:lnTo>
                  <a:lnTo>
                    <a:pt x="426" y="150"/>
                  </a:lnTo>
                  <a:lnTo>
                    <a:pt x="428" y="154"/>
                  </a:lnTo>
                  <a:lnTo>
                    <a:pt x="428" y="163"/>
                  </a:lnTo>
                  <a:lnTo>
                    <a:pt x="426" y="168"/>
                  </a:lnTo>
                  <a:lnTo>
                    <a:pt x="426" y="168"/>
                  </a:lnTo>
                  <a:lnTo>
                    <a:pt x="429" y="171"/>
                  </a:lnTo>
                  <a:lnTo>
                    <a:pt x="428" y="174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6" y="178"/>
                  </a:lnTo>
                  <a:lnTo>
                    <a:pt x="426" y="183"/>
                  </a:lnTo>
                  <a:lnTo>
                    <a:pt x="428" y="187"/>
                  </a:lnTo>
                  <a:lnTo>
                    <a:pt x="430" y="193"/>
                  </a:lnTo>
                  <a:lnTo>
                    <a:pt x="432" y="201"/>
                  </a:lnTo>
                  <a:lnTo>
                    <a:pt x="430" y="203"/>
                  </a:lnTo>
                  <a:lnTo>
                    <a:pt x="430" y="207"/>
                  </a:lnTo>
                  <a:lnTo>
                    <a:pt x="430" y="207"/>
                  </a:lnTo>
                  <a:lnTo>
                    <a:pt x="429" y="201"/>
                  </a:lnTo>
                  <a:lnTo>
                    <a:pt x="426" y="194"/>
                  </a:lnTo>
                  <a:lnTo>
                    <a:pt x="426" y="194"/>
                  </a:lnTo>
                  <a:lnTo>
                    <a:pt x="423" y="195"/>
                  </a:lnTo>
                  <a:lnTo>
                    <a:pt x="422" y="197"/>
                  </a:lnTo>
                  <a:lnTo>
                    <a:pt x="423" y="201"/>
                  </a:lnTo>
                  <a:lnTo>
                    <a:pt x="425" y="204"/>
                  </a:lnTo>
                  <a:lnTo>
                    <a:pt x="426" y="207"/>
                  </a:lnTo>
                  <a:lnTo>
                    <a:pt x="426" y="207"/>
                  </a:lnTo>
                  <a:lnTo>
                    <a:pt x="429" y="217"/>
                  </a:lnTo>
                  <a:lnTo>
                    <a:pt x="429" y="227"/>
                  </a:lnTo>
                  <a:lnTo>
                    <a:pt x="428" y="237"/>
                  </a:lnTo>
                  <a:lnTo>
                    <a:pt x="425" y="247"/>
                  </a:lnTo>
                  <a:lnTo>
                    <a:pt x="425" y="247"/>
                  </a:lnTo>
                  <a:lnTo>
                    <a:pt x="423" y="242"/>
                  </a:lnTo>
                  <a:lnTo>
                    <a:pt x="423" y="240"/>
                  </a:lnTo>
                  <a:lnTo>
                    <a:pt x="426" y="237"/>
                  </a:lnTo>
                  <a:lnTo>
                    <a:pt x="429" y="232"/>
                  </a:lnTo>
                  <a:lnTo>
                    <a:pt x="428" y="230"/>
                  </a:lnTo>
                  <a:lnTo>
                    <a:pt x="426" y="227"/>
                  </a:lnTo>
                  <a:lnTo>
                    <a:pt x="426" y="227"/>
                  </a:lnTo>
                  <a:lnTo>
                    <a:pt x="428" y="221"/>
                  </a:lnTo>
                  <a:lnTo>
                    <a:pt x="426" y="215"/>
                  </a:lnTo>
                  <a:lnTo>
                    <a:pt x="425" y="210"/>
                  </a:lnTo>
                  <a:lnTo>
                    <a:pt x="422" y="203"/>
                  </a:lnTo>
                  <a:lnTo>
                    <a:pt x="422" y="203"/>
                  </a:lnTo>
                  <a:lnTo>
                    <a:pt x="418" y="212"/>
                  </a:lnTo>
                  <a:lnTo>
                    <a:pt x="412" y="221"/>
                  </a:lnTo>
                  <a:lnTo>
                    <a:pt x="402" y="238"/>
                  </a:lnTo>
                  <a:lnTo>
                    <a:pt x="402" y="238"/>
                  </a:lnTo>
                  <a:lnTo>
                    <a:pt x="402" y="242"/>
                  </a:lnTo>
                  <a:lnTo>
                    <a:pt x="403" y="245"/>
                  </a:lnTo>
                  <a:lnTo>
                    <a:pt x="406" y="250"/>
                  </a:lnTo>
                  <a:lnTo>
                    <a:pt x="409" y="254"/>
                  </a:lnTo>
                  <a:lnTo>
                    <a:pt x="412" y="259"/>
                  </a:lnTo>
                  <a:lnTo>
                    <a:pt x="419" y="251"/>
                  </a:lnTo>
                  <a:lnTo>
                    <a:pt x="420" y="252"/>
                  </a:lnTo>
                  <a:lnTo>
                    <a:pt x="413" y="262"/>
                  </a:lnTo>
                  <a:lnTo>
                    <a:pt x="415" y="264"/>
                  </a:lnTo>
                  <a:lnTo>
                    <a:pt x="415" y="264"/>
                  </a:lnTo>
                  <a:lnTo>
                    <a:pt x="406" y="269"/>
                  </a:lnTo>
                  <a:lnTo>
                    <a:pt x="396" y="275"/>
                  </a:lnTo>
                  <a:lnTo>
                    <a:pt x="393" y="279"/>
                  </a:lnTo>
                  <a:lnTo>
                    <a:pt x="389" y="284"/>
                  </a:lnTo>
                  <a:lnTo>
                    <a:pt x="388" y="289"/>
                  </a:lnTo>
                  <a:lnTo>
                    <a:pt x="388" y="297"/>
                  </a:lnTo>
                  <a:lnTo>
                    <a:pt x="388" y="297"/>
                  </a:lnTo>
                  <a:lnTo>
                    <a:pt x="391" y="298"/>
                  </a:lnTo>
                  <a:lnTo>
                    <a:pt x="392" y="299"/>
                  </a:lnTo>
                  <a:lnTo>
                    <a:pt x="393" y="299"/>
                  </a:lnTo>
                  <a:lnTo>
                    <a:pt x="393" y="299"/>
                  </a:lnTo>
                  <a:lnTo>
                    <a:pt x="391" y="301"/>
                  </a:lnTo>
                  <a:lnTo>
                    <a:pt x="391" y="304"/>
                  </a:lnTo>
                  <a:lnTo>
                    <a:pt x="393" y="308"/>
                  </a:lnTo>
                  <a:lnTo>
                    <a:pt x="396" y="308"/>
                  </a:lnTo>
                  <a:lnTo>
                    <a:pt x="396" y="308"/>
                  </a:lnTo>
                  <a:lnTo>
                    <a:pt x="396" y="311"/>
                  </a:lnTo>
                  <a:lnTo>
                    <a:pt x="395" y="312"/>
                  </a:lnTo>
                  <a:lnTo>
                    <a:pt x="392" y="308"/>
                  </a:lnTo>
                  <a:lnTo>
                    <a:pt x="389" y="309"/>
                  </a:lnTo>
                  <a:lnTo>
                    <a:pt x="389" y="309"/>
                  </a:lnTo>
                  <a:lnTo>
                    <a:pt x="362" y="309"/>
                  </a:lnTo>
                  <a:lnTo>
                    <a:pt x="362" y="309"/>
                  </a:lnTo>
                  <a:lnTo>
                    <a:pt x="361" y="314"/>
                  </a:lnTo>
                  <a:lnTo>
                    <a:pt x="356" y="315"/>
                  </a:lnTo>
                  <a:lnTo>
                    <a:pt x="354" y="318"/>
                  </a:lnTo>
                  <a:lnTo>
                    <a:pt x="352" y="319"/>
                  </a:lnTo>
                  <a:lnTo>
                    <a:pt x="352" y="321"/>
                  </a:lnTo>
                  <a:lnTo>
                    <a:pt x="352" y="321"/>
                  </a:lnTo>
                  <a:lnTo>
                    <a:pt x="356" y="322"/>
                  </a:lnTo>
                  <a:lnTo>
                    <a:pt x="359" y="321"/>
                  </a:lnTo>
                  <a:lnTo>
                    <a:pt x="361" y="319"/>
                  </a:lnTo>
                  <a:lnTo>
                    <a:pt x="363" y="316"/>
                  </a:lnTo>
                  <a:lnTo>
                    <a:pt x="363" y="316"/>
                  </a:lnTo>
                  <a:lnTo>
                    <a:pt x="359" y="322"/>
                  </a:lnTo>
                  <a:lnTo>
                    <a:pt x="354" y="329"/>
                  </a:lnTo>
                  <a:lnTo>
                    <a:pt x="349" y="336"/>
                  </a:lnTo>
                  <a:lnTo>
                    <a:pt x="348" y="345"/>
                  </a:lnTo>
                  <a:lnTo>
                    <a:pt x="344" y="339"/>
                  </a:lnTo>
                  <a:lnTo>
                    <a:pt x="344" y="339"/>
                  </a:lnTo>
                  <a:lnTo>
                    <a:pt x="339" y="344"/>
                  </a:lnTo>
                  <a:lnTo>
                    <a:pt x="336" y="346"/>
                  </a:lnTo>
                  <a:lnTo>
                    <a:pt x="331" y="356"/>
                  </a:lnTo>
                  <a:lnTo>
                    <a:pt x="325" y="366"/>
                  </a:lnTo>
                  <a:lnTo>
                    <a:pt x="322" y="368"/>
                  </a:lnTo>
                  <a:lnTo>
                    <a:pt x="318" y="371"/>
                  </a:lnTo>
                  <a:lnTo>
                    <a:pt x="318" y="379"/>
                  </a:lnTo>
                  <a:lnTo>
                    <a:pt x="318" y="379"/>
                  </a:lnTo>
                  <a:lnTo>
                    <a:pt x="308" y="383"/>
                  </a:lnTo>
                  <a:lnTo>
                    <a:pt x="298" y="391"/>
                  </a:lnTo>
                  <a:lnTo>
                    <a:pt x="288" y="393"/>
                  </a:lnTo>
                  <a:lnTo>
                    <a:pt x="282" y="395"/>
                  </a:lnTo>
                  <a:lnTo>
                    <a:pt x="277" y="395"/>
                  </a:lnTo>
                  <a:lnTo>
                    <a:pt x="277" y="396"/>
                  </a:lnTo>
                  <a:lnTo>
                    <a:pt x="277" y="396"/>
                  </a:lnTo>
                  <a:lnTo>
                    <a:pt x="274" y="396"/>
                  </a:lnTo>
                  <a:lnTo>
                    <a:pt x="271" y="398"/>
                  </a:lnTo>
                  <a:lnTo>
                    <a:pt x="265" y="402"/>
                  </a:lnTo>
                  <a:lnTo>
                    <a:pt x="261" y="410"/>
                  </a:lnTo>
                  <a:lnTo>
                    <a:pt x="255" y="416"/>
                  </a:lnTo>
                  <a:lnTo>
                    <a:pt x="255" y="416"/>
                  </a:lnTo>
                  <a:lnTo>
                    <a:pt x="245" y="423"/>
                  </a:lnTo>
                  <a:lnTo>
                    <a:pt x="241" y="426"/>
                  </a:lnTo>
                  <a:lnTo>
                    <a:pt x="235" y="428"/>
                  </a:lnTo>
                  <a:lnTo>
                    <a:pt x="235" y="428"/>
                  </a:lnTo>
                  <a:lnTo>
                    <a:pt x="241" y="425"/>
                  </a:lnTo>
                  <a:lnTo>
                    <a:pt x="250" y="418"/>
                  </a:lnTo>
                  <a:lnTo>
                    <a:pt x="257" y="412"/>
                  </a:lnTo>
                  <a:lnTo>
                    <a:pt x="259" y="408"/>
                  </a:lnTo>
                  <a:lnTo>
                    <a:pt x="261" y="403"/>
                  </a:lnTo>
                  <a:lnTo>
                    <a:pt x="268" y="396"/>
                  </a:lnTo>
                  <a:lnTo>
                    <a:pt x="268" y="396"/>
                  </a:lnTo>
                  <a:lnTo>
                    <a:pt x="265" y="395"/>
                  </a:lnTo>
                  <a:lnTo>
                    <a:pt x="259" y="395"/>
                  </a:lnTo>
                  <a:lnTo>
                    <a:pt x="250" y="395"/>
                  </a:lnTo>
                  <a:lnTo>
                    <a:pt x="250" y="395"/>
                  </a:lnTo>
                  <a:lnTo>
                    <a:pt x="247" y="398"/>
                  </a:lnTo>
                  <a:lnTo>
                    <a:pt x="242" y="402"/>
                  </a:lnTo>
                  <a:lnTo>
                    <a:pt x="238" y="409"/>
                  </a:lnTo>
                  <a:lnTo>
                    <a:pt x="234" y="413"/>
                  </a:lnTo>
                  <a:lnTo>
                    <a:pt x="230" y="415"/>
                  </a:lnTo>
                  <a:lnTo>
                    <a:pt x="227" y="416"/>
                  </a:lnTo>
                  <a:lnTo>
                    <a:pt x="220" y="416"/>
                  </a:lnTo>
                  <a:lnTo>
                    <a:pt x="220" y="416"/>
                  </a:lnTo>
                  <a:lnTo>
                    <a:pt x="217" y="418"/>
                  </a:lnTo>
                  <a:lnTo>
                    <a:pt x="212" y="418"/>
                  </a:lnTo>
                  <a:lnTo>
                    <a:pt x="205" y="415"/>
                  </a:lnTo>
                  <a:lnTo>
                    <a:pt x="197" y="415"/>
                  </a:lnTo>
                  <a:lnTo>
                    <a:pt x="194" y="415"/>
                  </a:lnTo>
                  <a:lnTo>
                    <a:pt x="191" y="416"/>
                  </a:lnTo>
                  <a:lnTo>
                    <a:pt x="170" y="413"/>
                  </a:lnTo>
                  <a:lnTo>
                    <a:pt x="170" y="413"/>
                  </a:lnTo>
                  <a:lnTo>
                    <a:pt x="171" y="412"/>
                  </a:lnTo>
                  <a:lnTo>
                    <a:pt x="175" y="412"/>
                  </a:lnTo>
                  <a:lnTo>
                    <a:pt x="178" y="409"/>
                  </a:lnTo>
                  <a:lnTo>
                    <a:pt x="178" y="408"/>
                  </a:lnTo>
                  <a:lnTo>
                    <a:pt x="178" y="405"/>
                  </a:lnTo>
                  <a:lnTo>
                    <a:pt x="178" y="405"/>
                  </a:lnTo>
                  <a:lnTo>
                    <a:pt x="175" y="402"/>
                  </a:lnTo>
                  <a:lnTo>
                    <a:pt x="173" y="400"/>
                  </a:lnTo>
                  <a:lnTo>
                    <a:pt x="165" y="396"/>
                  </a:lnTo>
                  <a:lnTo>
                    <a:pt x="158" y="393"/>
                  </a:lnTo>
                  <a:lnTo>
                    <a:pt x="155" y="391"/>
                  </a:lnTo>
                  <a:lnTo>
                    <a:pt x="154" y="388"/>
                  </a:lnTo>
                  <a:lnTo>
                    <a:pt x="153" y="391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7" y="389"/>
                  </a:lnTo>
                  <a:lnTo>
                    <a:pt x="144" y="389"/>
                  </a:lnTo>
                  <a:lnTo>
                    <a:pt x="141" y="388"/>
                  </a:lnTo>
                  <a:lnTo>
                    <a:pt x="137" y="388"/>
                  </a:lnTo>
                  <a:lnTo>
                    <a:pt x="146" y="383"/>
                  </a:lnTo>
                  <a:lnTo>
                    <a:pt x="146" y="383"/>
                  </a:lnTo>
                  <a:lnTo>
                    <a:pt x="136" y="372"/>
                  </a:lnTo>
                  <a:lnTo>
                    <a:pt x="130" y="379"/>
                  </a:lnTo>
                  <a:lnTo>
                    <a:pt x="130" y="379"/>
                  </a:lnTo>
                  <a:lnTo>
                    <a:pt x="133" y="379"/>
                  </a:lnTo>
                  <a:lnTo>
                    <a:pt x="134" y="382"/>
                  </a:lnTo>
                  <a:lnTo>
                    <a:pt x="134" y="385"/>
                  </a:lnTo>
                  <a:lnTo>
                    <a:pt x="133" y="388"/>
                  </a:lnTo>
                  <a:lnTo>
                    <a:pt x="133" y="388"/>
                  </a:lnTo>
                  <a:lnTo>
                    <a:pt x="126" y="388"/>
                  </a:lnTo>
                  <a:lnTo>
                    <a:pt x="123" y="383"/>
                  </a:lnTo>
                  <a:lnTo>
                    <a:pt x="120" y="381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4" y="379"/>
                  </a:lnTo>
                  <a:lnTo>
                    <a:pt x="113" y="379"/>
                  </a:lnTo>
                  <a:lnTo>
                    <a:pt x="116" y="382"/>
                  </a:lnTo>
                  <a:lnTo>
                    <a:pt x="116" y="382"/>
                  </a:lnTo>
                  <a:lnTo>
                    <a:pt x="111" y="381"/>
                  </a:lnTo>
                  <a:lnTo>
                    <a:pt x="107" y="379"/>
                  </a:lnTo>
                  <a:lnTo>
                    <a:pt x="107" y="379"/>
                  </a:lnTo>
                  <a:lnTo>
                    <a:pt x="107" y="375"/>
                  </a:lnTo>
                  <a:lnTo>
                    <a:pt x="106" y="372"/>
                  </a:lnTo>
                  <a:lnTo>
                    <a:pt x="104" y="369"/>
                  </a:lnTo>
                  <a:lnTo>
                    <a:pt x="104" y="369"/>
                  </a:lnTo>
                  <a:lnTo>
                    <a:pt x="103" y="371"/>
                  </a:lnTo>
                  <a:lnTo>
                    <a:pt x="101" y="372"/>
                  </a:lnTo>
                  <a:lnTo>
                    <a:pt x="100" y="372"/>
                  </a:lnTo>
                  <a:lnTo>
                    <a:pt x="100" y="372"/>
                  </a:lnTo>
                  <a:lnTo>
                    <a:pt x="103" y="369"/>
                  </a:lnTo>
                  <a:lnTo>
                    <a:pt x="104" y="366"/>
                  </a:lnTo>
                  <a:lnTo>
                    <a:pt x="101" y="366"/>
                  </a:lnTo>
                  <a:lnTo>
                    <a:pt x="101" y="366"/>
                  </a:lnTo>
                  <a:lnTo>
                    <a:pt x="83" y="356"/>
                  </a:lnTo>
                  <a:lnTo>
                    <a:pt x="74" y="351"/>
                  </a:lnTo>
                  <a:lnTo>
                    <a:pt x="66" y="344"/>
                  </a:lnTo>
                  <a:lnTo>
                    <a:pt x="66" y="344"/>
                  </a:lnTo>
                  <a:lnTo>
                    <a:pt x="60" y="332"/>
                  </a:lnTo>
                  <a:lnTo>
                    <a:pt x="54" y="324"/>
                  </a:lnTo>
                  <a:lnTo>
                    <a:pt x="54" y="324"/>
                  </a:lnTo>
                  <a:lnTo>
                    <a:pt x="56" y="321"/>
                  </a:lnTo>
                  <a:lnTo>
                    <a:pt x="56" y="319"/>
                  </a:lnTo>
                  <a:lnTo>
                    <a:pt x="54" y="316"/>
                  </a:lnTo>
                  <a:lnTo>
                    <a:pt x="51" y="309"/>
                  </a:lnTo>
                  <a:lnTo>
                    <a:pt x="39" y="297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9" y="291"/>
                  </a:lnTo>
                  <a:lnTo>
                    <a:pt x="22" y="284"/>
                  </a:lnTo>
                  <a:lnTo>
                    <a:pt x="16" y="275"/>
                  </a:lnTo>
                  <a:lnTo>
                    <a:pt x="10" y="265"/>
                  </a:lnTo>
                  <a:lnTo>
                    <a:pt x="4" y="255"/>
                  </a:lnTo>
                  <a:lnTo>
                    <a:pt x="3" y="245"/>
                  </a:lnTo>
                  <a:lnTo>
                    <a:pt x="0" y="235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4"/>
                  </a:lnTo>
                  <a:lnTo>
                    <a:pt x="3" y="224"/>
                  </a:lnTo>
                  <a:lnTo>
                    <a:pt x="3" y="222"/>
                  </a:lnTo>
                  <a:lnTo>
                    <a:pt x="3" y="220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4" y="214"/>
                  </a:lnTo>
                  <a:lnTo>
                    <a:pt x="6" y="212"/>
                  </a:lnTo>
                  <a:lnTo>
                    <a:pt x="9" y="211"/>
                  </a:lnTo>
                  <a:lnTo>
                    <a:pt x="9" y="211"/>
                  </a:lnTo>
                  <a:lnTo>
                    <a:pt x="7" y="208"/>
                  </a:lnTo>
                  <a:lnTo>
                    <a:pt x="6" y="207"/>
                  </a:lnTo>
                  <a:lnTo>
                    <a:pt x="6" y="207"/>
                  </a:lnTo>
                  <a:lnTo>
                    <a:pt x="9" y="205"/>
                  </a:lnTo>
                  <a:lnTo>
                    <a:pt x="10" y="203"/>
                  </a:lnTo>
                  <a:lnTo>
                    <a:pt x="13" y="197"/>
                  </a:lnTo>
                  <a:lnTo>
                    <a:pt x="16" y="190"/>
                  </a:lnTo>
                  <a:lnTo>
                    <a:pt x="17" y="185"/>
                  </a:lnTo>
                  <a:lnTo>
                    <a:pt x="20" y="187"/>
                  </a:lnTo>
                  <a:lnTo>
                    <a:pt x="20" y="187"/>
                  </a:lnTo>
                  <a:lnTo>
                    <a:pt x="30" y="170"/>
                  </a:lnTo>
                  <a:lnTo>
                    <a:pt x="34" y="161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40" y="153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0" y="143"/>
                  </a:lnTo>
                  <a:lnTo>
                    <a:pt x="40" y="143"/>
                  </a:lnTo>
                  <a:lnTo>
                    <a:pt x="44" y="123"/>
                  </a:lnTo>
                  <a:lnTo>
                    <a:pt x="49" y="101"/>
                  </a:lnTo>
                  <a:lnTo>
                    <a:pt x="51" y="93"/>
                  </a:lnTo>
                  <a:lnTo>
                    <a:pt x="54" y="83"/>
                  </a:lnTo>
                  <a:lnTo>
                    <a:pt x="60" y="73"/>
                  </a:lnTo>
                  <a:lnTo>
                    <a:pt x="66" y="66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6" y="59"/>
                  </a:lnTo>
                  <a:lnTo>
                    <a:pt x="70" y="54"/>
                  </a:lnTo>
                  <a:lnTo>
                    <a:pt x="79" y="47"/>
                  </a:lnTo>
                  <a:lnTo>
                    <a:pt x="89" y="39"/>
                  </a:lnTo>
                  <a:lnTo>
                    <a:pt x="100" y="34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00" y="36"/>
                  </a:lnTo>
                  <a:lnTo>
                    <a:pt x="86" y="43"/>
                  </a:lnTo>
                  <a:lnTo>
                    <a:pt x="79" y="47"/>
                  </a:lnTo>
                  <a:lnTo>
                    <a:pt x="74" y="52"/>
                  </a:lnTo>
                  <a:lnTo>
                    <a:pt x="70" y="57"/>
                  </a:lnTo>
                  <a:lnTo>
                    <a:pt x="69" y="63"/>
                  </a:lnTo>
                  <a:lnTo>
                    <a:pt x="69" y="63"/>
                  </a:lnTo>
                  <a:lnTo>
                    <a:pt x="81" y="59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97" y="53"/>
                  </a:lnTo>
                  <a:lnTo>
                    <a:pt x="100" y="52"/>
                  </a:lnTo>
                  <a:lnTo>
                    <a:pt x="103" y="49"/>
                  </a:lnTo>
                  <a:lnTo>
                    <a:pt x="104" y="46"/>
                  </a:lnTo>
                  <a:lnTo>
                    <a:pt x="104" y="46"/>
                  </a:lnTo>
                  <a:lnTo>
                    <a:pt x="103" y="44"/>
                  </a:lnTo>
                  <a:lnTo>
                    <a:pt x="101" y="43"/>
                  </a:lnTo>
                  <a:lnTo>
                    <a:pt x="100" y="44"/>
                  </a:lnTo>
                  <a:lnTo>
                    <a:pt x="96" y="46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4" y="46"/>
                  </a:lnTo>
                  <a:lnTo>
                    <a:pt x="97" y="44"/>
                  </a:lnTo>
                  <a:lnTo>
                    <a:pt x="100" y="43"/>
                  </a:lnTo>
                  <a:lnTo>
                    <a:pt x="106" y="42"/>
                  </a:lnTo>
                  <a:lnTo>
                    <a:pt x="107" y="40"/>
                  </a:lnTo>
                  <a:lnTo>
                    <a:pt x="108" y="37"/>
                  </a:lnTo>
                  <a:lnTo>
                    <a:pt x="108" y="37"/>
                  </a:lnTo>
                  <a:lnTo>
                    <a:pt x="111" y="37"/>
                  </a:lnTo>
                  <a:lnTo>
                    <a:pt x="111" y="39"/>
                  </a:lnTo>
                  <a:lnTo>
                    <a:pt x="114" y="39"/>
                  </a:lnTo>
                  <a:lnTo>
                    <a:pt x="116" y="37"/>
                  </a:lnTo>
                  <a:lnTo>
                    <a:pt x="116" y="36"/>
                  </a:lnTo>
                  <a:lnTo>
                    <a:pt x="116" y="36"/>
                  </a:lnTo>
                  <a:lnTo>
                    <a:pt x="117" y="39"/>
                  </a:lnTo>
                  <a:lnTo>
                    <a:pt x="118" y="40"/>
                  </a:lnTo>
                  <a:lnTo>
                    <a:pt x="120" y="39"/>
                  </a:lnTo>
                  <a:lnTo>
                    <a:pt x="121" y="39"/>
                  </a:lnTo>
                  <a:lnTo>
                    <a:pt x="123" y="36"/>
                  </a:lnTo>
                  <a:lnTo>
                    <a:pt x="124" y="36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7" y="36"/>
                  </a:lnTo>
                  <a:lnTo>
                    <a:pt x="128" y="36"/>
                  </a:lnTo>
                  <a:lnTo>
                    <a:pt x="131" y="36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7" y="34"/>
                  </a:lnTo>
                  <a:lnTo>
                    <a:pt x="136" y="33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1" y="33"/>
                  </a:lnTo>
                  <a:lnTo>
                    <a:pt x="141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1" y="34"/>
                  </a:lnTo>
                  <a:lnTo>
                    <a:pt x="141" y="36"/>
                  </a:lnTo>
                  <a:lnTo>
                    <a:pt x="141" y="39"/>
                  </a:lnTo>
                  <a:lnTo>
                    <a:pt x="144" y="42"/>
                  </a:lnTo>
                  <a:lnTo>
                    <a:pt x="148" y="46"/>
                  </a:lnTo>
                  <a:lnTo>
                    <a:pt x="151" y="47"/>
                  </a:lnTo>
                  <a:lnTo>
                    <a:pt x="153" y="49"/>
                  </a:lnTo>
                  <a:lnTo>
                    <a:pt x="160" y="44"/>
                  </a:lnTo>
                  <a:lnTo>
                    <a:pt x="158" y="42"/>
                  </a:lnTo>
                  <a:lnTo>
                    <a:pt x="158" y="42"/>
                  </a:lnTo>
                  <a:lnTo>
                    <a:pt x="160" y="40"/>
                  </a:lnTo>
                  <a:lnTo>
                    <a:pt x="164" y="42"/>
                  </a:lnTo>
                  <a:lnTo>
                    <a:pt x="170" y="44"/>
                  </a:lnTo>
                  <a:lnTo>
                    <a:pt x="173" y="46"/>
                  </a:lnTo>
                  <a:lnTo>
                    <a:pt x="174" y="46"/>
                  </a:lnTo>
                  <a:lnTo>
                    <a:pt x="175" y="43"/>
                  </a:lnTo>
                  <a:lnTo>
                    <a:pt x="174" y="37"/>
                  </a:lnTo>
                  <a:lnTo>
                    <a:pt x="170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5" y="39"/>
                  </a:lnTo>
                  <a:lnTo>
                    <a:pt x="178" y="42"/>
                  </a:lnTo>
                  <a:lnTo>
                    <a:pt x="180" y="39"/>
                  </a:lnTo>
                  <a:lnTo>
                    <a:pt x="180" y="39"/>
                  </a:lnTo>
                  <a:lnTo>
                    <a:pt x="180" y="42"/>
                  </a:lnTo>
                  <a:lnTo>
                    <a:pt x="177" y="44"/>
                  </a:lnTo>
                  <a:lnTo>
                    <a:pt x="173" y="47"/>
                  </a:lnTo>
                  <a:lnTo>
                    <a:pt x="171" y="49"/>
                  </a:lnTo>
                  <a:lnTo>
                    <a:pt x="170" y="50"/>
                  </a:lnTo>
                  <a:lnTo>
                    <a:pt x="171" y="53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77" y="57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9"/>
                  </a:lnTo>
                  <a:lnTo>
                    <a:pt x="180" y="59"/>
                  </a:lnTo>
                  <a:lnTo>
                    <a:pt x="178" y="62"/>
                  </a:lnTo>
                  <a:lnTo>
                    <a:pt x="178" y="62"/>
                  </a:lnTo>
                  <a:lnTo>
                    <a:pt x="180" y="63"/>
                  </a:lnTo>
                  <a:lnTo>
                    <a:pt x="183" y="63"/>
                  </a:lnTo>
                  <a:lnTo>
                    <a:pt x="183" y="62"/>
                  </a:lnTo>
                  <a:lnTo>
                    <a:pt x="187" y="66"/>
                  </a:lnTo>
                  <a:lnTo>
                    <a:pt x="187" y="66"/>
                  </a:lnTo>
                  <a:lnTo>
                    <a:pt x="190" y="63"/>
                  </a:lnTo>
                  <a:lnTo>
                    <a:pt x="188" y="60"/>
                  </a:lnTo>
                  <a:lnTo>
                    <a:pt x="187" y="59"/>
                  </a:lnTo>
                  <a:lnTo>
                    <a:pt x="185" y="57"/>
                  </a:lnTo>
                  <a:lnTo>
                    <a:pt x="185" y="57"/>
                  </a:lnTo>
                  <a:lnTo>
                    <a:pt x="187" y="54"/>
                  </a:lnTo>
                  <a:lnTo>
                    <a:pt x="185" y="53"/>
                  </a:lnTo>
                  <a:lnTo>
                    <a:pt x="183" y="49"/>
                  </a:lnTo>
                  <a:lnTo>
                    <a:pt x="183" y="47"/>
                  </a:lnTo>
                  <a:lnTo>
                    <a:pt x="183" y="47"/>
                  </a:lnTo>
                  <a:lnTo>
                    <a:pt x="181" y="47"/>
                  </a:lnTo>
                  <a:lnTo>
                    <a:pt x="180" y="49"/>
                  </a:lnTo>
                  <a:lnTo>
                    <a:pt x="180" y="53"/>
                  </a:lnTo>
                  <a:lnTo>
                    <a:pt x="178" y="53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47"/>
                  </a:lnTo>
                  <a:lnTo>
                    <a:pt x="183" y="47"/>
                  </a:lnTo>
                  <a:lnTo>
                    <a:pt x="187" y="53"/>
                  </a:lnTo>
                  <a:lnTo>
                    <a:pt x="187" y="53"/>
                  </a:lnTo>
                  <a:lnTo>
                    <a:pt x="190" y="50"/>
                  </a:lnTo>
                  <a:lnTo>
                    <a:pt x="191" y="49"/>
                  </a:lnTo>
                  <a:lnTo>
                    <a:pt x="191" y="47"/>
                  </a:lnTo>
                  <a:lnTo>
                    <a:pt x="187" y="44"/>
                  </a:lnTo>
                  <a:lnTo>
                    <a:pt x="185" y="46"/>
                  </a:lnTo>
                  <a:lnTo>
                    <a:pt x="185" y="46"/>
                  </a:lnTo>
                  <a:lnTo>
                    <a:pt x="185" y="42"/>
                  </a:lnTo>
                  <a:lnTo>
                    <a:pt x="187" y="39"/>
                  </a:lnTo>
                  <a:lnTo>
                    <a:pt x="187" y="36"/>
                  </a:lnTo>
                  <a:lnTo>
                    <a:pt x="185" y="34"/>
                  </a:lnTo>
                  <a:lnTo>
                    <a:pt x="185" y="34"/>
                  </a:lnTo>
                  <a:lnTo>
                    <a:pt x="190" y="33"/>
                  </a:lnTo>
                  <a:lnTo>
                    <a:pt x="194" y="30"/>
                  </a:lnTo>
                  <a:lnTo>
                    <a:pt x="194" y="30"/>
                  </a:lnTo>
                  <a:lnTo>
                    <a:pt x="208" y="30"/>
                  </a:lnTo>
                  <a:lnTo>
                    <a:pt x="218" y="32"/>
                  </a:lnTo>
                  <a:lnTo>
                    <a:pt x="227" y="33"/>
                  </a:lnTo>
                  <a:lnTo>
                    <a:pt x="227" y="33"/>
                  </a:lnTo>
                  <a:lnTo>
                    <a:pt x="230" y="30"/>
                  </a:lnTo>
                  <a:lnTo>
                    <a:pt x="230" y="29"/>
                  </a:lnTo>
                  <a:lnTo>
                    <a:pt x="230" y="26"/>
                  </a:lnTo>
                  <a:lnTo>
                    <a:pt x="230" y="26"/>
                  </a:lnTo>
                  <a:lnTo>
                    <a:pt x="231" y="27"/>
                  </a:lnTo>
                  <a:lnTo>
                    <a:pt x="232" y="29"/>
                  </a:lnTo>
                  <a:lnTo>
                    <a:pt x="237" y="24"/>
                  </a:lnTo>
                  <a:lnTo>
                    <a:pt x="237" y="24"/>
                  </a:lnTo>
                  <a:lnTo>
                    <a:pt x="235" y="23"/>
                  </a:lnTo>
                  <a:lnTo>
                    <a:pt x="235" y="23"/>
                  </a:lnTo>
                  <a:lnTo>
                    <a:pt x="238" y="20"/>
                  </a:lnTo>
                  <a:lnTo>
                    <a:pt x="240" y="19"/>
                  </a:lnTo>
                  <a:lnTo>
                    <a:pt x="240" y="17"/>
                  </a:lnTo>
                  <a:lnTo>
                    <a:pt x="238" y="16"/>
                  </a:lnTo>
                  <a:lnTo>
                    <a:pt x="235" y="13"/>
                  </a:lnTo>
                  <a:lnTo>
                    <a:pt x="235" y="13"/>
                  </a:lnTo>
                  <a:lnTo>
                    <a:pt x="231" y="15"/>
                  </a:lnTo>
                  <a:lnTo>
                    <a:pt x="227" y="13"/>
                  </a:lnTo>
                  <a:lnTo>
                    <a:pt x="222" y="15"/>
                  </a:lnTo>
                  <a:lnTo>
                    <a:pt x="221" y="16"/>
                  </a:lnTo>
                  <a:lnTo>
                    <a:pt x="220" y="17"/>
                  </a:lnTo>
                  <a:lnTo>
                    <a:pt x="218" y="16"/>
                  </a:lnTo>
                  <a:lnTo>
                    <a:pt x="217" y="17"/>
                  </a:lnTo>
                  <a:lnTo>
                    <a:pt x="217" y="17"/>
                  </a:lnTo>
                  <a:lnTo>
                    <a:pt x="217" y="15"/>
                  </a:lnTo>
                  <a:lnTo>
                    <a:pt x="215" y="13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4" y="12"/>
                  </a:lnTo>
                  <a:lnTo>
                    <a:pt x="211" y="12"/>
                  </a:lnTo>
                  <a:lnTo>
                    <a:pt x="211" y="12"/>
                  </a:lnTo>
                  <a:lnTo>
                    <a:pt x="217" y="9"/>
                  </a:lnTo>
                  <a:lnTo>
                    <a:pt x="220" y="9"/>
                  </a:lnTo>
                  <a:lnTo>
                    <a:pt x="225" y="9"/>
                  </a:lnTo>
                  <a:lnTo>
                    <a:pt x="230" y="10"/>
                  </a:lnTo>
                  <a:lnTo>
                    <a:pt x="238" y="13"/>
                  </a:lnTo>
                  <a:lnTo>
                    <a:pt x="241" y="13"/>
                  </a:lnTo>
                  <a:lnTo>
                    <a:pt x="247" y="13"/>
                  </a:lnTo>
                  <a:lnTo>
                    <a:pt x="247" y="13"/>
                  </a:lnTo>
                  <a:lnTo>
                    <a:pt x="247" y="12"/>
                  </a:lnTo>
                  <a:lnTo>
                    <a:pt x="245" y="10"/>
                  </a:lnTo>
                  <a:lnTo>
                    <a:pt x="241" y="7"/>
                  </a:lnTo>
                  <a:lnTo>
                    <a:pt x="238" y="6"/>
                  </a:lnTo>
                  <a:lnTo>
                    <a:pt x="237" y="5"/>
                  </a:lnTo>
                  <a:lnTo>
                    <a:pt x="235" y="3"/>
                  </a:lnTo>
                  <a:lnTo>
                    <a:pt x="230" y="3"/>
                  </a:lnTo>
                  <a:lnTo>
                    <a:pt x="235" y="0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blipFill>
              <a:blip r:embed="rId7" cstate="screen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3F740723-2C3B-67DB-FE89-906A749AF5D8}"/>
                </a:ext>
              </a:extLst>
            </p:cNvPr>
            <p:cNvSpPr txBox="1"/>
            <p:nvPr/>
          </p:nvSpPr>
          <p:spPr>
            <a:xfrm>
              <a:off x="4652934" y="3539347"/>
              <a:ext cx="59701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FAEF974B-C24F-2564-52DE-E7C946FE252C}"/>
              </a:ext>
            </a:extLst>
          </p:cNvPr>
          <p:cNvGrpSpPr/>
          <p:nvPr/>
        </p:nvGrpSpPr>
        <p:grpSpPr>
          <a:xfrm>
            <a:off x="8653725" y="3254724"/>
            <a:ext cx="2377829" cy="1200504"/>
            <a:chOff x="5438389" y="3439885"/>
            <a:chExt cx="2377829" cy="1200504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CC59CF20-5384-209C-4C99-B99D08851006}"/>
                </a:ext>
              </a:extLst>
            </p:cNvPr>
            <p:cNvSpPr txBox="1"/>
            <p:nvPr/>
          </p:nvSpPr>
          <p:spPr>
            <a:xfrm>
              <a:off x="5438389" y="3742964"/>
              <a:ext cx="237782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12FF6642-FBB2-6CB0-5EBE-312010220164}"/>
                </a:ext>
              </a:extLst>
            </p:cNvPr>
            <p:cNvSpPr txBox="1"/>
            <p:nvPr/>
          </p:nvSpPr>
          <p:spPr>
            <a:xfrm>
              <a:off x="5449172" y="343988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6D318853-F40E-5249-73EB-1B167488D4F7}"/>
              </a:ext>
            </a:extLst>
          </p:cNvPr>
          <p:cNvGrpSpPr/>
          <p:nvPr/>
        </p:nvGrpSpPr>
        <p:grpSpPr>
          <a:xfrm>
            <a:off x="5315362" y="4576281"/>
            <a:ext cx="2377829" cy="1200504"/>
            <a:chOff x="5438389" y="3439885"/>
            <a:chExt cx="2377829" cy="1200504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8A171FD-F3B5-FD4E-1604-68219FF97305}"/>
                </a:ext>
              </a:extLst>
            </p:cNvPr>
            <p:cNvSpPr txBox="1"/>
            <p:nvPr/>
          </p:nvSpPr>
          <p:spPr>
            <a:xfrm>
              <a:off x="5438389" y="3742964"/>
              <a:ext cx="237782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67CB6ADF-F88E-8918-8DA2-279D0BCBDB64}"/>
                </a:ext>
              </a:extLst>
            </p:cNvPr>
            <p:cNvSpPr txBox="1"/>
            <p:nvPr/>
          </p:nvSpPr>
          <p:spPr>
            <a:xfrm>
              <a:off x="5449172" y="343988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94" name="Freeform 4091">
            <a:extLst>
              <a:ext uri="{FF2B5EF4-FFF2-40B4-BE49-F238E27FC236}">
                <a16:creationId xmlns:a16="http://schemas.microsoft.com/office/drawing/2014/main" id="{9AD91674-089C-E06A-38FB-5F10BE7A0D91}"/>
              </a:ext>
            </a:extLst>
          </p:cNvPr>
          <p:cNvSpPr>
            <a:spLocks/>
          </p:cNvSpPr>
          <p:nvPr/>
        </p:nvSpPr>
        <p:spPr bwMode="auto">
          <a:xfrm>
            <a:off x="4510557" y="4556357"/>
            <a:ext cx="821526" cy="784470"/>
          </a:xfrm>
          <a:custGeom>
            <a:avLst/>
            <a:gdLst>
              <a:gd name="T0" fmla="*/ 258 w 432"/>
              <a:gd name="T1" fmla="*/ 12 h 428"/>
              <a:gd name="T2" fmla="*/ 274 w 432"/>
              <a:gd name="T3" fmla="*/ 5 h 428"/>
              <a:gd name="T4" fmla="*/ 287 w 432"/>
              <a:gd name="T5" fmla="*/ 5 h 428"/>
              <a:gd name="T6" fmla="*/ 301 w 432"/>
              <a:gd name="T7" fmla="*/ 13 h 428"/>
              <a:gd name="T8" fmla="*/ 281 w 432"/>
              <a:gd name="T9" fmla="*/ 5 h 428"/>
              <a:gd name="T10" fmla="*/ 272 w 432"/>
              <a:gd name="T11" fmla="*/ 16 h 428"/>
              <a:gd name="T12" fmla="*/ 268 w 432"/>
              <a:gd name="T13" fmla="*/ 23 h 428"/>
              <a:gd name="T14" fmla="*/ 301 w 432"/>
              <a:gd name="T15" fmla="*/ 29 h 428"/>
              <a:gd name="T16" fmla="*/ 325 w 432"/>
              <a:gd name="T17" fmla="*/ 53 h 428"/>
              <a:gd name="T18" fmla="*/ 329 w 432"/>
              <a:gd name="T19" fmla="*/ 66 h 428"/>
              <a:gd name="T20" fmla="*/ 345 w 432"/>
              <a:gd name="T21" fmla="*/ 64 h 428"/>
              <a:gd name="T22" fmla="*/ 392 w 432"/>
              <a:gd name="T23" fmla="*/ 94 h 428"/>
              <a:gd name="T24" fmla="*/ 418 w 432"/>
              <a:gd name="T25" fmla="*/ 130 h 428"/>
              <a:gd name="T26" fmla="*/ 426 w 432"/>
              <a:gd name="T27" fmla="*/ 178 h 428"/>
              <a:gd name="T28" fmla="*/ 426 w 432"/>
              <a:gd name="T29" fmla="*/ 194 h 428"/>
              <a:gd name="T30" fmla="*/ 428 w 432"/>
              <a:gd name="T31" fmla="*/ 237 h 428"/>
              <a:gd name="T32" fmla="*/ 428 w 432"/>
              <a:gd name="T33" fmla="*/ 221 h 428"/>
              <a:gd name="T34" fmla="*/ 403 w 432"/>
              <a:gd name="T35" fmla="*/ 245 h 428"/>
              <a:gd name="T36" fmla="*/ 396 w 432"/>
              <a:gd name="T37" fmla="*/ 275 h 428"/>
              <a:gd name="T38" fmla="*/ 391 w 432"/>
              <a:gd name="T39" fmla="*/ 301 h 428"/>
              <a:gd name="T40" fmla="*/ 362 w 432"/>
              <a:gd name="T41" fmla="*/ 309 h 428"/>
              <a:gd name="T42" fmla="*/ 361 w 432"/>
              <a:gd name="T43" fmla="*/ 319 h 428"/>
              <a:gd name="T44" fmla="*/ 336 w 432"/>
              <a:gd name="T45" fmla="*/ 346 h 428"/>
              <a:gd name="T46" fmla="*/ 282 w 432"/>
              <a:gd name="T47" fmla="*/ 395 h 428"/>
              <a:gd name="T48" fmla="*/ 245 w 432"/>
              <a:gd name="T49" fmla="*/ 423 h 428"/>
              <a:gd name="T50" fmla="*/ 268 w 432"/>
              <a:gd name="T51" fmla="*/ 396 h 428"/>
              <a:gd name="T52" fmla="*/ 227 w 432"/>
              <a:gd name="T53" fmla="*/ 416 h 428"/>
              <a:gd name="T54" fmla="*/ 170 w 432"/>
              <a:gd name="T55" fmla="*/ 413 h 428"/>
              <a:gd name="T56" fmla="*/ 158 w 432"/>
              <a:gd name="T57" fmla="*/ 393 h 428"/>
              <a:gd name="T58" fmla="*/ 146 w 432"/>
              <a:gd name="T59" fmla="*/ 383 h 428"/>
              <a:gd name="T60" fmla="*/ 126 w 432"/>
              <a:gd name="T61" fmla="*/ 388 h 428"/>
              <a:gd name="T62" fmla="*/ 107 w 432"/>
              <a:gd name="T63" fmla="*/ 379 h 428"/>
              <a:gd name="T64" fmla="*/ 103 w 432"/>
              <a:gd name="T65" fmla="*/ 369 h 428"/>
              <a:gd name="T66" fmla="*/ 54 w 432"/>
              <a:gd name="T67" fmla="*/ 324 h 428"/>
              <a:gd name="T68" fmla="*/ 16 w 432"/>
              <a:gd name="T69" fmla="*/ 275 h 428"/>
              <a:gd name="T70" fmla="*/ 3 w 432"/>
              <a:gd name="T71" fmla="*/ 220 h 428"/>
              <a:gd name="T72" fmla="*/ 9 w 432"/>
              <a:gd name="T73" fmla="*/ 205 h 428"/>
              <a:gd name="T74" fmla="*/ 39 w 432"/>
              <a:gd name="T75" fmla="*/ 153 h 428"/>
              <a:gd name="T76" fmla="*/ 54 w 432"/>
              <a:gd name="T77" fmla="*/ 83 h 428"/>
              <a:gd name="T78" fmla="*/ 111 w 432"/>
              <a:gd name="T79" fmla="*/ 30 h 428"/>
              <a:gd name="T80" fmla="*/ 93 w 432"/>
              <a:gd name="T81" fmla="*/ 53 h 428"/>
              <a:gd name="T82" fmla="*/ 96 w 432"/>
              <a:gd name="T83" fmla="*/ 46 h 428"/>
              <a:gd name="T84" fmla="*/ 111 w 432"/>
              <a:gd name="T85" fmla="*/ 37 h 428"/>
              <a:gd name="T86" fmla="*/ 123 w 432"/>
              <a:gd name="T87" fmla="*/ 36 h 428"/>
              <a:gd name="T88" fmla="*/ 136 w 432"/>
              <a:gd name="T89" fmla="*/ 33 h 428"/>
              <a:gd name="T90" fmla="*/ 141 w 432"/>
              <a:gd name="T91" fmla="*/ 36 h 428"/>
              <a:gd name="T92" fmla="*/ 164 w 432"/>
              <a:gd name="T93" fmla="*/ 42 h 428"/>
              <a:gd name="T94" fmla="*/ 171 w 432"/>
              <a:gd name="T95" fmla="*/ 36 h 428"/>
              <a:gd name="T96" fmla="*/ 171 w 432"/>
              <a:gd name="T97" fmla="*/ 53 h 428"/>
              <a:gd name="T98" fmla="*/ 180 w 432"/>
              <a:gd name="T99" fmla="*/ 63 h 428"/>
              <a:gd name="T100" fmla="*/ 187 w 432"/>
              <a:gd name="T101" fmla="*/ 54 h 428"/>
              <a:gd name="T102" fmla="*/ 178 w 432"/>
              <a:gd name="T103" fmla="*/ 49 h 428"/>
              <a:gd name="T104" fmla="*/ 185 w 432"/>
              <a:gd name="T105" fmla="*/ 46 h 428"/>
              <a:gd name="T106" fmla="*/ 218 w 432"/>
              <a:gd name="T107" fmla="*/ 32 h 428"/>
              <a:gd name="T108" fmla="*/ 237 w 432"/>
              <a:gd name="T109" fmla="*/ 24 h 428"/>
              <a:gd name="T110" fmla="*/ 227 w 432"/>
              <a:gd name="T111" fmla="*/ 13 h 428"/>
              <a:gd name="T112" fmla="*/ 217 w 432"/>
              <a:gd name="T113" fmla="*/ 12 h 428"/>
              <a:gd name="T114" fmla="*/ 241 w 432"/>
              <a:gd name="T115" fmla="*/ 13 h 428"/>
              <a:gd name="T116" fmla="*/ 235 w 432"/>
              <a:gd name="T117" fmla="*/ 0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2" h="428">
                <a:moveTo>
                  <a:pt x="232" y="0"/>
                </a:moveTo>
                <a:lnTo>
                  <a:pt x="232" y="0"/>
                </a:lnTo>
                <a:lnTo>
                  <a:pt x="241" y="6"/>
                </a:lnTo>
                <a:lnTo>
                  <a:pt x="247" y="7"/>
                </a:lnTo>
                <a:lnTo>
                  <a:pt x="252" y="9"/>
                </a:lnTo>
                <a:lnTo>
                  <a:pt x="250" y="12"/>
                </a:lnTo>
                <a:lnTo>
                  <a:pt x="250" y="12"/>
                </a:lnTo>
                <a:lnTo>
                  <a:pt x="254" y="12"/>
                </a:lnTo>
                <a:lnTo>
                  <a:pt x="255" y="12"/>
                </a:lnTo>
                <a:lnTo>
                  <a:pt x="258" y="12"/>
                </a:lnTo>
                <a:lnTo>
                  <a:pt x="261" y="10"/>
                </a:lnTo>
                <a:lnTo>
                  <a:pt x="265" y="5"/>
                </a:lnTo>
                <a:lnTo>
                  <a:pt x="268" y="3"/>
                </a:lnTo>
                <a:lnTo>
                  <a:pt x="272" y="3"/>
                </a:lnTo>
                <a:lnTo>
                  <a:pt x="269" y="3"/>
                </a:lnTo>
                <a:lnTo>
                  <a:pt x="269" y="0"/>
                </a:lnTo>
                <a:lnTo>
                  <a:pt x="272" y="0"/>
                </a:lnTo>
                <a:lnTo>
                  <a:pt x="272" y="0"/>
                </a:lnTo>
                <a:lnTo>
                  <a:pt x="272" y="3"/>
                </a:lnTo>
                <a:lnTo>
                  <a:pt x="274" y="5"/>
                </a:lnTo>
                <a:lnTo>
                  <a:pt x="274" y="5"/>
                </a:lnTo>
                <a:lnTo>
                  <a:pt x="277" y="5"/>
                </a:lnTo>
                <a:lnTo>
                  <a:pt x="277" y="3"/>
                </a:lnTo>
                <a:lnTo>
                  <a:pt x="279" y="5"/>
                </a:lnTo>
                <a:lnTo>
                  <a:pt x="279" y="5"/>
                </a:lnTo>
                <a:lnTo>
                  <a:pt x="281" y="3"/>
                </a:lnTo>
                <a:lnTo>
                  <a:pt x="282" y="3"/>
                </a:lnTo>
                <a:lnTo>
                  <a:pt x="285" y="5"/>
                </a:lnTo>
                <a:lnTo>
                  <a:pt x="287" y="5"/>
                </a:lnTo>
                <a:lnTo>
                  <a:pt x="287" y="5"/>
                </a:lnTo>
                <a:lnTo>
                  <a:pt x="288" y="7"/>
                </a:lnTo>
                <a:lnTo>
                  <a:pt x="289" y="9"/>
                </a:lnTo>
                <a:lnTo>
                  <a:pt x="289" y="9"/>
                </a:lnTo>
                <a:lnTo>
                  <a:pt x="289" y="7"/>
                </a:lnTo>
                <a:lnTo>
                  <a:pt x="292" y="6"/>
                </a:lnTo>
                <a:lnTo>
                  <a:pt x="294" y="9"/>
                </a:lnTo>
                <a:lnTo>
                  <a:pt x="292" y="12"/>
                </a:lnTo>
                <a:lnTo>
                  <a:pt x="292" y="12"/>
                </a:lnTo>
                <a:lnTo>
                  <a:pt x="297" y="12"/>
                </a:lnTo>
                <a:lnTo>
                  <a:pt x="301" y="13"/>
                </a:lnTo>
                <a:lnTo>
                  <a:pt x="309" y="22"/>
                </a:lnTo>
                <a:lnTo>
                  <a:pt x="309" y="22"/>
                </a:lnTo>
                <a:lnTo>
                  <a:pt x="298" y="16"/>
                </a:lnTo>
                <a:lnTo>
                  <a:pt x="292" y="13"/>
                </a:lnTo>
                <a:lnTo>
                  <a:pt x="287" y="12"/>
                </a:lnTo>
                <a:lnTo>
                  <a:pt x="287" y="12"/>
                </a:lnTo>
                <a:lnTo>
                  <a:pt x="287" y="7"/>
                </a:lnTo>
                <a:lnTo>
                  <a:pt x="282" y="3"/>
                </a:lnTo>
                <a:lnTo>
                  <a:pt x="282" y="3"/>
                </a:lnTo>
                <a:lnTo>
                  <a:pt x="281" y="5"/>
                </a:lnTo>
                <a:lnTo>
                  <a:pt x="281" y="6"/>
                </a:lnTo>
                <a:lnTo>
                  <a:pt x="281" y="12"/>
                </a:lnTo>
                <a:lnTo>
                  <a:pt x="281" y="12"/>
                </a:lnTo>
                <a:lnTo>
                  <a:pt x="278" y="12"/>
                </a:lnTo>
                <a:lnTo>
                  <a:pt x="277" y="12"/>
                </a:lnTo>
                <a:lnTo>
                  <a:pt x="277" y="15"/>
                </a:lnTo>
                <a:lnTo>
                  <a:pt x="275" y="17"/>
                </a:lnTo>
                <a:lnTo>
                  <a:pt x="274" y="17"/>
                </a:lnTo>
                <a:lnTo>
                  <a:pt x="272" y="16"/>
                </a:lnTo>
                <a:lnTo>
                  <a:pt x="272" y="16"/>
                </a:lnTo>
                <a:lnTo>
                  <a:pt x="271" y="17"/>
                </a:lnTo>
                <a:lnTo>
                  <a:pt x="269" y="17"/>
                </a:lnTo>
                <a:lnTo>
                  <a:pt x="265" y="17"/>
                </a:lnTo>
                <a:lnTo>
                  <a:pt x="264" y="19"/>
                </a:lnTo>
                <a:lnTo>
                  <a:pt x="264" y="19"/>
                </a:lnTo>
                <a:lnTo>
                  <a:pt x="262" y="22"/>
                </a:lnTo>
                <a:lnTo>
                  <a:pt x="262" y="22"/>
                </a:lnTo>
                <a:lnTo>
                  <a:pt x="264" y="23"/>
                </a:lnTo>
                <a:lnTo>
                  <a:pt x="265" y="23"/>
                </a:lnTo>
                <a:lnTo>
                  <a:pt x="268" y="23"/>
                </a:lnTo>
                <a:lnTo>
                  <a:pt x="268" y="23"/>
                </a:lnTo>
                <a:lnTo>
                  <a:pt x="278" y="23"/>
                </a:lnTo>
                <a:lnTo>
                  <a:pt x="284" y="23"/>
                </a:lnTo>
                <a:lnTo>
                  <a:pt x="289" y="22"/>
                </a:lnTo>
                <a:lnTo>
                  <a:pt x="289" y="22"/>
                </a:lnTo>
                <a:lnTo>
                  <a:pt x="294" y="26"/>
                </a:lnTo>
                <a:lnTo>
                  <a:pt x="297" y="27"/>
                </a:lnTo>
                <a:lnTo>
                  <a:pt x="299" y="26"/>
                </a:lnTo>
                <a:lnTo>
                  <a:pt x="299" y="26"/>
                </a:lnTo>
                <a:lnTo>
                  <a:pt x="301" y="29"/>
                </a:lnTo>
                <a:lnTo>
                  <a:pt x="301" y="30"/>
                </a:lnTo>
                <a:lnTo>
                  <a:pt x="301" y="30"/>
                </a:lnTo>
                <a:lnTo>
                  <a:pt x="304" y="30"/>
                </a:lnTo>
                <a:lnTo>
                  <a:pt x="306" y="32"/>
                </a:lnTo>
                <a:lnTo>
                  <a:pt x="309" y="36"/>
                </a:lnTo>
                <a:lnTo>
                  <a:pt x="309" y="36"/>
                </a:lnTo>
                <a:lnTo>
                  <a:pt x="316" y="44"/>
                </a:lnTo>
                <a:lnTo>
                  <a:pt x="322" y="47"/>
                </a:lnTo>
                <a:lnTo>
                  <a:pt x="326" y="50"/>
                </a:lnTo>
                <a:lnTo>
                  <a:pt x="325" y="53"/>
                </a:lnTo>
                <a:lnTo>
                  <a:pt x="328" y="57"/>
                </a:lnTo>
                <a:lnTo>
                  <a:pt x="326" y="59"/>
                </a:lnTo>
                <a:lnTo>
                  <a:pt x="334" y="62"/>
                </a:lnTo>
                <a:lnTo>
                  <a:pt x="334" y="62"/>
                </a:lnTo>
                <a:lnTo>
                  <a:pt x="329" y="62"/>
                </a:lnTo>
                <a:lnTo>
                  <a:pt x="328" y="62"/>
                </a:lnTo>
                <a:lnTo>
                  <a:pt x="326" y="63"/>
                </a:lnTo>
                <a:lnTo>
                  <a:pt x="326" y="63"/>
                </a:lnTo>
                <a:lnTo>
                  <a:pt x="328" y="64"/>
                </a:lnTo>
                <a:lnTo>
                  <a:pt x="329" y="66"/>
                </a:lnTo>
                <a:lnTo>
                  <a:pt x="334" y="66"/>
                </a:lnTo>
                <a:lnTo>
                  <a:pt x="334" y="66"/>
                </a:lnTo>
                <a:lnTo>
                  <a:pt x="334" y="69"/>
                </a:lnTo>
                <a:lnTo>
                  <a:pt x="334" y="70"/>
                </a:lnTo>
                <a:lnTo>
                  <a:pt x="335" y="71"/>
                </a:lnTo>
                <a:lnTo>
                  <a:pt x="339" y="63"/>
                </a:lnTo>
                <a:lnTo>
                  <a:pt x="338" y="62"/>
                </a:lnTo>
                <a:lnTo>
                  <a:pt x="338" y="62"/>
                </a:lnTo>
                <a:lnTo>
                  <a:pt x="342" y="63"/>
                </a:lnTo>
                <a:lnTo>
                  <a:pt x="345" y="64"/>
                </a:lnTo>
                <a:lnTo>
                  <a:pt x="348" y="70"/>
                </a:lnTo>
                <a:lnTo>
                  <a:pt x="349" y="71"/>
                </a:lnTo>
                <a:lnTo>
                  <a:pt x="352" y="71"/>
                </a:lnTo>
                <a:lnTo>
                  <a:pt x="355" y="71"/>
                </a:lnTo>
                <a:lnTo>
                  <a:pt x="361" y="71"/>
                </a:lnTo>
                <a:lnTo>
                  <a:pt x="361" y="71"/>
                </a:lnTo>
                <a:lnTo>
                  <a:pt x="368" y="79"/>
                </a:lnTo>
                <a:lnTo>
                  <a:pt x="375" y="84"/>
                </a:lnTo>
                <a:lnTo>
                  <a:pt x="383" y="91"/>
                </a:lnTo>
                <a:lnTo>
                  <a:pt x="392" y="94"/>
                </a:lnTo>
                <a:lnTo>
                  <a:pt x="389" y="97"/>
                </a:lnTo>
                <a:lnTo>
                  <a:pt x="389" y="97"/>
                </a:lnTo>
                <a:lnTo>
                  <a:pt x="395" y="99"/>
                </a:lnTo>
                <a:lnTo>
                  <a:pt x="396" y="101"/>
                </a:lnTo>
                <a:lnTo>
                  <a:pt x="402" y="107"/>
                </a:lnTo>
                <a:lnTo>
                  <a:pt x="406" y="114"/>
                </a:lnTo>
                <a:lnTo>
                  <a:pt x="408" y="117"/>
                </a:lnTo>
                <a:lnTo>
                  <a:pt x="412" y="118"/>
                </a:lnTo>
                <a:lnTo>
                  <a:pt x="412" y="118"/>
                </a:lnTo>
                <a:lnTo>
                  <a:pt x="418" y="130"/>
                </a:lnTo>
                <a:lnTo>
                  <a:pt x="423" y="143"/>
                </a:lnTo>
                <a:lnTo>
                  <a:pt x="426" y="150"/>
                </a:lnTo>
                <a:lnTo>
                  <a:pt x="428" y="154"/>
                </a:lnTo>
                <a:lnTo>
                  <a:pt x="428" y="163"/>
                </a:lnTo>
                <a:lnTo>
                  <a:pt x="426" y="168"/>
                </a:lnTo>
                <a:lnTo>
                  <a:pt x="426" y="168"/>
                </a:lnTo>
                <a:lnTo>
                  <a:pt x="429" y="171"/>
                </a:lnTo>
                <a:lnTo>
                  <a:pt x="428" y="174"/>
                </a:lnTo>
                <a:lnTo>
                  <a:pt x="426" y="177"/>
                </a:lnTo>
                <a:lnTo>
                  <a:pt x="426" y="178"/>
                </a:lnTo>
                <a:lnTo>
                  <a:pt x="426" y="178"/>
                </a:lnTo>
                <a:lnTo>
                  <a:pt x="426" y="183"/>
                </a:lnTo>
                <a:lnTo>
                  <a:pt x="428" y="187"/>
                </a:lnTo>
                <a:lnTo>
                  <a:pt x="430" y="193"/>
                </a:lnTo>
                <a:lnTo>
                  <a:pt x="432" y="201"/>
                </a:lnTo>
                <a:lnTo>
                  <a:pt x="430" y="203"/>
                </a:lnTo>
                <a:lnTo>
                  <a:pt x="430" y="207"/>
                </a:lnTo>
                <a:lnTo>
                  <a:pt x="430" y="207"/>
                </a:lnTo>
                <a:lnTo>
                  <a:pt x="429" y="201"/>
                </a:lnTo>
                <a:lnTo>
                  <a:pt x="426" y="194"/>
                </a:lnTo>
                <a:lnTo>
                  <a:pt x="426" y="194"/>
                </a:lnTo>
                <a:lnTo>
                  <a:pt x="423" y="195"/>
                </a:lnTo>
                <a:lnTo>
                  <a:pt x="422" y="197"/>
                </a:lnTo>
                <a:lnTo>
                  <a:pt x="423" y="201"/>
                </a:lnTo>
                <a:lnTo>
                  <a:pt x="425" y="204"/>
                </a:lnTo>
                <a:lnTo>
                  <a:pt x="426" y="207"/>
                </a:lnTo>
                <a:lnTo>
                  <a:pt x="426" y="207"/>
                </a:lnTo>
                <a:lnTo>
                  <a:pt x="429" y="217"/>
                </a:lnTo>
                <a:lnTo>
                  <a:pt x="429" y="227"/>
                </a:lnTo>
                <a:lnTo>
                  <a:pt x="428" y="237"/>
                </a:lnTo>
                <a:lnTo>
                  <a:pt x="425" y="247"/>
                </a:lnTo>
                <a:lnTo>
                  <a:pt x="425" y="247"/>
                </a:lnTo>
                <a:lnTo>
                  <a:pt x="423" y="242"/>
                </a:lnTo>
                <a:lnTo>
                  <a:pt x="423" y="240"/>
                </a:lnTo>
                <a:lnTo>
                  <a:pt x="426" y="237"/>
                </a:lnTo>
                <a:lnTo>
                  <a:pt x="429" y="232"/>
                </a:lnTo>
                <a:lnTo>
                  <a:pt x="428" y="230"/>
                </a:lnTo>
                <a:lnTo>
                  <a:pt x="426" y="227"/>
                </a:lnTo>
                <a:lnTo>
                  <a:pt x="426" y="227"/>
                </a:lnTo>
                <a:lnTo>
                  <a:pt x="428" y="221"/>
                </a:lnTo>
                <a:lnTo>
                  <a:pt x="426" y="215"/>
                </a:lnTo>
                <a:lnTo>
                  <a:pt x="425" y="210"/>
                </a:lnTo>
                <a:lnTo>
                  <a:pt x="422" y="203"/>
                </a:lnTo>
                <a:lnTo>
                  <a:pt x="422" y="203"/>
                </a:lnTo>
                <a:lnTo>
                  <a:pt x="418" y="212"/>
                </a:lnTo>
                <a:lnTo>
                  <a:pt x="412" y="221"/>
                </a:lnTo>
                <a:lnTo>
                  <a:pt x="402" y="238"/>
                </a:lnTo>
                <a:lnTo>
                  <a:pt x="402" y="238"/>
                </a:lnTo>
                <a:lnTo>
                  <a:pt x="402" y="242"/>
                </a:lnTo>
                <a:lnTo>
                  <a:pt x="403" y="245"/>
                </a:lnTo>
                <a:lnTo>
                  <a:pt x="406" y="250"/>
                </a:lnTo>
                <a:lnTo>
                  <a:pt x="409" y="254"/>
                </a:lnTo>
                <a:lnTo>
                  <a:pt x="412" y="259"/>
                </a:lnTo>
                <a:lnTo>
                  <a:pt x="419" y="251"/>
                </a:lnTo>
                <a:lnTo>
                  <a:pt x="420" y="252"/>
                </a:lnTo>
                <a:lnTo>
                  <a:pt x="413" y="262"/>
                </a:lnTo>
                <a:lnTo>
                  <a:pt x="415" y="264"/>
                </a:lnTo>
                <a:lnTo>
                  <a:pt x="415" y="264"/>
                </a:lnTo>
                <a:lnTo>
                  <a:pt x="406" y="269"/>
                </a:lnTo>
                <a:lnTo>
                  <a:pt x="396" y="275"/>
                </a:lnTo>
                <a:lnTo>
                  <a:pt x="393" y="279"/>
                </a:lnTo>
                <a:lnTo>
                  <a:pt x="389" y="284"/>
                </a:lnTo>
                <a:lnTo>
                  <a:pt x="388" y="289"/>
                </a:lnTo>
                <a:lnTo>
                  <a:pt x="388" y="297"/>
                </a:lnTo>
                <a:lnTo>
                  <a:pt x="388" y="297"/>
                </a:lnTo>
                <a:lnTo>
                  <a:pt x="391" y="298"/>
                </a:lnTo>
                <a:lnTo>
                  <a:pt x="392" y="299"/>
                </a:lnTo>
                <a:lnTo>
                  <a:pt x="393" y="299"/>
                </a:lnTo>
                <a:lnTo>
                  <a:pt x="393" y="299"/>
                </a:lnTo>
                <a:lnTo>
                  <a:pt x="391" y="301"/>
                </a:lnTo>
                <a:lnTo>
                  <a:pt x="391" y="304"/>
                </a:lnTo>
                <a:lnTo>
                  <a:pt x="393" y="308"/>
                </a:lnTo>
                <a:lnTo>
                  <a:pt x="396" y="308"/>
                </a:lnTo>
                <a:lnTo>
                  <a:pt x="396" y="308"/>
                </a:lnTo>
                <a:lnTo>
                  <a:pt x="396" y="311"/>
                </a:lnTo>
                <a:lnTo>
                  <a:pt x="395" y="312"/>
                </a:lnTo>
                <a:lnTo>
                  <a:pt x="392" y="308"/>
                </a:lnTo>
                <a:lnTo>
                  <a:pt x="389" y="309"/>
                </a:lnTo>
                <a:lnTo>
                  <a:pt x="389" y="309"/>
                </a:lnTo>
                <a:lnTo>
                  <a:pt x="362" y="309"/>
                </a:lnTo>
                <a:lnTo>
                  <a:pt x="362" y="309"/>
                </a:lnTo>
                <a:lnTo>
                  <a:pt x="361" y="314"/>
                </a:lnTo>
                <a:lnTo>
                  <a:pt x="356" y="315"/>
                </a:lnTo>
                <a:lnTo>
                  <a:pt x="354" y="318"/>
                </a:lnTo>
                <a:lnTo>
                  <a:pt x="352" y="319"/>
                </a:lnTo>
                <a:lnTo>
                  <a:pt x="352" y="321"/>
                </a:lnTo>
                <a:lnTo>
                  <a:pt x="352" y="321"/>
                </a:lnTo>
                <a:lnTo>
                  <a:pt x="356" y="322"/>
                </a:lnTo>
                <a:lnTo>
                  <a:pt x="359" y="321"/>
                </a:lnTo>
                <a:lnTo>
                  <a:pt x="361" y="319"/>
                </a:lnTo>
                <a:lnTo>
                  <a:pt x="363" y="316"/>
                </a:lnTo>
                <a:lnTo>
                  <a:pt x="363" y="316"/>
                </a:lnTo>
                <a:lnTo>
                  <a:pt x="359" y="322"/>
                </a:lnTo>
                <a:lnTo>
                  <a:pt x="354" y="329"/>
                </a:lnTo>
                <a:lnTo>
                  <a:pt x="349" y="336"/>
                </a:lnTo>
                <a:lnTo>
                  <a:pt x="348" y="345"/>
                </a:lnTo>
                <a:lnTo>
                  <a:pt x="344" y="339"/>
                </a:lnTo>
                <a:lnTo>
                  <a:pt x="344" y="339"/>
                </a:lnTo>
                <a:lnTo>
                  <a:pt x="339" y="344"/>
                </a:lnTo>
                <a:lnTo>
                  <a:pt x="336" y="346"/>
                </a:lnTo>
                <a:lnTo>
                  <a:pt x="331" y="356"/>
                </a:lnTo>
                <a:lnTo>
                  <a:pt x="325" y="366"/>
                </a:lnTo>
                <a:lnTo>
                  <a:pt x="322" y="368"/>
                </a:lnTo>
                <a:lnTo>
                  <a:pt x="318" y="371"/>
                </a:lnTo>
                <a:lnTo>
                  <a:pt x="318" y="379"/>
                </a:lnTo>
                <a:lnTo>
                  <a:pt x="318" y="379"/>
                </a:lnTo>
                <a:lnTo>
                  <a:pt x="308" y="383"/>
                </a:lnTo>
                <a:lnTo>
                  <a:pt x="298" y="391"/>
                </a:lnTo>
                <a:lnTo>
                  <a:pt x="288" y="393"/>
                </a:lnTo>
                <a:lnTo>
                  <a:pt x="282" y="395"/>
                </a:lnTo>
                <a:lnTo>
                  <a:pt x="277" y="395"/>
                </a:lnTo>
                <a:lnTo>
                  <a:pt x="277" y="396"/>
                </a:lnTo>
                <a:lnTo>
                  <a:pt x="277" y="396"/>
                </a:lnTo>
                <a:lnTo>
                  <a:pt x="274" y="396"/>
                </a:lnTo>
                <a:lnTo>
                  <a:pt x="271" y="398"/>
                </a:lnTo>
                <a:lnTo>
                  <a:pt x="265" y="402"/>
                </a:lnTo>
                <a:lnTo>
                  <a:pt x="261" y="410"/>
                </a:lnTo>
                <a:lnTo>
                  <a:pt x="255" y="416"/>
                </a:lnTo>
                <a:lnTo>
                  <a:pt x="255" y="416"/>
                </a:lnTo>
                <a:lnTo>
                  <a:pt x="245" y="423"/>
                </a:lnTo>
                <a:lnTo>
                  <a:pt x="241" y="426"/>
                </a:lnTo>
                <a:lnTo>
                  <a:pt x="235" y="428"/>
                </a:lnTo>
                <a:lnTo>
                  <a:pt x="235" y="428"/>
                </a:lnTo>
                <a:lnTo>
                  <a:pt x="241" y="425"/>
                </a:lnTo>
                <a:lnTo>
                  <a:pt x="250" y="418"/>
                </a:lnTo>
                <a:lnTo>
                  <a:pt x="257" y="412"/>
                </a:lnTo>
                <a:lnTo>
                  <a:pt x="259" y="408"/>
                </a:lnTo>
                <a:lnTo>
                  <a:pt x="261" y="403"/>
                </a:lnTo>
                <a:lnTo>
                  <a:pt x="268" y="396"/>
                </a:lnTo>
                <a:lnTo>
                  <a:pt x="268" y="396"/>
                </a:lnTo>
                <a:lnTo>
                  <a:pt x="265" y="395"/>
                </a:lnTo>
                <a:lnTo>
                  <a:pt x="259" y="395"/>
                </a:lnTo>
                <a:lnTo>
                  <a:pt x="250" y="395"/>
                </a:lnTo>
                <a:lnTo>
                  <a:pt x="250" y="395"/>
                </a:lnTo>
                <a:lnTo>
                  <a:pt x="247" y="398"/>
                </a:lnTo>
                <a:lnTo>
                  <a:pt x="242" y="402"/>
                </a:lnTo>
                <a:lnTo>
                  <a:pt x="238" y="409"/>
                </a:lnTo>
                <a:lnTo>
                  <a:pt x="234" y="413"/>
                </a:lnTo>
                <a:lnTo>
                  <a:pt x="230" y="415"/>
                </a:lnTo>
                <a:lnTo>
                  <a:pt x="227" y="416"/>
                </a:lnTo>
                <a:lnTo>
                  <a:pt x="220" y="416"/>
                </a:lnTo>
                <a:lnTo>
                  <a:pt x="220" y="416"/>
                </a:lnTo>
                <a:lnTo>
                  <a:pt x="217" y="418"/>
                </a:lnTo>
                <a:lnTo>
                  <a:pt x="212" y="418"/>
                </a:lnTo>
                <a:lnTo>
                  <a:pt x="205" y="415"/>
                </a:lnTo>
                <a:lnTo>
                  <a:pt x="197" y="415"/>
                </a:lnTo>
                <a:lnTo>
                  <a:pt x="194" y="415"/>
                </a:lnTo>
                <a:lnTo>
                  <a:pt x="191" y="416"/>
                </a:lnTo>
                <a:lnTo>
                  <a:pt x="170" y="413"/>
                </a:lnTo>
                <a:lnTo>
                  <a:pt x="170" y="413"/>
                </a:lnTo>
                <a:lnTo>
                  <a:pt x="171" y="412"/>
                </a:lnTo>
                <a:lnTo>
                  <a:pt x="175" y="412"/>
                </a:lnTo>
                <a:lnTo>
                  <a:pt x="178" y="409"/>
                </a:lnTo>
                <a:lnTo>
                  <a:pt x="178" y="408"/>
                </a:lnTo>
                <a:lnTo>
                  <a:pt x="178" y="405"/>
                </a:lnTo>
                <a:lnTo>
                  <a:pt x="178" y="405"/>
                </a:lnTo>
                <a:lnTo>
                  <a:pt x="175" y="402"/>
                </a:lnTo>
                <a:lnTo>
                  <a:pt x="173" y="400"/>
                </a:lnTo>
                <a:lnTo>
                  <a:pt x="165" y="396"/>
                </a:lnTo>
                <a:lnTo>
                  <a:pt x="158" y="393"/>
                </a:lnTo>
                <a:lnTo>
                  <a:pt x="155" y="391"/>
                </a:lnTo>
                <a:lnTo>
                  <a:pt x="154" y="388"/>
                </a:lnTo>
                <a:lnTo>
                  <a:pt x="153" y="391"/>
                </a:lnTo>
                <a:lnTo>
                  <a:pt x="150" y="388"/>
                </a:lnTo>
                <a:lnTo>
                  <a:pt x="150" y="388"/>
                </a:lnTo>
                <a:lnTo>
                  <a:pt x="147" y="389"/>
                </a:lnTo>
                <a:lnTo>
                  <a:pt x="144" y="389"/>
                </a:lnTo>
                <a:lnTo>
                  <a:pt x="141" y="388"/>
                </a:lnTo>
                <a:lnTo>
                  <a:pt x="137" y="388"/>
                </a:lnTo>
                <a:lnTo>
                  <a:pt x="146" y="383"/>
                </a:lnTo>
                <a:lnTo>
                  <a:pt x="146" y="383"/>
                </a:lnTo>
                <a:lnTo>
                  <a:pt x="136" y="372"/>
                </a:lnTo>
                <a:lnTo>
                  <a:pt x="130" y="379"/>
                </a:lnTo>
                <a:lnTo>
                  <a:pt x="130" y="379"/>
                </a:lnTo>
                <a:lnTo>
                  <a:pt x="133" y="379"/>
                </a:lnTo>
                <a:lnTo>
                  <a:pt x="134" y="382"/>
                </a:lnTo>
                <a:lnTo>
                  <a:pt x="134" y="385"/>
                </a:lnTo>
                <a:lnTo>
                  <a:pt x="133" y="388"/>
                </a:lnTo>
                <a:lnTo>
                  <a:pt x="133" y="388"/>
                </a:lnTo>
                <a:lnTo>
                  <a:pt x="126" y="388"/>
                </a:lnTo>
                <a:lnTo>
                  <a:pt x="123" y="383"/>
                </a:lnTo>
                <a:lnTo>
                  <a:pt x="120" y="381"/>
                </a:lnTo>
                <a:lnTo>
                  <a:pt x="116" y="378"/>
                </a:lnTo>
                <a:lnTo>
                  <a:pt x="116" y="378"/>
                </a:lnTo>
                <a:lnTo>
                  <a:pt x="114" y="379"/>
                </a:lnTo>
                <a:lnTo>
                  <a:pt x="113" y="379"/>
                </a:lnTo>
                <a:lnTo>
                  <a:pt x="116" y="382"/>
                </a:lnTo>
                <a:lnTo>
                  <a:pt x="116" y="382"/>
                </a:lnTo>
                <a:lnTo>
                  <a:pt x="111" y="381"/>
                </a:lnTo>
                <a:lnTo>
                  <a:pt x="107" y="379"/>
                </a:lnTo>
                <a:lnTo>
                  <a:pt x="107" y="379"/>
                </a:lnTo>
                <a:lnTo>
                  <a:pt x="107" y="375"/>
                </a:lnTo>
                <a:lnTo>
                  <a:pt x="106" y="372"/>
                </a:lnTo>
                <a:lnTo>
                  <a:pt x="104" y="369"/>
                </a:lnTo>
                <a:lnTo>
                  <a:pt x="104" y="369"/>
                </a:lnTo>
                <a:lnTo>
                  <a:pt x="103" y="371"/>
                </a:lnTo>
                <a:lnTo>
                  <a:pt x="101" y="372"/>
                </a:lnTo>
                <a:lnTo>
                  <a:pt x="100" y="372"/>
                </a:lnTo>
                <a:lnTo>
                  <a:pt x="100" y="372"/>
                </a:lnTo>
                <a:lnTo>
                  <a:pt x="103" y="369"/>
                </a:lnTo>
                <a:lnTo>
                  <a:pt x="104" y="366"/>
                </a:lnTo>
                <a:lnTo>
                  <a:pt x="101" y="366"/>
                </a:lnTo>
                <a:lnTo>
                  <a:pt x="101" y="366"/>
                </a:lnTo>
                <a:lnTo>
                  <a:pt x="83" y="356"/>
                </a:lnTo>
                <a:lnTo>
                  <a:pt x="74" y="351"/>
                </a:lnTo>
                <a:lnTo>
                  <a:pt x="66" y="344"/>
                </a:lnTo>
                <a:lnTo>
                  <a:pt x="66" y="344"/>
                </a:lnTo>
                <a:lnTo>
                  <a:pt x="60" y="332"/>
                </a:lnTo>
                <a:lnTo>
                  <a:pt x="54" y="324"/>
                </a:lnTo>
                <a:lnTo>
                  <a:pt x="54" y="324"/>
                </a:lnTo>
                <a:lnTo>
                  <a:pt x="56" y="321"/>
                </a:lnTo>
                <a:lnTo>
                  <a:pt x="56" y="319"/>
                </a:lnTo>
                <a:lnTo>
                  <a:pt x="54" y="316"/>
                </a:lnTo>
                <a:lnTo>
                  <a:pt x="51" y="309"/>
                </a:lnTo>
                <a:lnTo>
                  <a:pt x="39" y="297"/>
                </a:lnTo>
                <a:lnTo>
                  <a:pt x="36" y="297"/>
                </a:lnTo>
                <a:lnTo>
                  <a:pt x="36" y="297"/>
                </a:lnTo>
                <a:lnTo>
                  <a:pt x="29" y="291"/>
                </a:lnTo>
                <a:lnTo>
                  <a:pt x="22" y="284"/>
                </a:lnTo>
                <a:lnTo>
                  <a:pt x="16" y="275"/>
                </a:lnTo>
                <a:lnTo>
                  <a:pt x="10" y="265"/>
                </a:lnTo>
                <a:lnTo>
                  <a:pt x="4" y="255"/>
                </a:lnTo>
                <a:lnTo>
                  <a:pt x="3" y="245"/>
                </a:lnTo>
                <a:lnTo>
                  <a:pt x="0" y="235"/>
                </a:lnTo>
                <a:lnTo>
                  <a:pt x="0" y="224"/>
                </a:lnTo>
                <a:lnTo>
                  <a:pt x="0" y="224"/>
                </a:lnTo>
                <a:lnTo>
                  <a:pt x="2" y="224"/>
                </a:lnTo>
                <a:lnTo>
                  <a:pt x="3" y="224"/>
                </a:lnTo>
                <a:lnTo>
                  <a:pt x="3" y="222"/>
                </a:lnTo>
                <a:lnTo>
                  <a:pt x="3" y="220"/>
                </a:lnTo>
                <a:lnTo>
                  <a:pt x="3" y="214"/>
                </a:lnTo>
                <a:lnTo>
                  <a:pt x="3" y="214"/>
                </a:lnTo>
                <a:lnTo>
                  <a:pt x="4" y="214"/>
                </a:lnTo>
                <a:lnTo>
                  <a:pt x="6" y="212"/>
                </a:lnTo>
                <a:lnTo>
                  <a:pt x="9" y="211"/>
                </a:lnTo>
                <a:lnTo>
                  <a:pt x="9" y="211"/>
                </a:lnTo>
                <a:lnTo>
                  <a:pt x="7" y="208"/>
                </a:lnTo>
                <a:lnTo>
                  <a:pt x="6" y="207"/>
                </a:lnTo>
                <a:lnTo>
                  <a:pt x="6" y="207"/>
                </a:lnTo>
                <a:lnTo>
                  <a:pt x="9" y="205"/>
                </a:lnTo>
                <a:lnTo>
                  <a:pt x="10" y="203"/>
                </a:lnTo>
                <a:lnTo>
                  <a:pt x="13" y="197"/>
                </a:lnTo>
                <a:lnTo>
                  <a:pt x="16" y="190"/>
                </a:lnTo>
                <a:lnTo>
                  <a:pt x="17" y="185"/>
                </a:lnTo>
                <a:lnTo>
                  <a:pt x="20" y="187"/>
                </a:lnTo>
                <a:lnTo>
                  <a:pt x="20" y="187"/>
                </a:lnTo>
                <a:lnTo>
                  <a:pt x="30" y="170"/>
                </a:lnTo>
                <a:lnTo>
                  <a:pt x="34" y="161"/>
                </a:lnTo>
                <a:lnTo>
                  <a:pt x="39" y="153"/>
                </a:lnTo>
                <a:lnTo>
                  <a:pt x="39" y="153"/>
                </a:lnTo>
                <a:lnTo>
                  <a:pt x="40" y="153"/>
                </a:lnTo>
                <a:lnTo>
                  <a:pt x="43" y="151"/>
                </a:lnTo>
                <a:lnTo>
                  <a:pt x="43" y="151"/>
                </a:lnTo>
                <a:lnTo>
                  <a:pt x="43" y="151"/>
                </a:lnTo>
                <a:lnTo>
                  <a:pt x="40" y="143"/>
                </a:lnTo>
                <a:lnTo>
                  <a:pt x="40" y="143"/>
                </a:lnTo>
                <a:lnTo>
                  <a:pt x="44" y="123"/>
                </a:lnTo>
                <a:lnTo>
                  <a:pt x="49" y="101"/>
                </a:lnTo>
                <a:lnTo>
                  <a:pt x="51" y="93"/>
                </a:lnTo>
                <a:lnTo>
                  <a:pt x="54" y="83"/>
                </a:lnTo>
                <a:lnTo>
                  <a:pt x="60" y="73"/>
                </a:lnTo>
                <a:lnTo>
                  <a:pt x="66" y="66"/>
                </a:lnTo>
                <a:lnTo>
                  <a:pt x="64" y="63"/>
                </a:lnTo>
                <a:lnTo>
                  <a:pt x="64" y="63"/>
                </a:lnTo>
                <a:lnTo>
                  <a:pt x="66" y="59"/>
                </a:lnTo>
                <a:lnTo>
                  <a:pt x="70" y="54"/>
                </a:lnTo>
                <a:lnTo>
                  <a:pt x="79" y="47"/>
                </a:lnTo>
                <a:lnTo>
                  <a:pt x="89" y="39"/>
                </a:lnTo>
                <a:lnTo>
                  <a:pt x="100" y="34"/>
                </a:lnTo>
                <a:lnTo>
                  <a:pt x="111" y="30"/>
                </a:lnTo>
                <a:lnTo>
                  <a:pt x="111" y="30"/>
                </a:lnTo>
                <a:lnTo>
                  <a:pt x="100" y="36"/>
                </a:lnTo>
                <a:lnTo>
                  <a:pt x="86" y="43"/>
                </a:lnTo>
                <a:lnTo>
                  <a:pt x="79" y="47"/>
                </a:lnTo>
                <a:lnTo>
                  <a:pt x="74" y="52"/>
                </a:lnTo>
                <a:lnTo>
                  <a:pt x="70" y="57"/>
                </a:lnTo>
                <a:lnTo>
                  <a:pt x="69" y="63"/>
                </a:lnTo>
                <a:lnTo>
                  <a:pt x="69" y="63"/>
                </a:lnTo>
                <a:lnTo>
                  <a:pt x="81" y="59"/>
                </a:lnTo>
                <a:lnTo>
                  <a:pt x="93" y="53"/>
                </a:lnTo>
                <a:lnTo>
                  <a:pt x="93" y="53"/>
                </a:lnTo>
                <a:lnTo>
                  <a:pt x="97" y="53"/>
                </a:lnTo>
                <a:lnTo>
                  <a:pt x="100" y="52"/>
                </a:lnTo>
                <a:lnTo>
                  <a:pt x="103" y="49"/>
                </a:lnTo>
                <a:lnTo>
                  <a:pt x="104" y="46"/>
                </a:lnTo>
                <a:lnTo>
                  <a:pt x="104" y="46"/>
                </a:lnTo>
                <a:lnTo>
                  <a:pt x="103" y="44"/>
                </a:lnTo>
                <a:lnTo>
                  <a:pt x="101" y="43"/>
                </a:lnTo>
                <a:lnTo>
                  <a:pt x="100" y="44"/>
                </a:lnTo>
                <a:lnTo>
                  <a:pt x="96" y="46"/>
                </a:lnTo>
                <a:lnTo>
                  <a:pt x="93" y="47"/>
                </a:lnTo>
                <a:lnTo>
                  <a:pt x="93" y="47"/>
                </a:lnTo>
                <a:lnTo>
                  <a:pt x="94" y="46"/>
                </a:lnTo>
                <a:lnTo>
                  <a:pt x="97" y="44"/>
                </a:lnTo>
                <a:lnTo>
                  <a:pt x="100" y="43"/>
                </a:lnTo>
                <a:lnTo>
                  <a:pt x="106" y="42"/>
                </a:lnTo>
                <a:lnTo>
                  <a:pt x="107" y="40"/>
                </a:lnTo>
                <a:lnTo>
                  <a:pt x="108" y="37"/>
                </a:lnTo>
                <a:lnTo>
                  <a:pt x="108" y="37"/>
                </a:lnTo>
                <a:lnTo>
                  <a:pt x="111" y="37"/>
                </a:lnTo>
                <a:lnTo>
                  <a:pt x="111" y="39"/>
                </a:lnTo>
                <a:lnTo>
                  <a:pt x="114" y="39"/>
                </a:lnTo>
                <a:lnTo>
                  <a:pt x="116" y="37"/>
                </a:lnTo>
                <a:lnTo>
                  <a:pt x="116" y="36"/>
                </a:lnTo>
                <a:lnTo>
                  <a:pt x="116" y="36"/>
                </a:lnTo>
                <a:lnTo>
                  <a:pt x="117" y="39"/>
                </a:lnTo>
                <a:lnTo>
                  <a:pt x="118" y="40"/>
                </a:lnTo>
                <a:lnTo>
                  <a:pt x="120" y="39"/>
                </a:lnTo>
                <a:lnTo>
                  <a:pt x="121" y="39"/>
                </a:lnTo>
                <a:lnTo>
                  <a:pt x="123" y="36"/>
                </a:lnTo>
                <a:lnTo>
                  <a:pt x="124" y="36"/>
                </a:lnTo>
                <a:lnTo>
                  <a:pt x="126" y="37"/>
                </a:lnTo>
                <a:lnTo>
                  <a:pt x="126" y="37"/>
                </a:lnTo>
                <a:lnTo>
                  <a:pt x="127" y="36"/>
                </a:lnTo>
                <a:lnTo>
                  <a:pt x="128" y="36"/>
                </a:lnTo>
                <a:lnTo>
                  <a:pt x="131" y="36"/>
                </a:lnTo>
                <a:lnTo>
                  <a:pt x="136" y="36"/>
                </a:lnTo>
                <a:lnTo>
                  <a:pt x="136" y="36"/>
                </a:lnTo>
                <a:lnTo>
                  <a:pt x="137" y="34"/>
                </a:lnTo>
                <a:lnTo>
                  <a:pt x="136" y="33"/>
                </a:lnTo>
                <a:lnTo>
                  <a:pt x="136" y="33"/>
                </a:lnTo>
                <a:lnTo>
                  <a:pt x="137" y="33"/>
                </a:lnTo>
                <a:lnTo>
                  <a:pt x="140" y="34"/>
                </a:lnTo>
                <a:lnTo>
                  <a:pt x="140" y="34"/>
                </a:lnTo>
                <a:lnTo>
                  <a:pt x="141" y="33"/>
                </a:lnTo>
                <a:lnTo>
                  <a:pt x="141" y="30"/>
                </a:lnTo>
                <a:lnTo>
                  <a:pt x="143" y="30"/>
                </a:lnTo>
                <a:lnTo>
                  <a:pt x="143" y="30"/>
                </a:lnTo>
                <a:lnTo>
                  <a:pt x="141" y="34"/>
                </a:lnTo>
                <a:lnTo>
                  <a:pt x="141" y="36"/>
                </a:lnTo>
                <a:lnTo>
                  <a:pt x="141" y="39"/>
                </a:lnTo>
                <a:lnTo>
                  <a:pt x="144" y="42"/>
                </a:lnTo>
                <a:lnTo>
                  <a:pt x="148" y="46"/>
                </a:lnTo>
                <a:lnTo>
                  <a:pt x="151" y="47"/>
                </a:lnTo>
                <a:lnTo>
                  <a:pt x="153" y="49"/>
                </a:lnTo>
                <a:lnTo>
                  <a:pt x="160" y="44"/>
                </a:lnTo>
                <a:lnTo>
                  <a:pt x="158" y="42"/>
                </a:lnTo>
                <a:lnTo>
                  <a:pt x="158" y="42"/>
                </a:lnTo>
                <a:lnTo>
                  <a:pt x="160" y="40"/>
                </a:lnTo>
                <a:lnTo>
                  <a:pt x="164" y="42"/>
                </a:lnTo>
                <a:lnTo>
                  <a:pt x="170" y="44"/>
                </a:lnTo>
                <a:lnTo>
                  <a:pt x="173" y="46"/>
                </a:lnTo>
                <a:lnTo>
                  <a:pt x="174" y="46"/>
                </a:lnTo>
                <a:lnTo>
                  <a:pt x="175" y="43"/>
                </a:lnTo>
                <a:lnTo>
                  <a:pt x="174" y="37"/>
                </a:lnTo>
                <a:lnTo>
                  <a:pt x="170" y="34"/>
                </a:lnTo>
                <a:lnTo>
                  <a:pt x="170" y="34"/>
                </a:lnTo>
                <a:lnTo>
                  <a:pt x="170" y="36"/>
                </a:lnTo>
                <a:lnTo>
                  <a:pt x="170" y="36"/>
                </a:lnTo>
                <a:lnTo>
                  <a:pt x="171" y="36"/>
                </a:lnTo>
                <a:lnTo>
                  <a:pt x="175" y="39"/>
                </a:lnTo>
                <a:lnTo>
                  <a:pt x="178" y="42"/>
                </a:lnTo>
                <a:lnTo>
                  <a:pt x="180" y="39"/>
                </a:lnTo>
                <a:lnTo>
                  <a:pt x="180" y="39"/>
                </a:lnTo>
                <a:lnTo>
                  <a:pt x="180" y="42"/>
                </a:lnTo>
                <a:lnTo>
                  <a:pt x="177" y="44"/>
                </a:lnTo>
                <a:lnTo>
                  <a:pt x="173" y="47"/>
                </a:lnTo>
                <a:lnTo>
                  <a:pt x="171" y="49"/>
                </a:lnTo>
                <a:lnTo>
                  <a:pt x="170" y="50"/>
                </a:lnTo>
                <a:lnTo>
                  <a:pt x="171" y="53"/>
                </a:lnTo>
                <a:lnTo>
                  <a:pt x="174" y="57"/>
                </a:lnTo>
                <a:lnTo>
                  <a:pt x="174" y="57"/>
                </a:lnTo>
                <a:lnTo>
                  <a:pt x="177" y="57"/>
                </a:lnTo>
                <a:lnTo>
                  <a:pt x="178" y="59"/>
                </a:lnTo>
                <a:lnTo>
                  <a:pt x="180" y="57"/>
                </a:lnTo>
                <a:lnTo>
                  <a:pt x="178" y="59"/>
                </a:lnTo>
                <a:lnTo>
                  <a:pt x="180" y="59"/>
                </a:lnTo>
                <a:lnTo>
                  <a:pt x="178" y="62"/>
                </a:lnTo>
                <a:lnTo>
                  <a:pt x="178" y="62"/>
                </a:lnTo>
                <a:lnTo>
                  <a:pt x="180" y="63"/>
                </a:lnTo>
                <a:lnTo>
                  <a:pt x="183" y="63"/>
                </a:lnTo>
                <a:lnTo>
                  <a:pt x="183" y="62"/>
                </a:lnTo>
                <a:lnTo>
                  <a:pt x="187" y="66"/>
                </a:lnTo>
                <a:lnTo>
                  <a:pt x="187" y="66"/>
                </a:lnTo>
                <a:lnTo>
                  <a:pt x="190" y="63"/>
                </a:lnTo>
                <a:lnTo>
                  <a:pt x="188" y="60"/>
                </a:lnTo>
                <a:lnTo>
                  <a:pt x="187" y="59"/>
                </a:lnTo>
                <a:lnTo>
                  <a:pt x="185" y="57"/>
                </a:lnTo>
                <a:lnTo>
                  <a:pt x="185" y="57"/>
                </a:lnTo>
                <a:lnTo>
                  <a:pt x="187" y="54"/>
                </a:lnTo>
                <a:lnTo>
                  <a:pt x="185" y="53"/>
                </a:lnTo>
                <a:lnTo>
                  <a:pt x="183" y="49"/>
                </a:lnTo>
                <a:lnTo>
                  <a:pt x="183" y="47"/>
                </a:lnTo>
                <a:lnTo>
                  <a:pt x="183" y="47"/>
                </a:lnTo>
                <a:lnTo>
                  <a:pt x="181" y="47"/>
                </a:lnTo>
                <a:lnTo>
                  <a:pt x="180" y="49"/>
                </a:lnTo>
                <a:lnTo>
                  <a:pt x="180" y="53"/>
                </a:lnTo>
                <a:lnTo>
                  <a:pt x="178" y="53"/>
                </a:lnTo>
                <a:lnTo>
                  <a:pt x="178" y="49"/>
                </a:lnTo>
                <a:lnTo>
                  <a:pt x="178" y="49"/>
                </a:lnTo>
                <a:lnTo>
                  <a:pt x="181" y="47"/>
                </a:lnTo>
                <a:lnTo>
                  <a:pt x="183" y="47"/>
                </a:lnTo>
                <a:lnTo>
                  <a:pt x="187" y="53"/>
                </a:lnTo>
                <a:lnTo>
                  <a:pt x="187" y="53"/>
                </a:lnTo>
                <a:lnTo>
                  <a:pt x="190" y="50"/>
                </a:lnTo>
                <a:lnTo>
                  <a:pt x="191" y="49"/>
                </a:lnTo>
                <a:lnTo>
                  <a:pt x="191" y="47"/>
                </a:lnTo>
                <a:lnTo>
                  <a:pt x="187" y="44"/>
                </a:lnTo>
                <a:lnTo>
                  <a:pt x="185" y="46"/>
                </a:lnTo>
                <a:lnTo>
                  <a:pt x="185" y="46"/>
                </a:lnTo>
                <a:lnTo>
                  <a:pt x="185" y="42"/>
                </a:lnTo>
                <a:lnTo>
                  <a:pt x="187" y="39"/>
                </a:lnTo>
                <a:lnTo>
                  <a:pt x="187" y="36"/>
                </a:lnTo>
                <a:lnTo>
                  <a:pt x="185" y="34"/>
                </a:lnTo>
                <a:lnTo>
                  <a:pt x="185" y="34"/>
                </a:lnTo>
                <a:lnTo>
                  <a:pt x="190" y="33"/>
                </a:lnTo>
                <a:lnTo>
                  <a:pt x="194" y="30"/>
                </a:lnTo>
                <a:lnTo>
                  <a:pt x="194" y="30"/>
                </a:lnTo>
                <a:lnTo>
                  <a:pt x="208" y="30"/>
                </a:lnTo>
                <a:lnTo>
                  <a:pt x="218" y="32"/>
                </a:lnTo>
                <a:lnTo>
                  <a:pt x="227" y="33"/>
                </a:lnTo>
                <a:lnTo>
                  <a:pt x="227" y="33"/>
                </a:lnTo>
                <a:lnTo>
                  <a:pt x="230" y="30"/>
                </a:lnTo>
                <a:lnTo>
                  <a:pt x="230" y="29"/>
                </a:lnTo>
                <a:lnTo>
                  <a:pt x="230" y="26"/>
                </a:lnTo>
                <a:lnTo>
                  <a:pt x="230" y="26"/>
                </a:lnTo>
                <a:lnTo>
                  <a:pt x="231" y="27"/>
                </a:lnTo>
                <a:lnTo>
                  <a:pt x="232" y="29"/>
                </a:lnTo>
                <a:lnTo>
                  <a:pt x="237" y="24"/>
                </a:lnTo>
                <a:lnTo>
                  <a:pt x="237" y="24"/>
                </a:lnTo>
                <a:lnTo>
                  <a:pt x="235" y="23"/>
                </a:lnTo>
                <a:lnTo>
                  <a:pt x="235" y="23"/>
                </a:lnTo>
                <a:lnTo>
                  <a:pt x="238" y="20"/>
                </a:lnTo>
                <a:lnTo>
                  <a:pt x="240" y="19"/>
                </a:lnTo>
                <a:lnTo>
                  <a:pt x="240" y="17"/>
                </a:lnTo>
                <a:lnTo>
                  <a:pt x="238" y="16"/>
                </a:lnTo>
                <a:lnTo>
                  <a:pt x="235" y="13"/>
                </a:lnTo>
                <a:lnTo>
                  <a:pt x="235" y="13"/>
                </a:lnTo>
                <a:lnTo>
                  <a:pt x="231" y="15"/>
                </a:lnTo>
                <a:lnTo>
                  <a:pt x="227" y="13"/>
                </a:lnTo>
                <a:lnTo>
                  <a:pt x="222" y="15"/>
                </a:lnTo>
                <a:lnTo>
                  <a:pt x="221" y="16"/>
                </a:lnTo>
                <a:lnTo>
                  <a:pt x="220" y="17"/>
                </a:lnTo>
                <a:lnTo>
                  <a:pt x="218" y="16"/>
                </a:lnTo>
                <a:lnTo>
                  <a:pt x="217" y="17"/>
                </a:lnTo>
                <a:lnTo>
                  <a:pt x="217" y="17"/>
                </a:lnTo>
                <a:lnTo>
                  <a:pt x="217" y="15"/>
                </a:lnTo>
                <a:lnTo>
                  <a:pt x="215" y="13"/>
                </a:lnTo>
                <a:lnTo>
                  <a:pt x="217" y="12"/>
                </a:lnTo>
                <a:lnTo>
                  <a:pt x="217" y="12"/>
                </a:lnTo>
                <a:lnTo>
                  <a:pt x="217" y="12"/>
                </a:lnTo>
                <a:lnTo>
                  <a:pt x="214" y="12"/>
                </a:lnTo>
                <a:lnTo>
                  <a:pt x="211" y="12"/>
                </a:lnTo>
                <a:lnTo>
                  <a:pt x="211" y="12"/>
                </a:lnTo>
                <a:lnTo>
                  <a:pt x="217" y="9"/>
                </a:lnTo>
                <a:lnTo>
                  <a:pt x="220" y="9"/>
                </a:lnTo>
                <a:lnTo>
                  <a:pt x="225" y="9"/>
                </a:lnTo>
                <a:lnTo>
                  <a:pt x="230" y="10"/>
                </a:lnTo>
                <a:lnTo>
                  <a:pt x="238" y="13"/>
                </a:lnTo>
                <a:lnTo>
                  <a:pt x="241" y="13"/>
                </a:lnTo>
                <a:lnTo>
                  <a:pt x="247" y="13"/>
                </a:lnTo>
                <a:lnTo>
                  <a:pt x="247" y="13"/>
                </a:lnTo>
                <a:lnTo>
                  <a:pt x="247" y="12"/>
                </a:lnTo>
                <a:lnTo>
                  <a:pt x="245" y="10"/>
                </a:lnTo>
                <a:lnTo>
                  <a:pt x="241" y="7"/>
                </a:lnTo>
                <a:lnTo>
                  <a:pt x="238" y="6"/>
                </a:lnTo>
                <a:lnTo>
                  <a:pt x="237" y="5"/>
                </a:lnTo>
                <a:lnTo>
                  <a:pt x="235" y="3"/>
                </a:lnTo>
                <a:lnTo>
                  <a:pt x="230" y="3"/>
                </a:lnTo>
                <a:lnTo>
                  <a:pt x="235" y="0"/>
                </a:lnTo>
                <a:lnTo>
                  <a:pt x="232" y="0"/>
                </a:lnTo>
                <a:lnTo>
                  <a:pt x="232" y="0"/>
                </a:lnTo>
                <a:close/>
              </a:path>
            </a:pathLst>
          </a:custGeom>
          <a:blipFill dpi="0" rotWithShape="1">
            <a:blip r:embed="rId7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2B12333F-A611-35FB-6ED5-97A47B3D7F8F}"/>
              </a:ext>
            </a:extLst>
          </p:cNvPr>
          <p:cNvSpPr txBox="1"/>
          <p:nvPr/>
        </p:nvSpPr>
        <p:spPr>
          <a:xfrm>
            <a:off x="4652934" y="4675743"/>
            <a:ext cx="5970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FED9B72D-3345-D751-8364-A54EADB3C474}"/>
              </a:ext>
            </a:extLst>
          </p:cNvPr>
          <p:cNvGrpSpPr/>
          <p:nvPr/>
        </p:nvGrpSpPr>
        <p:grpSpPr>
          <a:xfrm>
            <a:off x="7802405" y="4556357"/>
            <a:ext cx="821526" cy="784470"/>
            <a:chOff x="4510557" y="3419961"/>
            <a:chExt cx="821526" cy="784470"/>
          </a:xfrm>
        </p:grpSpPr>
        <p:sp>
          <p:nvSpPr>
            <p:cNvPr id="97" name="Freeform 4091">
              <a:extLst>
                <a:ext uri="{FF2B5EF4-FFF2-40B4-BE49-F238E27FC236}">
                  <a16:creationId xmlns:a16="http://schemas.microsoft.com/office/drawing/2014/main" id="{3595F0AA-214F-0892-1568-B454E77ED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557" y="3419961"/>
              <a:ext cx="821526" cy="784470"/>
            </a:xfrm>
            <a:custGeom>
              <a:avLst/>
              <a:gdLst>
                <a:gd name="T0" fmla="*/ 258 w 432"/>
                <a:gd name="T1" fmla="*/ 12 h 428"/>
                <a:gd name="T2" fmla="*/ 274 w 432"/>
                <a:gd name="T3" fmla="*/ 5 h 428"/>
                <a:gd name="T4" fmla="*/ 287 w 432"/>
                <a:gd name="T5" fmla="*/ 5 h 428"/>
                <a:gd name="T6" fmla="*/ 301 w 432"/>
                <a:gd name="T7" fmla="*/ 13 h 428"/>
                <a:gd name="T8" fmla="*/ 281 w 432"/>
                <a:gd name="T9" fmla="*/ 5 h 428"/>
                <a:gd name="T10" fmla="*/ 272 w 432"/>
                <a:gd name="T11" fmla="*/ 16 h 428"/>
                <a:gd name="T12" fmla="*/ 268 w 432"/>
                <a:gd name="T13" fmla="*/ 23 h 428"/>
                <a:gd name="T14" fmla="*/ 301 w 432"/>
                <a:gd name="T15" fmla="*/ 29 h 428"/>
                <a:gd name="T16" fmla="*/ 325 w 432"/>
                <a:gd name="T17" fmla="*/ 53 h 428"/>
                <a:gd name="T18" fmla="*/ 329 w 432"/>
                <a:gd name="T19" fmla="*/ 66 h 428"/>
                <a:gd name="T20" fmla="*/ 345 w 432"/>
                <a:gd name="T21" fmla="*/ 64 h 428"/>
                <a:gd name="T22" fmla="*/ 392 w 432"/>
                <a:gd name="T23" fmla="*/ 94 h 428"/>
                <a:gd name="T24" fmla="*/ 418 w 432"/>
                <a:gd name="T25" fmla="*/ 130 h 428"/>
                <a:gd name="T26" fmla="*/ 426 w 432"/>
                <a:gd name="T27" fmla="*/ 178 h 428"/>
                <a:gd name="T28" fmla="*/ 426 w 432"/>
                <a:gd name="T29" fmla="*/ 194 h 428"/>
                <a:gd name="T30" fmla="*/ 428 w 432"/>
                <a:gd name="T31" fmla="*/ 237 h 428"/>
                <a:gd name="T32" fmla="*/ 428 w 432"/>
                <a:gd name="T33" fmla="*/ 221 h 428"/>
                <a:gd name="T34" fmla="*/ 403 w 432"/>
                <a:gd name="T35" fmla="*/ 245 h 428"/>
                <a:gd name="T36" fmla="*/ 396 w 432"/>
                <a:gd name="T37" fmla="*/ 275 h 428"/>
                <a:gd name="T38" fmla="*/ 391 w 432"/>
                <a:gd name="T39" fmla="*/ 301 h 428"/>
                <a:gd name="T40" fmla="*/ 362 w 432"/>
                <a:gd name="T41" fmla="*/ 309 h 428"/>
                <a:gd name="T42" fmla="*/ 361 w 432"/>
                <a:gd name="T43" fmla="*/ 319 h 428"/>
                <a:gd name="T44" fmla="*/ 336 w 432"/>
                <a:gd name="T45" fmla="*/ 346 h 428"/>
                <a:gd name="T46" fmla="*/ 282 w 432"/>
                <a:gd name="T47" fmla="*/ 395 h 428"/>
                <a:gd name="T48" fmla="*/ 245 w 432"/>
                <a:gd name="T49" fmla="*/ 423 h 428"/>
                <a:gd name="T50" fmla="*/ 268 w 432"/>
                <a:gd name="T51" fmla="*/ 396 h 428"/>
                <a:gd name="T52" fmla="*/ 227 w 432"/>
                <a:gd name="T53" fmla="*/ 416 h 428"/>
                <a:gd name="T54" fmla="*/ 170 w 432"/>
                <a:gd name="T55" fmla="*/ 413 h 428"/>
                <a:gd name="T56" fmla="*/ 158 w 432"/>
                <a:gd name="T57" fmla="*/ 393 h 428"/>
                <a:gd name="T58" fmla="*/ 146 w 432"/>
                <a:gd name="T59" fmla="*/ 383 h 428"/>
                <a:gd name="T60" fmla="*/ 126 w 432"/>
                <a:gd name="T61" fmla="*/ 388 h 428"/>
                <a:gd name="T62" fmla="*/ 107 w 432"/>
                <a:gd name="T63" fmla="*/ 379 h 428"/>
                <a:gd name="T64" fmla="*/ 103 w 432"/>
                <a:gd name="T65" fmla="*/ 369 h 428"/>
                <a:gd name="T66" fmla="*/ 54 w 432"/>
                <a:gd name="T67" fmla="*/ 324 h 428"/>
                <a:gd name="T68" fmla="*/ 16 w 432"/>
                <a:gd name="T69" fmla="*/ 275 h 428"/>
                <a:gd name="T70" fmla="*/ 3 w 432"/>
                <a:gd name="T71" fmla="*/ 220 h 428"/>
                <a:gd name="T72" fmla="*/ 9 w 432"/>
                <a:gd name="T73" fmla="*/ 205 h 428"/>
                <a:gd name="T74" fmla="*/ 39 w 432"/>
                <a:gd name="T75" fmla="*/ 153 h 428"/>
                <a:gd name="T76" fmla="*/ 54 w 432"/>
                <a:gd name="T77" fmla="*/ 83 h 428"/>
                <a:gd name="T78" fmla="*/ 111 w 432"/>
                <a:gd name="T79" fmla="*/ 30 h 428"/>
                <a:gd name="T80" fmla="*/ 93 w 432"/>
                <a:gd name="T81" fmla="*/ 53 h 428"/>
                <a:gd name="T82" fmla="*/ 96 w 432"/>
                <a:gd name="T83" fmla="*/ 46 h 428"/>
                <a:gd name="T84" fmla="*/ 111 w 432"/>
                <a:gd name="T85" fmla="*/ 37 h 428"/>
                <a:gd name="T86" fmla="*/ 123 w 432"/>
                <a:gd name="T87" fmla="*/ 36 h 428"/>
                <a:gd name="T88" fmla="*/ 136 w 432"/>
                <a:gd name="T89" fmla="*/ 33 h 428"/>
                <a:gd name="T90" fmla="*/ 141 w 432"/>
                <a:gd name="T91" fmla="*/ 36 h 428"/>
                <a:gd name="T92" fmla="*/ 164 w 432"/>
                <a:gd name="T93" fmla="*/ 42 h 428"/>
                <a:gd name="T94" fmla="*/ 171 w 432"/>
                <a:gd name="T95" fmla="*/ 36 h 428"/>
                <a:gd name="T96" fmla="*/ 171 w 432"/>
                <a:gd name="T97" fmla="*/ 53 h 428"/>
                <a:gd name="T98" fmla="*/ 180 w 432"/>
                <a:gd name="T99" fmla="*/ 63 h 428"/>
                <a:gd name="T100" fmla="*/ 187 w 432"/>
                <a:gd name="T101" fmla="*/ 54 h 428"/>
                <a:gd name="T102" fmla="*/ 178 w 432"/>
                <a:gd name="T103" fmla="*/ 49 h 428"/>
                <a:gd name="T104" fmla="*/ 185 w 432"/>
                <a:gd name="T105" fmla="*/ 46 h 428"/>
                <a:gd name="T106" fmla="*/ 218 w 432"/>
                <a:gd name="T107" fmla="*/ 32 h 428"/>
                <a:gd name="T108" fmla="*/ 237 w 432"/>
                <a:gd name="T109" fmla="*/ 24 h 428"/>
                <a:gd name="T110" fmla="*/ 227 w 432"/>
                <a:gd name="T111" fmla="*/ 13 h 428"/>
                <a:gd name="T112" fmla="*/ 217 w 432"/>
                <a:gd name="T113" fmla="*/ 12 h 428"/>
                <a:gd name="T114" fmla="*/ 241 w 432"/>
                <a:gd name="T115" fmla="*/ 13 h 428"/>
                <a:gd name="T116" fmla="*/ 235 w 432"/>
                <a:gd name="T11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2" h="428">
                  <a:moveTo>
                    <a:pt x="232" y="0"/>
                  </a:moveTo>
                  <a:lnTo>
                    <a:pt x="232" y="0"/>
                  </a:lnTo>
                  <a:lnTo>
                    <a:pt x="241" y="6"/>
                  </a:lnTo>
                  <a:lnTo>
                    <a:pt x="247" y="7"/>
                  </a:lnTo>
                  <a:lnTo>
                    <a:pt x="252" y="9"/>
                  </a:lnTo>
                  <a:lnTo>
                    <a:pt x="250" y="12"/>
                  </a:lnTo>
                  <a:lnTo>
                    <a:pt x="250" y="12"/>
                  </a:lnTo>
                  <a:lnTo>
                    <a:pt x="254" y="12"/>
                  </a:lnTo>
                  <a:lnTo>
                    <a:pt x="255" y="12"/>
                  </a:lnTo>
                  <a:lnTo>
                    <a:pt x="258" y="12"/>
                  </a:lnTo>
                  <a:lnTo>
                    <a:pt x="261" y="10"/>
                  </a:lnTo>
                  <a:lnTo>
                    <a:pt x="265" y="5"/>
                  </a:lnTo>
                  <a:lnTo>
                    <a:pt x="268" y="3"/>
                  </a:lnTo>
                  <a:lnTo>
                    <a:pt x="272" y="3"/>
                  </a:lnTo>
                  <a:lnTo>
                    <a:pt x="269" y="3"/>
                  </a:lnTo>
                  <a:lnTo>
                    <a:pt x="269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72" y="3"/>
                  </a:lnTo>
                  <a:lnTo>
                    <a:pt x="274" y="5"/>
                  </a:lnTo>
                  <a:lnTo>
                    <a:pt x="274" y="5"/>
                  </a:lnTo>
                  <a:lnTo>
                    <a:pt x="277" y="5"/>
                  </a:lnTo>
                  <a:lnTo>
                    <a:pt x="277" y="3"/>
                  </a:lnTo>
                  <a:lnTo>
                    <a:pt x="279" y="5"/>
                  </a:lnTo>
                  <a:lnTo>
                    <a:pt x="279" y="5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5" y="5"/>
                  </a:lnTo>
                  <a:lnTo>
                    <a:pt x="287" y="5"/>
                  </a:lnTo>
                  <a:lnTo>
                    <a:pt x="287" y="5"/>
                  </a:lnTo>
                  <a:lnTo>
                    <a:pt x="288" y="7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89" y="7"/>
                  </a:lnTo>
                  <a:lnTo>
                    <a:pt x="292" y="6"/>
                  </a:lnTo>
                  <a:lnTo>
                    <a:pt x="294" y="9"/>
                  </a:lnTo>
                  <a:lnTo>
                    <a:pt x="292" y="12"/>
                  </a:lnTo>
                  <a:lnTo>
                    <a:pt x="292" y="12"/>
                  </a:lnTo>
                  <a:lnTo>
                    <a:pt x="297" y="12"/>
                  </a:lnTo>
                  <a:lnTo>
                    <a:pt x="301" y="13"/>
                  </a:lnTo>
                  <a:lnTo>
                    <a:pt x="309" y="22"/>
                  </a:lnTo>
                  <a:lnTo>
                    <a:pt x="309" y="22"/>
                  </a:lnTo>
                  <a:lnTo>
                    <a:pt x="298" y="16"/>
                  </a:lnTo>
                  <a:lnTo>
                    <a:pt x="292" y="13"/>
                  </a:lnTo>
                  <a:lnTo>
                    <a:pt x="287" y="12"/>
                  </a:lnTo>
                  <a:lnTo>
                    <a:pt x="287" y="12"/>
                  </a:lnTo>
                  <a:lnTo>
                    <a:pt x="287" y="7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1" y="5"/>
                  </a:lnTo>
                  <a:lnTo>
                    <a:pt x="281" y="6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78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5" y="17"/>
                  </a:lnTo>
                  <a:lnTo>
                    <a:pt x="274" y="17"/>
                  </a:lnTo>
                  <a:lnTo>
                    <a:pt x="272" y="16"/>
                  </a:lnTo>
                  <a:lnTo>
                    <a:pt x="272" y="16"/>
                  </a:lnTo>
                  <a:lnTo>
                    <a:pt x="271" y="17"/>
                  </a:lnTo>
                  <a:lnTo>
                    <a:pt x="269" y="17"/>
                  </a:lnTo>
                  <a:lnTo>
                    <a:pt x="265" y="17"/>
                  </a:lnTo>
                  <a:lnTo>
                    <a:pt x="264" y="19"/>
                  </a:lnTo>
                  <a:lnTo>
                    <a:pt x="264" y="19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4" y="23"/>
                  </a:lnTo>
                  <a:lnTo>
                    <a:pt x="265" y="23"/>
                  </a:lnTo>
                  <a:lnTo>
                    <a:pt x="268" y="23"/>
                  </a:lnTo>
                  <a:lnTo>
                    <a:pt x="268" y="23"/>
                  </a:lnTo>
                  <a:lnTo>
                    <a:pt x="278" y="23"/>
                  </a:lnTo>
                  <a:lnTo>
                    <a:pt x="284" y="23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4" y="26"/>
                  </a:lnTo>
                  <a:lnTo>
                    <a:pt x="297" y="27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4" y="30"/>
                  </a:lnTo>
                  <a:lnTo>
                    <a:pt x="306" y="32"/>
                  </a:lnTo>
                  <a:lnTo>
                    <a:pt x="309" y="36"/>
                  </a:lnTo>
                  <a:lnTo>
                    <a:pt x="309" y="36"/>
                  </a:lnTo>
                  <a:lnTo>
                    <a:pt x="316" y="44"/>
                  </a:lnTo>
                  <a:lnTo>
                    <a:pt x="322" y="47"/>
                  </a:lnTo>
                  <a:lnTo>
                    <a:pt x="326" y="50"/>
                  </a:lnTo>
                  <a:lnTo>
                    <a:pt x="325" y="53"/>
                  </a:lnTo>
                  <a:lnTo>
                    <a:pt x="328" y="57"/>
                  </a:lnTo>
                  <a:lnTo>
                    <a:pt x="326" y="59"/>
                  </a:lnTo>
                  <a:lnTo>
                    <a:pt x="334" y="62"/>
                  </a:lnTo>
                  <a:lnTo>
                    <a:pt x="334" y="62"/>
                  </a:lnTo>
                  <a:lnTo>
                    <a:pt x="329" y="62"/>
                  </a:lnTo>
                  <a:lnTo>
                    <a:pt x="328" y="62"/>
                  </a:lnTo>
                  <a:lnTo>
                    <a:pt x="326" y="63"/>
                  </a:lnTo>
                  <a:lnTo>
                    <a:pt x="326" y="63"/>
                  </a:lnTo>
                  <a:lnTo>
                    <a:pt x="328" y="64"/>
                  </a:lnTo>
                  <a:lnTo>
                    <a:pt x="329" y="66"/>
                  </a:lnTo>
                  <a:lnTo>
                    <a:pt x="334" y="66"/>
                  </a:lnTo>
                  <a:lnTo>
                    <a:pt x="334" y="66"/>
                  </a:lnTo>
                  <a:lnTo>
                    <a:pt x="334" y="69"/>
                  </a:lnTo>
                  <a:lnTo>
                    <a:pt x="334" y="70"/>
                  </a:lnTo>
                  <a:lnTo>
                    <a:pt x="335" y="71"/>
                  </a:lnTo>
                  <a:lnTo>
                    <a:pt x="339" y="63"/>
                  </a:lnTo>
                  <a:lnTo>
                    <a:pt x="338" y="62"/>
                  </a:lnTo>
                  <a:lnTo>
                    <a:pt x="338" y="62"/>
                  </a:lnTo>
                  <a:lnTo>
                    <a:pt x="342" y="63"/>
                  </a:lnTo>
                  <a:lnTo>
                    <a:pt x="345" y="64"/>
                  </a:lnTo>
                  <a:lnTo>
                    <a:pt x="348" y="70"/>
                  </a:lnTo>
                  <a:lnTo>
                    <a:pt x="349" y="71"/>
                  </a:lnTo>
                  <a:lnTo>
                    <a:pt x="352" y="71"/>
                  </a:lnTo>
                  <a:lnTo>
                    <a:pt x="355" y="71"/>
                  </a:lnTo>
                  <a:lnTo>
                    <a:pt x="361" y="71"/>
                  </a:lnTo>
                  <a:lnTo>
                    <a:pt x="361" y="71"/>
                  </a:lnTo>
                  <a:lnTo>
                    <a:pt x="368" y="79"/>
                  </a:lnTo>
                  <a:lnTo>
                    <a:pt x="375" y="84"/>
                  </a:lnTo>
                  <a:lnTo>
                    <a:pt x="383" y="91"/>
                  </a:lnTo>
                  <a:lnTo>
                    <a:pt x="392" y="94"/>
                  </a:lnTo>
                  <a:lnTo>
                    <a:pt x="389" y="97"/>
                  </a:lnTo>
                  <a:lnTo>
                    <a:pt x="389" y="97"/>
                  </a:lnTo>
                  <a:lnTo>
                    <a:pt x="395" y="99"/>
                  </a:lnTo>
                  <a:lnTo>
                    <a:pt x="396" y="101"/>
                  </a:lnTo>
                  <a:lnTo>
                    <a:pt x="402" y="107"/>
                  </a:lnTo>
                  <a:lnTo>
                    <a:pt x="406" y="114"/>
                  </a:lnTo>
                  <a:lnTo>
                    <a:pt x="408" y="117"/>
                  </a:lnTo>
                  <a:lnTo>
                    <a:pt x="412" y="118"/>
                  </a:lnTo>
                  <a:lnTo>
                    <a:pt x="412" y="118"/>
                  </a:lnTo>
                  <a:lnTo>
                    <a:pt x="418" y="130"/>
                  </a:lnTo>
                  <a:lnTo>
                    <a:pt x="423" y="143"/>
                  </a:lnTo>
                  <a:lnTo>
                    <a:pt x="426" y="150"/>
                  </a:lnTo>
                  <a:lnTo>
                    <a:pt x="428" y="154"/>
                  </a:lnTo>
                  <a:lnTo>
                    <a:pt x="428" y="163"/>
                  </a:lnTo>
                  <a:lnTo>
                    <a:pt x="426" y="168"/>
                  </a:lnTo>
                  <a:lnTo>
                    <a:pt x="426" y="168"/>
                  </a:lnTo>
                  <a:lnTo>
                    <a:pt x="429" y="171"/>
                  </a:lnTo>
                  <a:lnTo>
                    <a:pt x="428" y="174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6" y="178"/>
                  </a:lnTo>
                  <a:lnTo>
                    <a:pt x="426" y="183"/>
                  </a:lnTo>
                  <a:lnTo>
                    <a:pt x="428" y="187"/>
                  </a:lnTo>
                  <a:lnTo>
                    <a:pt x="430" y="193"/>
                  </a:lnTo>
                  <a:lnTo>
                    <a:pt x="432" y="201"/>
                  </a:lnTo>
                  <a:lnTo>
                    <a:pt x="430" y="203"/>
                  </a:lnTo>
                  <a:lnTo>
                    <a:pt x="430" y="207"/>
                  </a:lnTo>
                  <a:lnTo>
                    <a:pt x="430" y="207"/>
                  </a:lnTo>
                  <a:lnTo>
                    <a:pt x="429" y="201"/>
                  </a:lnTo>
                  <a:lnTo>
                    <a:pt x="426" y="194"/>
                  </a:lnTo>
                  <a:lnTo>
                    <a:pt x="426" y="194"/>
                  </a:lnTo>
                  <a:lnTo>
                    <a:pt x="423" y="195"/>
                  </a:lnTo>
                  <a:lnTo>
                    <a:pt x="422" y="197"/>
                  </a:lnTo>
                  <a:lnTo>
                    <a:pt x="423" y="201"/>
                  </a:lnTo>
                  <a:lnTo>
                    <a:pt x="425" y="204"/>
                  </a:lnTo>
                  <a:lnTo>
                    <a:pt x="426" y="207"/>
                  </a:lnTo>
                  <a:lnTo>
                    <a:pt x="426" y="207"/>
                  </a:lnTo>
                  <a:lnTo>
                    <a:pt x="429" y="217"/>
                  </a:lnTo>
                  <a:lnTo>
                    <a:pt x="429" y="227"/>
                  </a:lnTo>
                  <a:lnTo>
                    <a:pt x="428" y="237"/>
                  </a:lnTo>
                  <a:lnTo>
                    <a:pt x="425" y="247"/>
                  </a:lnTo>
                  <a:lnTo>
                    <a:pt x="425" y="247"/>
                  </a:lnTo>
                  <a:lnTo>
                    <a:pt x="423" y="242"/>
                  </a:lnTo>
                  <a:lnTo>
                    <a:pt x="423" y="240"/>
                  </a:lnTo>
                  <a:lnTo>
                    <a:pt x="426" y="237"/>
                  </a:lnTo>
                  <a:lnTo>
                    <a:pt x="429" y="232"/>
                  </a:lnTo>
                  <a:lnTo>
                    <a:pt x="428" y="230"/>
                  </a:lnTo>
                  <a:lnTo>
                    <a:pt x="426" y="227"/>
                  </a:lnTo>
                  <a:lnTo>
                    <a:pt x="426" y="227"/>
                  </a:lnTo>
                  <a:lnTo>
                    <a:pt x="428" y="221"/>
                  </a:lnTo>
                  <a:lnTo>
                    <a:pt x="426" y="215"/>
                  </a:lnTo>
                  <a:lnTo>
                    <a:pt x="425" y="210"/>
                  </a:lnTo>
                  <a:lnTo>
                    <a:pt x="422" y="203"/>
                  </a:lnTo>
                  <a:lnTo>
                    <a:pt x="422" y="203"/>
                  </a:lnTo>
                  <a:lnTo>
                    <a:pt x="418" y="212"/>
                  </a:lnTo>
                  <a:lnTo>
                    <a:pt x="412" y="221"/>
                  </a:lnTo>
                  <a:lnTo>
                    <a:pt x="402" y="238"/>
                  </a:lnTo>
                  <a:lnTo>
                    <a:pt x="402" y="238"/>
                  </a:lnTo>
                  <a:lnTo>
                    <a:pt x="402" y="242"/>
                  </a:lnTo>
                  <a:lnTo>
                    <a:pt x="403" y="245"/>
                  </a:lnTo>
                  <a:lnTo>
                    <a:pt x="406" y="250"/>
                  </a:lnTo>
                  <a:lnTo>
                    <a:pt x="409" y="254"/>
                  </a:lnTo>
                  <a:lnTo>
                    <a:pt x="412" y="259"/>
                  </a:lnTo>
                  <a:lnTo>
                    <a:pt x="419" y="251"/>
                  </a:lnTo>
                  <a:lnTo>
                    <a:pt x="420" y="252"/>
                  </a:lnTo>
                  <a:lnTo>
                    <a:pt x="413" y="262"/>
                  </a:lnTo>
                  <a:lnTo>
                    <a:pt x="415" y="264"/>
                  </a:lnTo>
                  <a:lnTo>
                    <a:pt x="415" y="264"/>
                  </a:lnTo>
                  <a:lnTo>
                    <a:pt x="406" y="269"/>
                  </a:lnTo>
                  <a:lnTo>
                    <a:pt x="396" y="275"/>
                  </a:lnTo>
                  <a:lnTo>
                    <a:pt x="393" y="279"/>
                  </a:lnTo>
                  <a:lnTo>
                    <a:pt x="389" y="284"/>
                  </a:lnTo>
                  <a:lnTo>
                    <a:pt x="388" y="289"/>
                  </a:lnTo>
                  <a:lnTo>
                    <a:pt x="388" y="297"/>
                  </a:lnTo>
                  <a:lnTo>
                    <a:pt x="388" y="297"/>
                  </a:lnTo>
                  <a:lnTo>
                    <a:pt x="391" y="298"/>
                  </a:lnTo>
                  <a:lnTo>
                    <a:pt x="392" y="299"/>
                  </a:lnTo>
                  <a:lnTo>
                    <a:pt x="393" y="299"/>
                  </a:lnTo>
                  <a:lnTo>
                    <a:pt x="393" y="299"/>
                  </a:lnTo>
                  <a:lnTo>
                    <a:pt x="391" y="301"/>
                  </a:lnTo>
                  <a:lnTo>
                    <a:pt x="391" y="304"/>
                  </a:lnTo>
                  <a:lnTo>
                    <a:pt x="393" y="308"/>
                  </a:lnTo>
                  <a:lnTo>
                    <a:pt x="396" y="308"/>
                  </a:lnTo>
                  <a:lnTo>
                    <a:pt x="396" y="308"/>
                  </a:lnTo>
                  <a:lnTo>
                    <a:pt x="396" y="311"/>
                  </a:lnTo>
                  <a:lnTo>
                    <a:pt x="395" y="312"/>
                  </a:lnTo>
                  <a:lnTo>
                    <a:pt x="392" y="308"/>
                  </a:lnTo>
                  <a:lnTo>
                    <a:pt x="389" y="309"/>
                  </a:lnTo>
                  <a:lnTo>
                    <a:pt x="389" y="309"/>
                  </a:lnTo>
                  <a:lnTo>
                    <a:pt x="362" y="309"/>
                  </a:lnTo>
                  <a:lnTo>
                    <a:pt x="362" y="309"/>
                  </a:lnTo>
                  <a:lnTo>
                    <a:pt x="361" y="314"/>
                  </a:lnTo>
                  <a:lnTo>
                    <a:pt x="356" y="315"/>
                  </a:lnTo>
                  <a:lnTo>
                    <a:pt x="354" y="318"/>
                  </a:lnTo>
                  <a:lnTo>
                    <a:pt x="352" y="319"/>
                  </a:lnTo>
                  <a:lnTo>
                    <a:pt x="352" y="321"/>
                  </a:lnTo>
                  <a:lnTo>
                    <a:pt x="352" y="321"/>
                  </a:lnTo>
                  <a:lnTo>
                    <a:pt x="356" y="322"/>
                  </a:lnTo>
                  <a:lnTo>
                    <a:pt x="359" y="321"/>
                  </a:lnTo>
                  <a:lnTo>
                    <a:pt x="361" y="319"/>
                  </a:lnTo>
                  <a:lnTo>
                    <a:pt x="363" y="316"/>
                  </a:lnTo>
                  <a:lnTo>
                    <a:pt x="363" y="316"/>
                  </a:lnTo>
                  <a:lnTo>
                    <a:pt x="359" y="322"/>
                  </a:lnTo>
                  <a:lnTo>
                    <a:pt x="354" y="329"/>
                  </a:lnTo>
                  <a:lnTo>
                    <a:pt x="349" y="336"/>
                  </a:lnTo>
                  <a:lnTo>
                    <a:pt x="348" y="345"/>
                  </a:lnTo>
                  <a:lnTo>
                    <a:pt x="344" y="339"/>
                  </a:lnTo>
                  <a:lnTo>
                    <a:pt x="344" y="339"/>
                  </a:lnTo>
                  <a:lnTo>
                    <a:pt x="339" y="344"/>
                  </a:lnTo>
                  <a:lnTo>
                    <a:pt x="336" y="346"/>
                  </a:lnTo>
                  <a:lnTo>
                    <a:pt x="331" y="356"/>
                  </a:lnTo>
                  <a:lnTo>
                    <a:pt x="325" y="366"/>
                  </a:lnTo>
                  <a:lnTo>
                    <a:pt x="322" y="368"/>
                  </a:lnTo>
                  <a:lnTo>
                    <a:pt x="318" y="371"/>
                  </a:lnTo>
                  <a:lnTo>
                    <a:pt x="318" y="379"/>
                  </a:lnTo>
                  <a:lnTo>
                    <a:pt x="318" y="379"/>
                  </a:lnTo>
                  <a:lnTo>
                    <a:pt x="308" y="383"/>
                  </a:lnTo>
                  <a:lnTo>
                    <a:pt x="298" y="391"/>
                  </a:lnTo>
                  <a:lnTo>
                    <a:pt x="288" y="393"/>
                  </a:lnTo>
                  <a:lnTo>
                    <a:pt x="282" y="395"/>
                  </a:lnTo>
                  <a:lnTo>
                    <a:pt x="277" y="395"/>
                  </a:lnTo>
                  <a:lnTo>
                    <a:pt x="277" y="396"/>
                  </a:lnTo>
                  <a:lnTo>
                    <a:pt x="277" y="396"/>
                  </a:lnTo>
                  <a:lnTo>
                    <a:pt x="274" y="396"/>
                  </a:lnTo>
                  <a:lnTo>
                    <a:pt x="271" y="398"/>
                  </a:lnTo>
                  <a:lnTo>
                    <a:pt x="265" y="402"/>
                  </a:lnTo>
                  <a:lnTo>
                    <a:pt x="261" y="410"/>
                  </a:lnTo>
                  <a:lnTo>
                    <a:pt x="255" y="416"/>
                  </a:lnTo>
                  <a:lnTo>
                    <a:pt x="255" y="416"/>
                  </a:lnTo>
                  <a:lnTo>
                    <a:pt x="245" y="423"/>
                  </a:lnTo>
                  <a:lnTo>
                    <a:pt x="241" y="426"/>
                  </a:lnTo>
                  <a:lnTo>
                    <a:pt x="235" y="428"/>
                  </a:lnTo>
                  <a:lnTo>
                    <a:pt x="235" y="428"/>
                  </a:lnTo>
                  <a:lnTo>
                    <a:pt x="241" y="425"/>
                  </a:lnTo>
                  <a:lnTo>
                    <a:pt x="250" y="418"/>
                  </a:lnTo>
                  <a:lnTo>
                    <a:pt x="257" y="412"/>
                  </a:lnTo>
                  <a:lnTo>
                    <a:pt x="259" y="408"/>
                  </a:lnTo>
                  <a:lnTo>
                    <a:pt x="261" y="403"/>
                  </a:lnTo>
                  <a:lnTo>
                    <a:pt x="268" y="396"/>
                  </a:lnTo>
                  <a:lnTo>
                    <a:pt x="268" y="396"/>
                  </a:lnTo>
                  <a:lnTo>
                    <a:pt x="265" y="395"/>
                  </a:lnTo>
                  <a:lnTo>
                    <a:pt x="259" y="395"/>
                  </a:lnTo>
                  <a:lnTo>
                    <a:pt x="250" y="395"/>
                  </a:lnTo>
                  <a:lnTo>
                    <a:pt x="250" y="395"/>
                  </a:lnTo>
                  <a:lnTo>
                    <a:pt x="247" y="398"/>
                  </a:lnTo>
                  <a:lnTo>
                    <a:pt x="242" y="402"/>
                  </a:lnTo>
                  <a:lnTo>
                    <a:pt x="238" y="409"/>
                  </a:lnTo>
                  <a:lnTo>
                    <a:pt x="234" y="413"/>
                  </a:lnTo>
                  <a:lnTo>
                    <a:pt x="230" y="415"/>
                  </a:lnTo>
                  <a:lnTo>
                    <a:pt x="227" y="416"/>
                  </a:lnTo>
                  <a:lnTo>
                    <a:pt x="220" y="416"/>
                  </a:lnTo>
                  <a:lnTo>
                    <a:pt x="220" y="416"/>
                  </a:lnTo>
                  <a:lnTo>
                    <a:pt x="217" y="418"/>
                  </a:lnTo>
                  <a:lnTo>
                    <a:pt x="212" y="418"/>
                  </a:lnTo>
                  <a:lnTo>
                    <a:pt x="205" y="415"/>
                  </a:lnTo>
                  <a:lnTo>
                    <a:pt x="197" y="415"/>
                  </a:lnTo>
                  <a:lnTo>
                    <a:pt x="194" y="415"/>
                  </a:lnTo>
                  <a:lnTo>
                    <a:pt x="191" y="416"/>
                  </a:lnTo>
                  <a:lnTo>
                    <a:pt x="170" y="413"/>
                  </a:lnTo>
                  <a:lnTo>
                    <a:pt x="170" y="413"/>
                  </a:lnTo>
                  <a:lnTo>
                    <a:pt x="171" y="412"/>
                  </a:lnTo>
                  <a:lnTo>
                    <a:pt x="175" y="412"/>
                  </a:lnTo>
                  <a:lnTo>
                    <a:pt x="178" y="409"/>
                  </a:lnTo>
                  <a:lnTo>
                    <a:pt x="178" y="408"/>
                  </a:lnTo>
                  <a:lnTo>
                    <a:pt x="178" y="405"/>
                  </a:lnTo>
                  <a:lnTo>
                    <a:pt x="178" y="405"/>
                  </a:lnTo>
                  <a:lnTo>
                    <a:pt x="175" y="402"/>
                  </a:lnTo>
                  <a:lnTo>
                    <a:pt x="173" y="400"/>
                  </a:lnTo>
                  <a:lnTo>
                    <a:pt x="165" y="396"/>
                  </a:lnTo>
                  <a:lnTo>
                    <a:pt x="158" y="393"/>
                  </a:lnTo>
                  <a:lnTo>
                    <a:pt x="155" y="391"/>
                  </a:lnTo>
                  <a:lnTo>
                    <a:pt x="154" y="388"/>
                  </a:lnTo>
                  <a:lnTo>
                    <a:pt x="153" y="391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7" y="389"/>
                  </a:lnTo>
                  <a:lnTo>
                    <a:pt x="144" y="389"/>
                  </a:lnTo>
                  <a:lnTo>
                    <a:pt x="141" y="388"/>
                  </a:lnTo>
                  <a:lnTo>
                    <a:pt x="137" y="388"/>
                  </a:lnTo>
                  <a:lnTo>
                    <a:pt x="146" y="383"/>
                  </a:lnTo>
                  <a:lnTo>
                    <a:pt x="146" y="383"/>
                  </a:lnTo>
                  <a:lnTo>
                    <a:pt x="136" y="372"/>
                  </a:lnTo>
                  <a:lnTo>
                    <a:pt x="130" y="379"/>
                  </a:lnTo>
                  <a:lnTo>
                    <a:pt x="130" y="379"/>
                  </a:lnTo>
                  <a:lnTo>
                    <a:pt x="133" y="379"/>
                  </a:lnTo>
                  <a:lnTo>
                    <a:pt x="134" y="382"/>
                  </a:lnTo>
                  <a:lnTo>
                    <a:pt x="134" y="385"/>
                  </a:lnTo>
                  <a:lnTo>
                    <a:pt x="133" y="388"/>
                  </a:lnTo>
                  <a:lnTo>
                    <a:pt x="133" y="388"/>
                  </a:lnTo>
                  <a:lnTo>
                    <a:pt x="126" y="388"/>
                  </a:lnTo>
                  <a:lnTo>
                    <a:pt x="123" y="383"/>
                  </a:lnTo>
                  <a:lnTo>
                    <a:pt x="120" y="381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4" y="379"/>
                  </a:lnTo>
                  <a:lnTo>
                    <a:pt x="113" y="379"/>
                  </a:lnTo>
                  <a:lnTo>
                    <a:pt x="116" y="382"/>
                  </a:lnTo>
                  <a:lnTo>
                    <a:pt x="116" y="382"/>
                  </a:lnTo>
                  <a:lnTo>
                    <a:pt x="111" y="381"/>
                  </a:lnTo>
                  <a:lnTo>
                    <a:pt x="107" y="379"/>
                  </a:lnTo>
                  <a:lnTo>
                    <a:pt x="107" y="379"/>
                  </a:lnTo>
                  <a:lnTo>
                    <a:pt x="107" y="375"/>
                  </a:lnTo>
                  <a:lnTo>
                    <a:pt x="106" y="372"/>
                  </a:lnTo>
                  <a:lnTo>
                    <a:pt x="104" y="369"/>
                  </a:lnTo>
                  <a:lnTo>
                    <a:pt x="104" y="369"/>
                  </a:lnTo>
                  <a:lnTo>
                    <a:pt x="103" y="371"/>
                  </a:lnTo>
                  <a:lnTo>
                    <a:pt x="101" y="372"/>
                  </a:lnTo>
                  <a:lnTo>
                    <a:pt x="100" y="372"/>
                  </a:lnTo>
                  <a:lnTo>
                    <a:pt x="100" y="372"/>
                  </a:lnTo>
                  <a:lnTo>
                    <a:pt x="103" y="369"/>
                  </a:lnTo>
                  <a:lnTo>
                    <a:pt x="104" y="366"/>
                  </a:lnTo>
                  <a:lnTo>
                    <a:pt x="101" y="366"/>
                  </a:lnTo>
                  <a:lnTo>
                    <a:pt x="101" y="366"/>
                  </a:lnTo>
                  <a:lnTo>
                    <a:pt x="83" y="356"/>
                  </a:lnTo>
                  <a:lnTo>
                    <a:pt x="74" y="351"/>
                  </a:lnTo>
                  <a:lnTo>
                    <a:pt x="66" y="344"/>
                  </a:lnTo>
                  <a:lnTo>
                    <a:pt x="66" y="344"/>
                  </a:lnTo>
                  <a:lnTo>
                    <a:pt x="60" y="332"/>
                  </a:lnTo>
                  <a:lnTo>
                    <a:pt x="54" y="324"/>
                  </a:lnTo>
                  <a:lnTo>
                    <a:pt x="54" y="324"/>
                  </a:lnTo>
                  <a:lnTo>
                    <a:pt x="56" y="321"/>
                  </a:lnTo>
                  <a:lnTo>
                    <a:pt x="56" y="319"/>
                  </a:lnTo>
                  <a:lnTo>
                    <a:pt x="54" y="316"/>
                  </a:lnTo>
                  <a:lnTo>
                    <a:pt x="51" y="309"/>
                  </a:lnTo>
                  <a:lnTo>
                    <a:pt x="39" y="297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9" y="291"/>
                  </a:lnTo>
                  <a:lnTo>
                    <a:pt x="22" y="284"/>
                  </a:lnTo>
                  <a:lnTo>
                    <a:pt x="16" y="275"/>
                  </a:lnTo>
                  <a:lnTo>
                    <a:pt x="10" y="265"/>
                  </a:lnTo>
                  <a:lnTo>
                    <a:pt x="4" y="255"/>
                  </a:lnTo>
                  <a:lnTo>
                    <a:pt x="3" y="245"/>
                  </a:lnTo>
                  <a:lnTo>
                    <a:pt x="0" y="235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4"/>
                  </a:lnTo>
                  <a:lnTo>
                    <a:pt x="3" y="224"/>
                  </a:lnTo>
                  <a:lnTo>
                    <a:pt x="3" y="222"/>
                  </a:lnTo>
                  <a:lnTo>
                    <a:pt x="3" y="220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4" y="214"/>
                  </a:lnTo>
                  <a:lnTo>
                    <a:pt x="6" y="212"/>
                  </a:lnTo>
                  <a:lnTo>
                    <a:pt x="9" y="211"/>
                  </a:lnTo>
                  <a:lnTo>
                    <a:pt x="9" y="211"/>
                  </a:lnTo>
                  <a:lnTo>
                    <a:pt x="7" y="208"/>
                  </a:lnTo>
                  <a:lnTo>
                    <a:pt x="6" y="207"/>
                  </a:lnTo>
                  <a:lnTo>
                    <a:pt x="6" y="207"/>
                  </a:lnTo>
                  <a:lnTo>
                    <a:pt x="9" y="205"/>
                  </a:lnTo>
                  <a:lnTo>
                    <a:pt x="10" y="203"/>
                  </a:lnTo>
                  <a:lnTo>
                    <a:pt x="13" y="197"/>
                  </a:lnTo>
                  <a:lnTo>
                    <a:pt x="16" y="190"/>
                  </a:lnTo>
                  <a:lnTo>
                    <a:pt x="17" y="185"/>
                  </a:lnTo>
                  <a:lnTo>
                    <a:pt x="20" y="187"/>
                  </a:lnTo>
                  <a:lnTo>
                    <a:pt x="20" y="187"/>
                  </a:lnTo>
                  <a:lnTo>
                    <a:pt x="30" y="170"/>
                  </a:lnTo>
                  <a:lnTo>
                    <a:pt x="34" y="161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40" y="153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0" y="143"/>
                  </a:lnTo>
                  <a:lnTo>
                    <a:pt x="40" y="143"/>
                  </a:lnTo>
                  <a:lnTo>
                    <a:pt x="44" y="123"/>
                  </a:lnTo>
                  <a:lnTo>
                    <a:pt x="49" y="101"/>
                  </a:lnTo>
                  <a:lnTo>
                    <a:pt x="51" y="93"/>
                  </a:lnTo>
                  <a:lnTo>
                    <a:pt x="54" y="83"/>
                  </a:lnTo>
                  <a:lnTo>
                    <a:pt x="60" y="73"/>
                  </a:lnTo>
                  <a:lnTo>
                    <a:pt x="66" y="66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6" y="59"/>
                  </a:lnTo>
                  <a:lnTo>
                    <a:pt x="70" y="54"/>
                  </a:lnTo>
                  <a:lnTo>
                    <a:pt x="79" y="47"/>
                  </a:lnTo>
                  <a:lnTo>
                    <a:pt x="89" y="39"/>
                  </a:lnTo>
                  <a:lnTo>
                    <a:pt x="100" y="34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00" y="36"/>
                  </a:lnTo>
                  <a:lnTo>
                    <a:pt x="86" y="43"/>
                  </a:lnTo>
                  <a:lnTo>
                    <a:pt x="79" y="47"/>
                  </a:lnTo>
                  <a:lnTo>
                    <a:pt x="74" y="52"/>
                  </a:lnTo>
                  <a:lnTo>
                    <a:pt x="70" y="57"/>
                  </a:lnTo>
                  <a:lnTo>
                    <a:pt x="69" y="63"/>
                  </a:lnTo>
                  <a:lnTo>
                    <a:pt x="69" y="63"/>
                  </a:lnTo>
                  <a:lnTo>
                    <a:pt x="81" y="59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97" y="53"/>
                  </a:lnTo>
                  <a:lnTo>
                    <a:pt x="100" y="52"/>
                  </a:lnTo>
                  <a:lnTo>
                    <a:pt x="103" y="49"/>
                  </a:lnTo>
                  <a:lnTo>
                    <a:pt x="104" y="46"/>
                  </a:lnTo>
                  <a:lnTo>
                    <a:pt x="104" y="46"/>
                  </a:lnTo>
                  <a:lnTo>
                    <a:pt x="103" y="44"/>
                  </a:lnTo>
                  <a:lnTo>
                    <a:pt x="101" y="43"/>
                  </a:lnTo>
                  <a:lnTo>
                    <a:pt x="100" y="44"/>
                  </a:lnTo>
                  <a:lnTo>
                    <a:pt x="96" y="46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4" y="46"/>
                  </a:lnTo>
                  <a:lnTo>
                    <a:pt x="97" y="44"/>
                  </a:lnTo>
                  <a:lnTo>
                    <a:pt x="100" y="43"/>
                  </a:lnTo>
                  <a:lnTo>
                    <a:pt x="106" y="42"/>
                  </a:lnTo>
                  <a:lnTo>
                    <a:pt x="107" y="40"/>
                  </a:lnTo>
                  <a:lnTo>
                    <a:pt x="108" y="37"/>
                  </a:lnTo>
                  <a:lnTo>
                    <a:pt x="108" y="37"/>
                  </a:lnTo>
                  <a:lnTo>
                    <a:pt x="111" y="37"/>
                  </a:lnTo>
                  <a:lnTo>
                    <a:pt x="111" y="39"/>
                  </a:lnTo>
                  <a:lnTo>
                    <a:pt x="114" y="39"/>
                  </a:lnTo>
                  <a:lnTo>
                    <a:pt x="116" y="37"/>
                  </a:lnTo>
                  <a:lnTo>
                    <a:pt x="116" y="36"/>
                  </a:lnTo>
                  <a:lnTo>
                    <a:pt x="116" y="36"/>
                  </a:lnTo>
                  <a:lnTo>
                    <a:pt x="117" y="39"/>
                  </a:lnTo>
                  <a:lnTo>
                    <a:pt x="118" y="40"/>
                  </a:lnTo>
                  <a:lnTo>
                    <a:pt x="120" y="39"/>
                  </a:lnTo>
                  <a:lnTo>
                    <a:pt x="121" y="39"/>
                  </a:lnTo>
                  <a:lnTo>
                    <a:pt x="123" y="36"/>
                  </a:lnTo>
                  <a:lnTo>
                    <a:pt x="124" y="36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7" y="36"/>
                  </a:lnTo>
                  <a:lnTo>
                    <a:pt x="128" y="36"/>
                  </a:lnTo>
                  <a:lnTo>
                    <a:pt x="131" y="36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7" y="34"/>
                  </a:lnTo>
                  <a:lnTo>
                    <a:pt x="136" y="33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1" y="33"/>
                  </a:lnTo>
                  <a:lnTo>
                    <a:pt x="141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1" y="34"/>
                  </a:lnTo>
                  <a:lnTo>
                    <a:pt x="141" y="36"/>
                  </a:lnTo>
                  <a:lnTo>
                    <a:pt x="141" y="39"/>
                  </a:lnTo>
                  <a:lnTo>
                    <a:pt x="144" y="42"/>
                  </a:lnTo>
                  <a:lnTo>
                    <a:pt x="148" y="46"/>
                  </a:lnTo>
                  <a:lnTo>
                    <a:pt x="151" y="47"/>
                  </a:lnTo>
                  <a:lnTo>
                    <a:pt x="153" y="49"/>
                  </a:lnTo>
                  <a:lnTo>
                    <a:pt x="160" y="44"/>
                  </a:lnTo>
                  <a:lnTo>
                    <a:pt x="158" y="42"/>
                  </a:lnTo>
                  <a:lnTo>
                    <a:pt x="158" y="42"/>
                  </a:lnTo>
                  <a:lnTo>
                    <a:pt x="160" y="40"/>
                  </a:lnTo>
                  <a:lnTo>
                    <a:pt x="164" y="42"/>
                  </a:lnTo>
                  <a:lnTo>
                    <a:pt x="170" y="44"/>
                  </a:lnTo>
                  <a:lnTo>
                    <a:pt x="173" y="46"/>
                  </a:lnTo>
                  <a:lnTo>
                    <a:pt x="174" y="46"/>
                  </a:lnTo>
                  <a:lnTo>
                    <a:pt x="175" y="43"/>
                  </a:lnTo>
                  <a:lnTo>
                    <a:pt x="174" y="37"/>
                  </a:lnTo>
                  <a:lnTo>
                    <a:pt x="170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5" y="39"/>
                  </a:lnTo>
                  <a:lnTo>
                    <a:pt x="178" y="42"/>
                  </a:lnTo>
                  <a:lnTo>
                    <a:pt x="180" y="39"/>
                  </a:lnTo>
                  <a:lnTo>
                    <a:pt x="180" y="39"/>
                  </a:lnTo>
                  <a:lnTo>
                    <a:pt x="180" y="42"/>
                  </a:lnTo>
                  <a:lnTo>
                    <a:pt x="177" y="44"/>
                  </a:lnTo>
                  <a:lnTo>
                    <a:pt x="173" y="47"/>
                  </a:lnTo>
                  <a:lnTo>
                    <a:pt x="171" y="49"/>
                  </a:lnTo>
                  <a:lnTo>
                    <a:pt x="170" y="50"/>
                  </a:lnTo>
                  <a:lnTo>
                    <a:pt x="171" y="53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77" y="57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9"/>
                  </a:lnTo>
                  <a:lnTo>
                    <a:pt x="180" y="59"/>
                  </a:lnTo>
                  <a:lnTo>
                    <a:pt x="178" y="62"/>
                  </a:lnTo>
                  <a:lnTo>
                    <a:pt x="178" y="62"/>
                  </a:lnTo>
                  <a:lnTo>
                    <a:pt x="180" y="63"/>
                  </a:lnTo>
                  <a:lnTo>
                    <a:pt x="183" y="63"/>
                  </a:lnTo>
                  <a:lnTo>
                    <a:pt x="183" y="62"/>
                  </a:lnTo>
                  <a:lnTo>
                    <a:pt x="187" y="66"/>
                  </a:lnTo>
                  <a:lnTo>
                    <a:pt x="187" y="66"/>
                  </a:lnTo>
                  <a:lnTo>
                    <a:pt x="190" y="63"/>
                  </a:lnTo>
                  <a:lnTo>
                    <a:pt x="188" y="60"/>
                  </a:lnTo>
                  <a:lnTo>
                    <a:pt x="187" y="59"/>
                  </a:lnTo>
                  <a:lnTo>
                    <a:pt x="185" y="57"/>
                  </a:lnTo>
                  <a:lnTo>
                    <a:pt x="185" y="57"/>
                  </a:lnTo>
                  <a:lnTo>
                    <a:pt x="187" y="54"/>
                  </a:lnTo>
                  <a:lnTo>
                    <a:pt x="185" y="53"/>
                  </a:lnTo>
                  <a:lnTo>
                    <a:pt x="183" y="49"/>
                  </a:lnTo>
                  <a:lnTo>
                    <a:pt x="183" y="47"/>
                  </a:lnTo>
                  <a:lnTo>
                    <a:pt x="183" y="47"/>
                  </a:lnTo>
                  <a:lnTo>
                    <a:pt x="181" y="47"/>
                  </a:lnTo>
                  <a:lnTo>
                    <a:pt x="180" y="49"/>
                  </a:lnTo>
                  <a:lnTo>
                    <a:pt x="180" y="53"/>
                  </a:lnTo>
                  <a:lnTo>
                    <a:pt x="178" y="53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47"/>
                  </a:lnTo>
                  <a:lnTo>
                    <a:pt x="183" y="47"/>
                  </a:lnTo>
                  <a:lnTo>
                    <a:pt x="187" y="53"/>
                  </a:lnTo>
                  <a:lnTo>
                    <a:pt x="187" y="53"/>
                  </a:lnTo>
                  <a:lnTo>
                    <a:pt x="190" y="50"/>
                  </a:lnTo>
                  <a:lnTo>
                    <a:pt x="191" y="49"/>
                  </a:lnTo>
                  <a:lnTo>
                    <a:pt x="191" y="47"/>
                  </a:lnTo>
                  <a:lnTo>
                    <a:pt x="187" y="44"/>
                  </a:lnTo>
                  <a:lnTo>
                    <a:pt x="185" y="46"/>
                  </a:lnTo>
                  <a:lnTo>
                    <a:pt x="185" y="46"/>
                  </a:lnTo>
                  <a:lnTo>
                    <a:pt x="185" y="42"/>
                  </a:lnTo>
                  <a:lnTo>
                    <a:pt x="187" y="39"/>
                  </a:lnTo>
                  <a:lnTo>
                    <a:pt x="187" y="36"/>
                  </a:lnTo>
                  <a:lnTo>
                    <a:pt x="185" y="34"/>
                  </a:lnTo>
                  <a:lnTo>
                    <a:pt x="185" y="34"/>
                  </a:lnTo>
                  <a:lnTo>
                    <a:pt x="190" y="33"/>
                  </a:lnTo>
                  <a:lnTo>
                    <a:pt x="194" y="30"/>
                  </a:lnTo>
                  <a:lnTo>
                    <a:pt x="194" y="30"/>
                  </a:lnTo>
                  <a:lnTo>
                    <a:pt x="208" y="30"/>
                  </a:lnTo>
                  <a:lnTo>
                    <a:pt x="218" y="32"/>
                  </a:lnTo>
                  <a:lnTo>
                    <a:pt x="227" y="33"/>
                  </a:lnTo>
                  <a:lnTo>
                    <a:pt x="227" y="33"/>
                  </a:lnTo>
                  <a:lnTo>
                    <a:pt x="230" y="30"/>
                  </a:lnTo>
                  <a:lnTo>
                    <a:pt x="230" y="29"/>
                  </a:lnTo>
                  <a:lnTo>
                    <a:pt x="230" y="26"/>
                  </a:lnTo>
                  <a:lnTo>
                    <a:pt x="230" y="26"/>
                  </a:lnTo>
                  <a:lnTo>
                    <a:pt x="231" y="27"/>
                  </a:lnTo>
                  <a:lnTo>
                    <a:pt x="232" y="29"/>
                  </a:lnTo>
                  <a:lnTo>
                    <a:pt x="237" y="24"/>
                  </a:lnTo>
                  <a:lnTo>
                    <a:pt x="237" y="24"/>
                  </a:lnTo>
                  <a:lnTo>
                    <a:pt x="235" y="23"/>
                  </a:lnTo>
                  <a:lnTo>
                    <a:pt x="235" y="23"/>
                  </a:lnTo>
                  <a:lnTo>
                    <a:pt x="238" y="20"/>
                  </a:lnTo>
                  <a:lnTo>
                    <a:pt x="240" y="19"/>
                  </a:lnTo>
                  <a:lnTo>
                    <a:pt x="240" y="17"/>
                  </a:lnTo>
                  <a:lnTo>
                    <a:pt x="238" y="16"/>
                  </a:lnTo>
                  <a:lnTo>
                    <a:pt x="235" y="13"/>
                  </a:lnTo>
                  <a:lnTo>
                    <a:pt x="235" y="13"/>
                  </a:lnTo>
                  <a:lnTo>
                    <a:pt x="231" y="15"/>
                  </a:lnTo>
                  <a:lnTo>
                    <a:pt x="227" y="13"/>
                  </a:lnTo>
                  <a:lnTo>
                    <a:pt x="222" y="15"/>
                  </a:lnTo>
                  <a:lnTo>
                    <a:pt x="221" y="16"/>
                  </a:lnTo>
                  <a:lnTo>
                    <a:pt x="220" y="17"/>
                  </a:lnTo>
                  <a:lnTo>
                    <a:pt x="218" y="16"/>
                  </a:lnTo>
                  <a:lnTo>
                    <a:pt x="217" y="17"/>
                  </a:lnTo>
                  <a:lnTo>
                    <a:pt x="217" y="17"/>
                  </a:lnTo>
                  <a:lnTo>
                    <a:pt x="217" y="15"/>
                  </a:lnTo>
                  <a:lnTo>
                    <a:pt x="215" y="13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4" y="12"/>
                  </a:lnTo>
                  <a:lnTo>
                    <a:pt x="211" y="12"/>
                  </a:lnTo>
                  <a:lnTo>
                    <a:pt x="211" y="12"/>
                  </a:lnTo>
                  <a:lnTo>
                    <a:pt x="217" y="9"/>
                  </a:lnTo>
                  <a:lnTo>
                    <a:pt x="220" y="9"/>
                  </a:lnTo>
                  <a:lnTo>
                    <a:pt x="225" y="9"/>
                  </a:lnTo>
                  <a:lnTo>
                    <a:pt x="230" y="10"/>
                  </a:lnTo>
                  <a:lnTo>
                    <a:pt x="238" y="13"/>
                  </a:lnTo>
                  <a:lnTo>
                    <a:pt x="241" y="13"/>
                  </a:lnTo>
                  <a:lnTo>
                    <a:pt x="247" y="13"/>
                  </a:lnTo>
                  <a:lnTo>
                    <a:pt x="247" y="13"/>
                  </a:lnTo>
                  <a:lnTo>
                    <a:pt x="247" y="12"/>
                  </a:lnTo>
                  <a:lnTo>
                    <a:pt x="245" y="10"/>
                  </a:lnTo>
                  <a:lnTo>
                    <a:pt x="241" y="7"/>
                  </a:lnTo>
                  <a:lnTo>
                    <a:pt x="238" y="6"/>
                  </a:lnTo>
                  <a:lnTo>
                    <a:pt x="237" y="5"/>
                  </a:lnTo>
                  <a:lnTo>
                    <a:pt x="235" y="3"/>
                  </a:lnTo>
                  <a:lnTo>
                    <a:pt x="230" y="3"/>
                  </a:lnTo>
                  <a:lnTo>
                    <a:pt x="235" y="0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blipFill>
              <a:blip r:embed="rId7" cstate="screen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37C554E8-653B-0882-8184-23E236274746}"/>
                </a:ext>
              </a:extLst>
            </p:cNvPr>
            <p:cNvSpPr txBox="1"/>
            <p:nvPr/>
          </p:nvSpPr>
          <p:spPr>
            <a:xfrm>
              <a:off x="4652934" y="3539347"/>
              <a:ext cx="59701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E6C3282B-A6F0-8D3A-F69F-E8AC1096134C}"/>
              </a:ext>
            </a:extLst>
          </p:cNvPr>
          <p:cNvGrpSpPr/>
          <p:nvPr/>
        </p:nvGrpSpPr>
        <p:grpSpPr>
          <a:xfrm>
            <a:off x="8653725" y="4576281"/>
            <a:ext cx="2377829" cy="1200504"/>
            <a:chOff x="5438389" y="3439885"/>
            <a:chExt cx="2377829" cy="1200504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5038B3D0-1377-C248-189E-A2C3F8E2040A}"/>
                </a:ext>
              </a:extLst>
            </p:cNvPr>
            <p:cNvSpPr txBox="1"/>
            <p:nvPr/>
          </p:nvSpPr>
          <p:spPr>
            <a:xfrm>
              <a:off x="5438389" y="3742964"/>
              <a:ext cx="237782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22C54F57-B03C-B0E9-FB8F-21606DEE85A3}"/>
                </a:ext>
              </a:extLst>
            </p:cNvPr>
            <p:cNvSpPr txBox="1"/>
            <p:nvPr/>
          </p:nvSpPr>
          <p:spPr>
            <a:xfrm>
              <a:off x="5449172" y="343988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18951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9C3387A9-FF51-4DF6-8401-300CD3D8E97B}"/>
              </a:ext>
            </a:extLst>
          </p:cNvPr>
          <p:cNvCxnSpPr/>
          <p:nvPr/>
        </p:nvCxnSpPr>
        <p:spPr>
          <a:xfrm rot="20182324">
            <a:off x="2135654" y="3192350"/>
            <a:ext cx="7232232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4CCE47BC-966C-986A-D811-8DAC4AC7A34F}"/>
              </a:ext>
            </a:extLst>
          </p:cNvPr>
          <p:cNvGrpSpPr/>
          <p:nvPr/>
        </p:nvGrpSpPr>
        <p:grpSpPr>
          <a:xfrm>
            <a:off x="1880404" y="4108463"/>
            <a:ext cx="1116796" cy="1066422"/>
            <a:chOff x="1880404" y="4108463"/>
            <a:chExt cx="1116796" cy="1066422"/>
          </a:xfrm>
        </p:grpSpPr>
        <p:sp>
          <p:nvSpPr>
            <p:cNvPr id="100" name="Freeform 4091">
              <a:extLst>
                <a:ext uri="{FF2B5EF4-FFF2-40B4-BE49-F238E27FC236}">
                  <a16:creationId xmlns:a16="http://schemas.microsoft.com/office/drawing/2014/main" id="{7B129F3A-5AF8-0319-702F-3B795DC7E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0404" y="4108463"/>
              <a:ext cx="1116796" cy="1066422"/>
            </a:xfrm>
            <a:custGeom>
              <a:avLst/>
              <a:gdLst>
                <a:gd name="T0" fmla="*/ 258 w 432"/>
                <a:gd name="T1" fmla="*/ 12 h 428"/>
                <a:gd name="T2" fmla="*/ 274 w 432"/>
                <a:gd name="T3" fmla="*/ 5 h 428"/>
                <a:gd name="T4" fmla="*/ 287 w 432"/>
                <a:gd name="T5" fmla="*/ 5 h 428"/>
                <a:gd name="T6" fmla="*/ 301 w 432"/>
                <a:gd name="T7" fmla="*/ 13 h 428"/>
                <a:gd name="T8" fmla="*/ 281 w 432"/>
                <a:gd name="T9" fmla="*/ 5 h 428"/>
                <a:gd name="T10" fmla="*/ 272 w 432"/>
                <a:gd name="T11" fmla="*/ 16 h 428"/>
                <a:gd name="T12" fmla="*/ 268 w 432"/>
                <a:gd name="T13" fmla="*/ 23 h 428"/>
                <a:gd name="T14" fmla="*/ 301 w 432"/>
                <a:gd name="T15" fmla="*/ 29 h 428"/>
                <a:gd name="T16" fmla="*/ 325 w 432"/>
                <a:gd name="T17" fmla="*/ 53 h 428"/>
                <a:gd name="T18" fmla="*/ 329 w 432"/>
                <a:gd name="T19" fmla="*/ 66 h 428"/>
                <a:gd name="T20" fmla="*/ 345 w 432"/>
                <a:gd name="T21" fmla="*/ 64 h 428"/>
                <a:gd name="T22" fmla="*/ 392 w 432"/>
                <a:gd name="T23" fmla="*/ 94 h 428"/>
                <a:gd name="T24" fmla="*/ 418 w 432"/>
                <a:gd name="T25" fmla="*/ 130 h 428"/>
                <a:gd name="T26" fmla="*/ 426 w 432"/>
                <a:gd name="T27" fmla="*/ 178 h 428"/>
                <a:gd name="T28" fmla="*/ 426 w 432"/>
                <a:gd name="T29" fmla="*/ 194 h 428"/>
                <a:gd name="T30" fmla="*/ 428 w 432"/>
                <a:gd name="T31" fmla="*/ 237 h 428"/>
                <a:gd name="T32" fmla="*/ 428 w 432"/>
                <a:gd name="T33" fmla="*/ 221 h 428"/>
                <a:gd name="T34" fmla="*/ 403 w 432"/>
                <a:gd name="T35" fmla="*/ 245 h 428"/>
                <a:gd name="T36" fmla="*/ 396 w 432"/>
                <a:gd name="T37" fmla="*/ 275 h 428"/>
                <a:gd name="T38" fmla="*/ 391 w 432"/>
                <a:gd name="T39" fmla="*/ 301 h 428"/>
                <a:gd name="T40" fmla="*/ 362 w 432"/>
                <a:gd name="T41" fmla="*/ 309 h 428"/>
                <a:gd name="T42" fmla="*/ 361 w 432"/>
                <a:gd name="T43" fmla="*/ 319 h 428"/>
                <a:gd name="T44" fmla="*/ 336 w 432"/>
                <a:gd name="T45" fmla="*/ 346 h 428"/>
                <a:gd name="T46" fmla="*/ 282 w 432"/>
                <a:gd name="T47" fmla="*/ 395 h 428"/>
                <a:gd name="T48" fmla="*/ 245 w 432"/>
                <a:gd name="T49" fmla="*/ 423 h 428"/>
                <a:gd name="T50" fmla="*/ 268 w 432"/>
                <a:gd name="T51" fmla="*/ 396 h 428"/>
                <a:gd name="T52" fmla="*/ 227 w 432"/>
                <a:gd name="T53" fmla="*/ 416 h 428"/>
                <a:gd name="T54" fmla="*/ 170 w 432"/>
                <a:gd name="T55" fmla="*/ 413 h 428"/>
                <a:gd name="T56" fmla="*/ 158 w 432"/>
                <a:gd name="T57" fmla="*/ 393 h 428"/>
                <a:gd name="T58" fmla="*/ 146 w 432"/>
                <a:gd name="T59" fmla="*/ 383 h 428"/>
                <a:gd name="T60" fmla="*/ 126 w 432"/>
                <a:gd name="T61" fmla="*/ 388 h 428"/>
                <a:gd name="T62" fmla="*/ 107 w 432"/>
                <a:gd name="T63" fmla="*/ 379 h 428"/>
                <a:gd name="T64" fmla="*/ 103 w 432"/>
                <a:gd name="T65" fmla="*/ 369 h 428"/>
                <a:gd name="T66" fmla="*/ 54 w 432"/>
                <a:gd name="T67" fmla="*/ 324 h 428"/>
                <a:gd name="T68" fmla="*/ 16 w 432"/>
                <a:gd name="T69" fmla="*/ 275 h 428"/>
                <a:gd name="T70" fmla="*/ 3 w 432"/>
                <a:gd name="T71" fmla="*/ 220 h 428"/>
                <a:gd name="T72" fmla="*/ 9 w 432"/>
                <a:gd name="T73" fmla="*/ 205 h 428"/>
                <a:gd name="T74" fmla="*/ 39 w 432"/>
                <a:gd name="T75" fmla="*/ 153 h 428"/>
                <a:gd name="T76" fmla="*/ 54 w 432"/>
                <a:gd name="T77" fmla="*/ 83 h 428"/>
                <a:gd name="T78" fmla="*/ 111 w 432"/>
                <a:gd name="T79" fmla="*/ 30 h 428"/>
                <a:gd name="T80" fmla="*/ 93 w 432"/>
                <a:gd name="T81" fmla="*/ 53 h 428"/>
                <a:gd name="T82" fmla="*/ 96 w 432"/>
                <a:gd name="T83" fmla="*/ 46 h 428"/>
                <a:gd name="T84" fmla="*/ 111 w 432"/>
                <a:gd name="T85" fmla="*/ 37 h 428"/>
                <a:gd name="T86" fmla="*/ 123 w 432"/>
                <a:gd name="T87" fmla="*/ 36 h 428"/>
                <a:gd name="T88" fmla="*/ 136 w 432"/>
                <a:gd name="T89" fmla="*/ 33 h 428"/>
                <a:gd name="T90" fmla="*/ 141 w 432"/>
                <a:gd name="T91" fmla="*/ 36 h 428"/>
                <a:gd name="T92" fmla="*/ 164 w 432"/>
                <a:gd name="T93" fmla="*/ 42 h 428"/>
                <a:gd name="T94" fmla="*/ 171 w 432"/>
                <a:gd name="T95" fmla="*/ 36 h 428"/>
                <a:gd name="T96" fmla="*/ 171 w 432"/>
                <a:gd name="T97" fmla="*/ 53 h 428"/>
                <a:gd name="T98" fmla="*/ 180 w 432"/>
                <a:gd name="T99" fmla="*/ 63 h 428"/>
                <a:gd name="T100" fmla="*/ 187 w 432"/>
                <a:gd name="T101" fmla="*/ 54 h 428"/>
                <a:gd name="T102" fmla="*/ 178 w 432"/>
                <a:gd name="T103" fmla="*/ 49 h 428"/>
                <a:gd name="T104" fmla="*/ 185 w 432"/>
                <a:gd name="T105" fmla="*/ 46 h 428"/>
                <a:gd name="T106" fmla="*/ 218 w 432"/>
                <a:gd name="T107" fmla="*/ 32 h 428"/>
                <a:gd name="T108" fmla="*/ 237 w 432"/>
                <a:gd name="T109" fmla="*/ 24 h 428"/>
                <a:gd name="T110" fmla="*/ 227 w 432"/>
                <a:gd name="T111" fmla="*/ 13 h 428"/>
                <a:gd name="T112" fmla="*/ 217 w 432"/>
                <a:gd name="T113" fmla="*/ 12 h 428"/>
                <a:gd name="T114" fmla="*/ 241 w 432"/>
                <a:gd name="T115" fmla="*/ 13 h 428"/>
                <a:gd name="T116" fmla="*/ 235 w 432"/>
                <a:gd name="T11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2" h="428">
                  <a:moveTo>
                    <a:pt x="232" y="0"/>
                  </a:moveTo>
                  <a:lnTo>
                    <a:pt x="232" y="0"/>
                  </a:lnTo>
                  <a:lnTo>
                    <a:pt x="241" y="6"/>
                  </a:lnTo>
                  <a:lnTo>
                    <a:pt x="247" y="7"/>
                  </a:lnTo>
                  <a:lnTo>
                    <a:pt x="252" y="9"/>
                  </a:lnTo>
                  <a:lnTo>
                    <a:pt x="250" y="12"/>
                  </a:lnTo>
                  <a:lnTo>
                    <a:pt x="250" y="12"/>
                  </a:lnTo>
                  <a:lnTo>
                    <a:pt x="254" y="12"/>
                  </a:lnTo>
                  <a:lnTo>
                    <a:pt x="255" y="12"/>
                  </a:lnTo>
                  <a:lnTo>
                    <a:pt x="258" y="12"/>
                  </a:lnTo>
                  <a:lnTo>
                    <a:pt x="261" y="10"/>
                  </a:lnTo>
                  <a:lnTo>
                    <a:pt x="265" y="5"/>
                  </a:lnTo>
                  <a:lnTo>
                    <a:pt x="268" y="3"/>
                  </a:lnTo>
                  <a:lnTo>
                    <a:pt x="272" y="3"/>
                  </a:lnTo>
                  <a:lnTo>
                    <a:pt x="269" y="3"/>
                  </a:lnTo>
                  <a:lnTo>
                    <a:pt x="269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72" y="3"/>
                  </a:lnTo>
                  <a:lnTo>
                    <a:pt x="274" y="5"/>
                  </a:lnTo>
                  <a:lnTo>
                    <a:pt x="274" y="5"/>
                  </a:lnTo>
                  <a:lnTo>
                    <a:pt x="277" y="5"/>
                  </a:lnTo>
                  <a:lnTo>
                    <a:pt x="277" y="3"/>
                  </a:lnTo>
                  <a:lnTo>
                    <a:pt x="279" y="5"/>
                  </a:lnTo>
                  <a:lnTo>
                    <a:pt x="279" y="5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5" y="5"/>
                  </a:lnTo>
                  <a:lnTo>
                    <a:pt x="287" y="5"/>
                  </a:lnTo>
                  <a:lnTo>
                    <a:pt x="287" y="5"/>
                  </a:lnTo>
                  <a:lnTo>
                    <a:pt x="288" y="7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89" y="7"/>
                  </a:lnTo>
                  <a:lnTo>
                    <a:pt x="292" y="6"/>
                  </a:lnTo>
                  <a:lnTo>
                    <a:pt x="294" y="9"/>
                  </a:lnTo>
                  <a:lnTo>
                    <a:pt x="292" y="12"/>
                  </a:lnTo>
                  <a:lnTo>
                    <a:pt x="292" y="12"/>
                  </a:lnTo>
                  <a:lnTo>
                    <a:pt x="297" y="12"/>
                  </a:lnTo>
                  <a:lnTo>
                    <a:pt x="301" y="13"/>
                  </a:lnTo>
                  <a:lnTo>
                    <a:pt x="309" y="22"/>
                  </a:lnTo>
                  <a:lnTo>
                    <a:pt x="309" y="22"/>
                  </a:lnTo>
                  <a:lnTo>
                    <a:pt x="298" y="16"/>
                  </a:lnTo>
                  <a:lnTo>
                    <a:pt x="292" y="13"/>
                  </a:lnTo>
                  <a:lnTo>
                    <a:pt x="287" y="12"/>
                  </a:lnTo>
                  <a:lnTo>
                    <a:pt x="287" y="12"/>
                  </a:lnTo>
                  <a:lnTo>
                    <a:pt x="287" y="7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1" y="5"/>
                  </a:lnTo>
                  <a:lnTo>
                    <a:pt x="281" y="6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78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5" y="17"/>
                  </a:lnTo>
                  <a:lnTo>
                    <a:pt x="274" y="17"/>
                  </a:lnTo>
                  <a:lnTo>
                    <a:pt x="272" y="16"/>
                  </a:lnTo>
                  <a:lnTo>
                    <a:pt x="272" y="16"/>
                  </a:lnTo>
                  <a:lnTo>
                    <a:pt x="271" y="17"/>
                  </a:lnTo>
                  <a:lnTo>
                    <a:pt x="269" y="17"/>
                  </a:lnTo>
                  <a:lnTo>
                    <a:pt x="265" y="17"/>
                  </a:lnTo>
                  <a:lnTo>
                    <a:pt x="264" y="19"/>
                  </a:lnTo>
                  <a:lnTo>
                    <a:pt x="264" y="19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4" y="23"/>
                  </a:lnTo>
                  <a:lnTo>
                    <a:pt x="265" y="23"/>
                  </a:lnTo>
                  <a:lnTo>
                    <a:pt x="268" y="23"/>
                  </a:lnTo>
                  <a:lnTo>
                    <a:pt x="268" y="23"/>
                  </a:lnTo>
                  <a:lnTo>
                    <a:pt x="278" y="23"/>
                  </a:lnTo>
                  <a:lnTo>
                    <a:pt x="284" y="23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4" y="26"/>
                  </a:lnTo>
                  <a:lnTo>
                    <a:pt x="297" y="27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4" y="30"/>
                  </a:lnTo>
                  <a:lnTo>
                    <a:pt x="306" y="32"/>
                  </a:lnTo>
                  <a:lnTo>
                    <a:pt x="309" y="36"/>
                  </a:lnTo>
                  <a:lnTo>
                    <a:pt x="309" y="36"/>
                  </a:lnTo>
                  <a:lnTo>
                    <a:pt x="316" y="44"/>
                  </a:lnTo>
                  <a:lnTo>
                    <a:pt x="322" y="47"/>
                  </a:lnTo>
                  <a:lnTo>
                    <a:pt x="326" y="50"/>
                  </a:lnTo>
                  <a:lnTo>
                    <a:pt x="325" y="53"/>
                  </a:lnTo>
                  <a:lnTo>
                    <a:pt x="328" y="57"/>
                  </a:lnTo>
                  <a:lnTo>
                    <a:pt x="326" y="59"/>
                  </a:lnTo>
                  <a:lnTo>
                    <a:pt x="334" y="62"/>
                  </a:lnTo>
                  <a:lnTo>
                    <a:pt x="334" y="62"/>
                  </a:lnTo>
                  <a:lnTo>
                    <a:pt x="329" y="62"/>
                  </a:lnTo>
                  <a:lnTo>
                    <a:pt x="328" y="62"/>
                  </a:lnTo>
                  <a:lnTo>
                    <a:pt x="326" y="63"/>
                  </a:lnTo>
                  <a:lnTo>
                    <a:pt x="326" y="63"/>
                  </a:lnTo>
                  <a:lnTo>
                    <a:pt x="328" y="64"/>
                  </a:lnTo>
                  <a:lnTo>
                    <a:pt x="329" y="66"/>
                  </a:lnTo>
                  <a:lnTo>
                    <a:pt x="334" y="66"/>
                  </a:lnTo>
                  <a:lnTo>
                    <a:pt x="334" y="66"/>
                  </a:lnTo>
                  <a:lnTo>
                    <a:pt x="334" y="69"/>
                  </a:lnTo>
                  <a:lnTo>
                    <a:pt x="334" y="70"/>
                  </a:lnTo>
                  <a:lnTo>
                    <a:pt x="335" y="71"/>
                  </a:lnTo>
                  <a:lnTo>
                    <a:pt x="339" y="63"/>
                  </a:lnTo>
                  <a:lnTo>
                    <a:pt x="338" y="62"/>
                  </a:lnTo>
                  <a:lnTo>
                    <a:pt x="338" y="62"/>
                  </a:lnTo>
                  <a:lnTo>
                    <a:pt x="342" y="63"/>
                  </a:lnTo>
                  <a:lnTo>
                    <a:pt x="345" y="64"/>
                  </a:lnTo>
                  <a:lnTo>
                    <a:pt x="348" y="70"/>
                  </a:lnTo>
                  <a:lnTo>
                    <a:pt x="349" y="71"/>
                  </a:lnTo>
                  <a:lnTo>
                    <a:pt x="352" y="71"/>
                  </a:lnTo>
                  <a:lnTo>
                    <a:pt x="355" y="71"/>
                  </a:lnTo>
                  <a:lnTo>
                    <a:pt x="361" y="71"/>
                  </a:lnTo>
                  <a:lnTo>
                    <a:pt x="361" y="71"/>
                  </a:lnTo>
                  <a:lnTo>
                    <a:pt x="368" y="79"/>
                  </a:lnTo>
                  <a:lnTo>
                    <a:pt x="375" y="84"/>
                  </a:lnTo>
                  <a:lnTo>
                    <a:pt x="383" y="91"/>
                  </a:lnTo>
                  <a:lnTo>
                    <a:pt x="392" y="94"/>
                  </a:lnTo>
                  <a:lnTo>
                    <a:pt x="389" y="97"/>
                  </a:lnTo>
                  <a:lnTo>
                    <a:pt x="389" y="97"/>
                  </a:lnTo>
                  <a:lnTo>
                    <a:pt x="395" y="99"/>
                  </a:lnTo>
                  <a:lnTo>
                    <a:pt x="396" y="101"/>
                  </a:lnTo>
                  <a:lnTo>
                    <a:pt x="402" y="107"/>
                  </a:lnTo>
                  <a:lnTo>
                    <a:pt x="406" y="114"/>
                  </a:lnTo>
                  <a:lnTo>
                    <a:pt x="408" y="117"/>
                  </a:lnTo>
                  <a:lnTo>
                    <a:pt x="412" y="118"/>
                  </a:lnTo>
                  <a:lnTo>
                    <a:pt x="412" y="118"/>
                  </a:lnTo>
                  <a:lnTo>
                    <a:pt x="418" y="130"/>
                  </a:lnTo>
                  <a:lnTo>
                    <a:pt x="423" y="143"/>
                  </a:lnTo>
                  <a:lnTo>
                    <a:pt x="426" y="150"/>
                  </a:lnTo>
                  <a:lnTo>
                    <a:pt x="428" y="154"/>
                  </a:lnTo>
                  <a:lnTo>
                    <a:pt x="428" y="163"/>
                  </a:lnTo>
                  <a:lnTo>
                    <a:pt x="426" y="168"/>
                  </a:lnTo>
                  <a:lnTo>
                    <a:pt x="426" y="168"/>
                  </a:lnTo>
                  <a:lnTo>
                    <a:pt x="429" y="171"/>
                  </a:lnTo>
                  <a:lnTo>
                    <a:pt x="428" y="174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6" y="178"/>
                  </a:lnTo>
                  <a:lnTo>
                    <a:pt x="426" y="183"/>
                  </a:lnTo>
                  <a:lnTo>
                    <a:pt x="428" y="187"/>
                  </a:lnTo>
                  <a:lnTo>
                    <a:pt x="430" y="193"/>
                  </a:lnTo>
                  <a:lnTo>
                    <a:pt x="432" y="201"/>
                  </a:lnTo>
                  <a:lnTo>
                    <a:pt x="430" y="203"/>
                  </a:lnTo>
                  <a:lnTo>
                    <a:pt x="430" y="207"/>
                  </a:lnTo>
                  <a:lnTo>
                    <a:pt x="430" y="207"/>
                  </a:lnTo>
                  <a:lnTo>
                    <a:pt x="429" y="201"/>
                  </a:lnTo>
                  <a:lnTo>
                    <a:pt x="426" y="194"/>
                  </a:lnTo>
                  <a:lnTo>
                    <a:pt x="426" y="194"/>
                  </a:lnTo>
                  <a:lnTo>
                    <a:pt x="423" y="195"/>
                  </a:lnTo>
                  <a:lnTo>
                    <a:pt x="422" y="197"/>
                  </a:lnTo>
                  <a:lnTo>
                    <a:pt x="423" y="201"/>
                  </a:lnTo>
                  <a:lnTo>
                    <a:pt x="425" y="204"/>
                  </a:lnTo>
                  <a:lnTo>
                    <a:pt x="426" y="207"/>
                  </a:lnTo>
                  <a:lnTo>
                    <a:pt x="426" y="207"/>
                  </a:lnTo>
                  <a:lnTo>
                    <a:pt x="429" y="217"/>
                  </a:lnTo>
                  <a:lnTo>
                    <a:pt x="429" y="227"/>
                  </a:lnTo>
                  <a:lnTo>
                    <a:pt x="428" y="237"/>
                  </a:lnTo>
                  <a:lnTo>
                    <a:pt x="425" y="247"/>
                  </a:lnTo>
                  <a:lnTo>
                    <a:pt x="425" y="247"/>
                  </a:lnTo>
                  <a:lnTo>
                    <a:pt x="423" y="242"/>
                  </a:lnTo>
                  <a:lnTo>
                    <a:pt x="423" y="240"/>
                  </a:lnTo>
                  <a:lnTo>
                    <a:pt x="426" y="237"/>
                  </a:lnTo>
                  <a:lnTo>
                    <a:pt x="429" y="232"/>
                  </a:lnTo>
                  <a:lnTo>
                    <a:pt x="428" y="230"/>
                  </a:lnTo>
                  <a:lnTo>
                    <a:pt x="426" y="227"/>
                  </a:lnTo>
                  <a:lnTo>
                    <a:pt x="426" y="227"/>
                  </a:lnTo>
                  <a:lnTo>
                    <a:pt x="428" y="221"/>
                  </a:lnTo>
                  <a:lnTo>
                    <a:pt x="426" y="215"/>
                  </a:lnTo>
                  <a:lnTo>
                    <a:pt x="425" y="210"/>
                  </a:lnTo>
                  <a:lnTo>
                    <a:pt x="422" y="203"/>
                  </a:lnTo>
                  <a:lnTo>
                    <a:pt x="422" y="203"/>
                  </a:lnTo>
                  <a:lnTo>
                    <a:pt x="418" y="212"/>
                  </a:lnTo>
                  <a:lnTo>
                    <a:pt x="412" y="221"/>
                  </a:lnTo>
                  <a:lnTo>
                    <a:pt x="402" y="238"/>
                  </a:lnTo>
                  <a:lnTo>
                    <a:pt x="402" y="238"/>
                  </a:lnTo>
                  <a:lnTo>
                    <a:pt x="402" y="242"/>
                  </a:lnTo>
                  <a:lnTo>
                    <a:pt x="403" y="245"/>
                  </a:lnTo>
                  <a:lnTo>
                    <a:pt x="406" y="250"/>
                  </a:lnTo>
                  <a:lnTo>
                    <a:pt x="409" y="254"/>
                  </a:lnTo>
                  <a:lnTo>
                    <a:pt x="412" y="259"/>
                  </a:lnTo>
                  <a:lnTo>
                    <a:pt x="419" y="251"/>
                  </a:lnTo>
                  <a:lnTo>
                    <a:pt x="420" y="252"/>
                  </a:lnTo>
                  <a:lnTo>
                    <a:pt x="413" y="262"/>
                  </a:lnTo>
                  <a:lnTo>
                    <a:pt x="415" y="264"/>
                  </a:lnTo>
                  <a:lnTo>
                    <a:pt x="415" y="264"/>
                  </a:lnTo>
                  <a:lnTo>
                    <a:pt x="406" y="269"/>
                  </a:lnTo>
                  <a:lnTo>
                    <a:pt x="396" y="275"/>
                  </a:lnTo>
                  <a:lnTo>
                    <a:pt x="393" y="279"/>
                  </a:lnTo>
                  <a:lnTo>
                    <a:pt x="389" y="284"/>
                  </a:lnTo>
                  <a:lnTo>
                    <a:pt x="388" y="289"/>
                  </a:lnTo>
                  <a:lnTo>
                    <a:pt x="388" y="297"/>
                  </a:lnTo>
                  <a:lnTo>
                    <a:pt x="388" y="297"/>
                  </a:lnTo>
                  <a:lnTo>
                    <a:pt x="391" y="298"/>
                  </a:lnTo>
                  <a:lnTo>
                    <a:pt x="392" y="299"/>
                  </a:lnTo>
                  <a:lnTo>
                    <a:pt x="393" y="299"/>
                  </a:lnTo>
                  <a:lnTo>
                    <a:pt x="393" y="299"/>
                  </a:lnTo>
                  <a:lnTo>
                    <a:pt x="391" y="301"/>
                  </a:lnTo>
                  <a:lnTo>
                    <a:pt x="391" y="304"/>
                  </a:lnTo>
                  <a:lnTo>
                    <a:pt x="393" y="308"/>
                  </a:lnTo>
                  <a:lnTo>
                    <a:pt x="396" y="308"/>
                  </a:lnTo>
                  <a:lnTo>
                    <a:pt x="396" y="308"/>
                  </a:lnTo>
                  <a:lnTo>
                    <a:pt x="396" y="311"/>
                  </a:lnTo>
                  <a:lnTo>
                    <a:pt x="395" y="312"/>
                  </a:lnTo>
                  <a:lnTo>
                    <a:pt x="392" y="308"/>
                  </a:lnTo>
                  <a:lnTo>
                    <a:pt x="389" y="309"/>
                  </a:lnTo>
                  <a:lnTo>
                    <a:pt x="389" y="309"/>
                  </a:lnTo>
                  <a:lnTo>
                    <a:pt x="362" y="309"/>
                  </a:lnTo>
                  <a:lnTo>
                    <a:pt x="362" y="309"/>
                  </a:lnTo>
                  <a:lnTo>
                    <a:pt x="361" y="314"/>
                  </a:lnTo>
                  <a:lnTo>
                    <a:pt x="356" y="315"/>
                  </a:lnTo>
                  <a:lnTo>
                    <a:pt x="354" y="318"/>
                  </a:lnTo>
                  <a:lnTo>
                    <a:pt x="352" y="319"/>
                  </a:lnTo>
                  <a:lnTo>
                    <a:pt x="352" y="321"/>
                  </a:lnTo>
                  <a:lnTo>
                    <a:pt x="352" y="321"/>
                  </a:lnTo>
                  <a:lnTo>
                    <a:pt x="356" y="322"/>
                  </a:lnTo>
                  <a:lnTo>
                    <a:pt x="359" y="321"/>
                  </a:lnTo>
                  <a:lnTo>
                    <a:pt x="361" y="319"/>
                  </a:lnTo>
                  <a:lnTo>
                    <a:pt x="363" y="316"/>
                  </a:lnTo>
                  <a:lnTo>
                    <a:pt x="363" y="316"/>
                  </a:lnTo>
                  <a:lnTo>
                    <a:pt x="359" y="322"/>
                  </a:lnTo>
                  <a:lnTo>
                    <a:pt x="354" y="329"/>
                  </a:lnTo>
                  <a:lnTo>
                    <a:pt x="349" y="336"/>
                  </a:lnTo>
                  <a:lnTo>
                    <a:pt x="348" y="345"/>
                  </a:lnTo>
                  <a:lnTo>
                    <a:pt x="344" y="339"/>
                  </a:lnTo>
                  <a:lnTo>
                    <a:pt x="344" y="339"/>
                  </a:lnTo>
                  <a:lnTo>
                    <a:pt x="339" y="344"/>
                  </a:lnTo>
                  <a:lnTo>
                    <a:pt x="336" y="346"/>
                  </a:lnTo>
                  <a:lnTo>
                    <a:pt x="331" y="356"/>
                  </a:lnTo>
                  <a:lnTo>
                    <a:pt x="325" y="366"/>
                  </a:lnTo>
                  <a:lnTo>
                    <a:pt x="322" y="368"/>
                  </a:lnTo>
                  <a:lnTo>
                    <a:pt x="318" y="371"/>
                  </a:lnTo>
                  <a:lnTo>
                    <a:pt x="318" y="379"/>
                  </a:lnTo>
                  <a:lnTo>
                    <a:pt x="318" y="379"/>
                  </a:lnTo>
                  <a:lnTo>
                    <a:pt x="308" y="383"/>
                  </a:lnTo>
                  <a:lnTo>
                    <a:pt x="298" y="391"/>
                  </a:lnTo>
                  <a:lnTo>
                    <a:pt x="288" y="393"/>
                  </a:lnTo>
                  <a:lnTo>
                    <a:pt x="282" y="395"/>
                  </a:lnTo>
                  <a:lnTo>
                    <a:pt x="277" y="395"/>
                  </a:lnTo>
                  <a:lnTo>
                    <a:pt x="277" y="396"/>
                  </a:lnTo>
                  <a:lnTo>
                    <a:pt x="277" y="396"/>
                  </a:lnTo>
                  <a:lnTo>
                    <a:pt x="274" y="396"/>
                  </a:lnTo>
                  <a:lnTo>
                    <a:pt x="271" y="398"/>
                  </a:lnTo>
                  <a:lnTo>
                    <a:pt x="265" y="402"/>
                  </a:lnTo>
                  <a:lnTo>
                    <a:pt x="261" y="410"/>
                  </a:lnTo>
                  <a:lnTo>
                    <a:pt x="255" y="416"/>
                  </a:lnTo>
                  <a:lnTo>
                    <a:pt x="255" y="416"/>
                  </a:lnTo>
                  <a:lnTo>
                    <a:pt x="245" y="423"/>
                  </a:lnTo>
                  <a:lnTo>
                    <a:pt x="241" y="426"/>
                  </a:lnTo>
                  <a:lnTo>
                    <a:pt x="235" y="428"/>
                  </a:lnTo>
                  <a:lnTo>
                    <a:pt x="235" y="428"/>
                  </a:lnTo>
                  <a:lnTo>
                    <a:pt x="241" y="425"/>
                  </a:lnTo>
                  <a:lnTo>
                    <a:pt x="250" y="418"/>
                  </a:lnTo>
                  <a:lnTo>
                    <a:pt x="257" y="412"/>
                  </a:lnTo>
                  <a:lnTo>
                    <a:pt x="259" y="408"/>
                  </a:lnTo>
                  <a:lnTo>
                    <a:pt x="261" y="403"/>
                  </a:lnTo>
                  <a:lnTo>
                    <a:pt x="268" y="396"/>
                  </a:lnTo>
                  <a:lnTo>
                    <a:pt x="268" y="396"/>
                  </a:lnTo>
                  <a:lnTo>
                    <a:pt x="265" y="395"/>
                  </a:lnTo>
                  <a:lnTo>
                    <a:pt x="259" y="395"/>
                  </a:lnTo>
                  <a:lnTo>
                    <a:pt x="250" y="395"/>
                  </a:lnTo>
                  <a:lnTo>
                    <a:pt x="250" y="395"/>
                  </a:lnTo>
                  <a:lnTo>
                    <a:pt x="247" y="398"/>
                  </a:lnTo>
                  <a:lnTo>
                    <a:pt x="242" y="402"/>
                  </a:lnTo>
                  <a:lnTo>
                    <a:pt x="238" y="409"/>
                  </a:lnTo>
                  <a:lnTo>
                    <a:pt x="234" y="413"/>
                  </a:lnTo>
                  <a:lnTo>
                    <a:pt x="230" y="415"/>
                  </a:lnTo>
                  <a:lnTo>
                    <a:pt x="227" y="416"/>
                  </a:lnTo>
                  <a:lnTo>
                    <a:pt x="220" y="416"/>
                  </a:lnTo>
                  <a:lnTo>
                    <a:pt x="220" y="416"/>
                  </a:lnTo>
                  <a:lnTo>
                    <a:pt x="217" y="418"/>
                  </a:lnTo>
                  <a:lnTo>
                    <a:pt x="212" y="418"/>
                  </a:lnTo>
                  <a:lnTo>
                    <a:pt x="205" y="415"/>
                  </a:lnTo>
                  <a:lnTo>
                    <a:pt x="197" y="415"/>
                  </a:lnTo>
                  <a:lnTo>
                    <a:pt x="194" y="415"/>
                  </a:lnTo>
                  <a:lnTo>
                    <a:pt x="191" y="416"/>
                  </a:lnTo>
                  <a:lnTo>
                    <a:pt x="170" y="413"/>
                  </a:lnTo>
                  <a:lnTo>
                    <a:pt x="170" y="413"/>
                  </a:lnTo>
                  <a:lnTo>
                    <a:pt x="171" y="412"/>
                  </a:lnTo>
                  <a:lnTo>
                    <a:pt x="175" y="412"/>
                  </a:lnTo>
                  <a:lnTo>
                    <a:pt x="178" y="409"/>
                  </a:lnTo>
                  <a:lnTo>
                    <a:pt x="178" y="408"/>
                  </a:lnTo>
                  <a:lnTo>
                    <a:pt x="178" y="405"/>
                  </a:lnTo>
                  <a:lnTo>
                    <a:pt x="178" y="405"/>
                  </a:lnTo>
                  <a:lnTo>
                    <a:pt x="175" y="402"/>
                  </a:lnTo>
                  <a:lnTo>
                    <a:pt x="173" y="400"/>
                  </a:lnTo>
                  <a:lnTo>
                    <a:pt x="165" y="396"/>
                  </a:lnTo>
                  <a:lnTo>
                    <a:pt x="158" y="393"/>
                  </a:lnTo>
                  <a:lnTo>
                    <a:pt x="155" y="391"/>
                  </a:lnTo>
                  <a:lnTo>
                    <a:pt x="154" y="388"/>
                  </a:lnTo>
                  <a:lnTo>
                    <a:pt x="153" y="391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7" y="389"/>
                  </a:lnTo>
                  <a:lnTo>
                    <a:pt x="144" y="389"/>
                  </a:lnTo>
                  <a:lnTo>
                    <a:pt x="141" y="388"/>
                  </a:lnTo>
                  <a:lnTo>
                    <a:pt x="137" y="388"/>
                  </a:lnTo>
                  <a:lnTo>
                    <a:pt x="146" y="383"/>
                  </a:lnTo>
                  <a:lnTo>
                    <a:pt x="146" y="383"/>
                  </a:lnTo>
                  <a:lnTo>
                    <a:pt x="136" y="372"/>
                  </a:lnTo>
                  <a:lnTo>
                    <a:pt x="130" y="379"/>
                  </a:lnTo>
                  <a:lnTo>
                    <a:pt x="130" y="379"/>
                  </a:lnTo>
                  <a:lnTo>
                    <a:pt x="133" y="379"/>
                  </a:lnTo>
                  <a:lnTo>
                    <a:pt x="134" y="382"/>
                  </a:lnTo>
                  <a:lnTo>
                    <a:pt x="134" y="385"/>
                  </a:lnTo>
                  <a:lnTo>
                    <a:pt x="133" y="388"/>
                  </a:lnTo>
                  <a:lnTo>
                    <a:pt x="133" y="388"/>
                  </a:lnTo>
                  <a:lnTo>
                    <a:pt x="126" y="388"/>
                  </a:lnTo>
                  <a:lnTo>
                    <a:pt x="123" y="383"/>
                  </a:lnTo>
                  <a:lnTo>
                    <a:pt x="120" y="381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4" y="379"/>
                  </a:lnTo>
                  <a:lnTo>
                    <a:pt x="113" y="379"/>
                  </a:lnTo>
                  <a:lnTo>
                    <a:pt x="116" y="382"/>
                  </a:lnTo>
                  <a:lnTo>
                    <a:pt x="116" y="382"/>
                  </a:lnTo>
                  <a:lnTo>
                    <a:pt x="111" y="381"/>
                  </a:lnTo>
                  <a:lnTo>
                    <a:pt x="107" y="379"/>
                  </a:lnTo>
                  <a:lnTo>
                    <a:pt x="107" y="379"/>
                  </a:lnTo>
                  <a:lnTo>
                    <a:pt x="107" y="375"/>
                  </a:lnTo>
                  <a:lnTo>
                    <a:pt x="106" y="372"/>
                  </a:lnTo>
                  <a:lnTo>
                    <a:pt x="104" y="369"/>
                  </a:lnTo>
                  <a:lnTo>
                    <a:pt x="104" y="369"/>
                  </a:lnTo>
                  <a:lnTo>
                    <a:pt x="103" y="371"/>
                  </a:lnTo>
                  <a:lnTo>
                    <a:pt x="101" y="372"/>
                  </a:lnTo>
                  <a:lnTo>
                    <a:pt x="100" y="372"/>
                  </a:lnTo>
                  <a:lnTo>
                    <a:pt x="100" y="372"/>
                  </a:lnTo>
                  <a:lnTo>
                    <a:pt x="103" y="369"/>
                  </a:lnTo>
                  <a:lnTo>
                    <a:pt x="104" y="366"/>
                  </a:lnTo>
                  <a:lnTo>
                    <a:pt x="101" y="366"/>
                  </a:lnTo>
                  <a:lnTo>
                    <a:pt x="101" y="366"/>
                  </a:lnTo>
                  <a:lnTo>
                    <a:pt x="83" y="356"/>
                  </a:lnTo>
                  <a:lnTo>
                    <a:pt x="74" y="351"/>
                  </a:lnTo>
                  <a:lnTo>
                    <a:pt x="66" y="344"/>
                  </a:lnTo>
                  <a:lnTo>
                    <a:pt x="66" y="344"/>
                  </a:lnTo>
                  <a:lnTo>
                    <a:pt x="60" y="332"/>
                  </a:lnTo>
                  <a:lnTo>
                    <a:pt x="54" y="324"/>
                  </a:lnTo>
                  <a:lnTo>
                    <a:pt x="54" y="324"/>
                  </a:lnTo>
                  <a:lnTo>
                    <a:pt x="56" y="321"/>
                  </a:lnTo>
                  <a:lnTo>
                    <a:pt x="56" y="319"/>
                  </a:lnTo>
                  <a:lnTo>
                    <a:pt x="54" y="316"/>
                  </a:lnTo>
                  <a:lnTo>
                    <a:pt x="51" y="309"/>
                  </a:lnTo>
                  <a:lnTo>
                    <a:pt x="39" y="297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9" y="291"/>
                  </a:lnTo>
                  <a:lnTo>
                    <a:pt x="22" y="284"/>
                  </a:lnTo>
                  <a:lnTo>
                    <a:pt x="16" y="275"/>
                  </a:lnTo>
                  <a:lnTo>
                    <a:pt x="10" y="265"/>
                  </a:lnTo>
                  <a:lnTo>
                    <a:pt x="4" y="255"/>
                  </a:lnTo>
                  <a:lnTo>
                    <a:pt x="3" y="245"/>
                  </a:lnTo>
                  <a:lnTo>
                    <a:pt x="0" y="235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4"/>
                  </a:lnTo>
                  <a:lnTo>
                    <a:pt x="3" y="224"/>
                  </a:lnTo>
                  <a:lnTo>
                    <a:pt x="3" y="222"/>
                  </a:lnTo>
                  <a:lnTo>
                    <a:pt x="3" y="220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4" y="214"/>
                  </a:lnTo>
                  <a:lnTo>
                    <a:pt x="6" y="212"/>
                  </a:lnTo>
                  <a:lnTo>
                    <a:pt x="9" y="211"/>
                  </a:lnTo>
                  <a:lnTo>
                    <a:pt x="9" y="211"/>
                  </a:lnTo>
                  <a:lnTo>
                    <a:pt x="7" y="208"/>
                  </a:lnTo>
                  <a:lnTo>
                    <a:pt x="6" y="207"/>
                  </a:lnTo>
                  <a:lnTo>
                    <a:pt x="6" y="207"/>
                  </a:lnTo>
                  <a:lnTo>
                    <a:pt x="9" y="205"/>
                  </a:lnTo>
                  <a:lnTo>
                    <a:pt x="10" y="203"/>
                  </a:lnTo>
                  <a:lnTo>
                    <a:pt x="13" y="197"/>
                  </a:lnTo>
                  <a:lnTo>
                    <a:pt x="16" y="190"/>
                  </a:lnTo>
                  <a:lnTo>
                    <a:pt x="17" y="185"/>
                  </a:lnTo>
                  <a:lnTo>
                    <a:pt x="20" y="187"/>
                  </a:lnTo>
                  <a:lnTo>
                    <a:pt x="20" y="187"/>
                  </a:lnTo>
                  <a:lnTo>
                    <a:pt x="30" y="170"/>
                  </a:lnTo>
                  <a:lnTo>
                    <a:pt x="34" y="161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40" y="153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0" y="143"/>
                  </a:lnTo>
                  <a:lnTo>
                    <a:pt x="40" y="143"/>
                  </a:lnTo>
                  <a:lnTo>
                    <a:pt x="44" y="123"/>
                  </a:lnTo>
                  <a:lnTo>
                    <a:pt x="49" y="101"/>
                  </a:lnTo>
                  <a:lnTo>
                    <a:pt x="51" y="93"/>
                  </a:lnTo>
                  <a:lnTo>
                    <a:pt x="54" y="83"/>
                  </a:lnTo>
                  <a:lnTo>
                    <a:pt x="60" y="73"/>
                  </a:lnTo>
                  <a:lnTo>
                    <a:pt x="66" y="66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6" y="59"/>
                  </a:lnTo>
                  <a:lnTo>
                    <a:pt x="70" y="54"/>
                  </a:lnTo>
                  <a:lnTo>
                    <a:pt x="79" y="47"/>
                  </a:lnTo>
                  <a:lnTo>
                    <a:pt x="89" y="39"/>
                  </a:lnTo>
                  <a:lnTo>
                    <a:pt x="100" y="34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00" y="36"/>
                  </a:lnTo>
                  <a:lnTo>
                    <a:pt x="86" y="43"/>
                  </a:lnTo>
                  <a:lnTo>
                    <a:pt x="79" y="47"/>
                  </a:lnTo>
                  <a:lnTo>
                    <a:pt x="74" y="52"/>
                  </a:lnTo>
                  <a:lnTo>
                    <a:pt x="70" y="57"/>
                  </a:lnTo>
                  <a:lnTo>
                    <a:pt x="69" y="63"/>
                  </a:lnTo>
                  <a:lnTo>
                    <a:pt x="69" y="63"/>
                  </a:lnTo>
                  <a:lnTo>
                    <a:pt x="81" y="59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97" y="53"/>
                  </a:lnTo>
                  <a:lnTo>
                    <a:pt x="100" y="52"/>
                  </a:lnTo>
                  <a:lnTo>
                    <a:pt x="103" y="49"/>
                  </a:lnTo>
                  <a:lnTo>
                    <a:pt x="104" y="46"/>
                  </a:lnTo>
                  <a:lnTo>
                    <a:pt x="104" y="46"/>
                  </a:lnTo>
                  <a:lnTo>
                    <a:pt x="103" y="44"/>
                  </a:lnTo>
                  <a:lnTo>
                    <a:pt x="101" y="43"/>
                  </a:lnTo>
                  <a:lnTo>
                    <a:pt x="100" y="44"/>
                  </a:lnTo>
                  <a:lnTo>
                    <a:pt x="96" y="46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4" y="46"/>
                  </a:lnTo>
                  <a:lnTo>
                    <a:pt x="97" y="44"/>
                  </a:lnTo>
                  <a:lnTo>
                    <a:pt x="100" y="43"/>
                  </a:lnTo>
                  <a:lnTo>
                    <a:pt x="106" y="42"/>
                  </a:lnTo>
                  <a:lnTo>
                    <a:pt x="107" y="40"/>
                  </a:lnTo>
                  <a:lnTo>
                    <a:pt x="108" y="37"/>
                  </a:lnTo>
                  <a:lnTo>
                    <a:pt x="108" y="37"/>
                  </a:lnTo>
                  <a:lnTo>
                    <a:pt x="111" y="37"/>
                  </a:lnTo>
                  <a:lnTo>
                    <a:pt x="111" y="39"/>
                  </a:lnTo>
                  <a:lnTo>
                    <a:pt x="114" y="39"/>
                  </a:lnTo>
                  <a:lnTo>
                    <a:pt x="116" y="37"/>
                  </a:lnTo>
                  <a:lnTo>
                    <a:pt x="116" y="36"/>
                  </a:lnTo>
                  <a:lnTo>
                    <a:pt x="116" y="36"/>
                  </a:lnTo>
                  <a:lnTo>
                    <a:pt x="117" y="39"/>
                  </a:lnTo>
                  <a:lnTo>
                    <a:pt x="118" y="40"/>
                  </a:lnTo>
                  <a:lnTo>
                    <a:pt x="120" y="39"/>
                  </a:lnTo>
                  <a:lnTo>
                    <a:pt x="121" y="39"/>
                  </a:lnTo>
                  <a:lnTo>
                    <a:pt x="123" y="36"/>
                  </a:lnTo>
                  <a:lnTo>
                    <a:pt x="124" y="36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7" y="36"/>
                  </a:lnTo>
                  <a:lnTo>
                    <a:pt x="128" y="36"/>
                  </a:lnTo>
                  <a:lnTo>
                    <a:pt x="131" y="36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7" y="34"/>
                  </a:lnTo>
                  <a:lnTo>
                    <a:pt x="136" y="33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1" y="33"/>
                  </a:lnTo>
                  <a:lnTo>
                    <a:pt x="141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1" y="34"/>
                  </a:lnTo>
                  <a:lnTo>
                    <a:pt x="141" y="36"/>
                  </a:lnTo>
                  <a:lnTo>
                    <a:pt x="141" y="39"/>
                  </a:lnTo>
                  <a:lnTo>
                    <a:pt x="144" y="42"/>
                  </a:lnTo>
                  <a:lnTo>
                    <a:pt x="148" y="46"/>
                  </a:lnTo>
                  <a:lnTo>
                    <a:pt x="151" y="47"/>
                  </a:lnTo>
                  <a:lnTo>
                    <a:pt x="153" y="49"/>
                  </a:lnTo>
                  <a:lnTo>
                    <a:pt x="160" y="44"/>
                  </a:lnTo>
                  <a:lnTo>
                    <a:pt x="158" y="42"/>
                  </a:lnTo>
                  <a:lnTo>
                    <a:pt x="158" y="42"/>
                  </a:lnTo>
                  <a:lnTo>
                    <a:pt x="160" y="40"/>
                  </a:lnTo>
                  <a:lnTo>
                    <a:pt x="164" y="42"/>
                  </a:lnTo>
                  <a:lnTo>
                    <a:pt x="170" y="44"/>
                  </a:lnTo>
                  <a:lnTo>
                    <a:pt x="173" y="46"/>
                  </a:lnTo>
                  <a:lnTo>
                    <a:pt x="174" y="46"/>
                  </a:lnTo>
                  <a:lnTo>
                    <a:pt x="175" y="43"/>
                  </a:lnTo>
                  <a:lnTo>
                    <a:pt x="174" y="37"/>
                  </a:lnTo>
                  <a:lnTo>
                    <a:pt x="170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5" y="39"/>
                  </a:lnTo>
                  <a:lnTo>
                    <a:pt x="178" y="42"/>
                  </a:lnTo>
                  <a:lnTo>
                    <a:pt x="180" y="39"/>
                  </a:lnTo>
                  <a:lnTo>
                    <a:pt x="180" y="39"/>
                  </a:lnTo>
                  <a:lnTo>
                    <a:pt x="180" y="42"/>
                  </a:lnTo>
                  <a:lnTo>
                    <a:pt x="177" y="44"/>
                  </a:lnTo>
                  <a:lnTo>
                    <a:pt x="173" y="47"/>
                  </a:lnTo>
                  <a:lnTo>
                    <a:pt x="171" y="49"/>
                  </a:lnTo>
                  <a:lnTo>
                    <a:pt x="170" y="50"/>
                  </a:lnTo>
                  <a:lnTo>
                    <a:pt x="171" y="53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77" y="57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9"/>
                  </a:lnTo>
                  <a:lnTo>
                    <a:pt x="180" y="59"/>
                  </a:lnTo>
                  <a:lnTo>
                    <a:pt x="178" y="62"/>
                  </a:lnTo>
                  <a:lnTo>
                    <a:pt x="178" y="62"/>
                  </a:lnTo>
                  <a:lnTo>
                    <a:pt x="180" y="63"/>
                  </a:lnTo>
                  <a:lnTo>
                    <a:pt x="183" y="63"/>
                  </a:lnTo>
                  <a:lnTo>
                    <a:pt x="183" y="62"/>
                  </a:lnTo>
                  <a:lnTo>
                    <a:pt x="187" y="66"/>
                  </a:lnTo>
                  <a:lnTo>
                    <a:pt x="187" y="66"/>
                  </a:lnTo>
                  <a:lnTo>
                    <a:pt x="190" y="63"/>
                  </a:lnTo>
                  <a:lnTo>
                    <a:pt x="188" y="60"/>
                  </a:lnTo>
                  <a:lnTo>
                    <a:pt x="187" y="59"/>
                  </a:lnTo>
                  <a:lnTo>
                    <a:pt x="185" y="57"/>
                  </a:lnTo>
                  <a:lnTo>
                    <a:pt x="185" y="57"/>
                  </a:lnTo>
                  <a:lnTo>
                    <a:pt x="187" y="54"/>
                  </a:lnTo>
                  <a:lnTo>
                    <a:pt x="185" y="53"/>
                  </a:lnTo>
                  <a:lnTo>
                    <a:pt x="183" y="49"/>
                  </a:lnTo>
                  <a:lnTo>
                    <a:pt x="183" y="47"/>
                  </a:lnTo>
                  <a:lnTo>
                    <a:pt x="183" y="47"/>
                  </a:lnTo>
                  <a:lnTo>
                    <a:pt x="181" y="47"/>
                  </a:lnTo>
                  <a:lnTo>
                    <a:pt x="180" y="49"/>
                  </a:lnTo>
                  <a:lnTo>
                    <a:pt x="180" y="53"/>
                  </a:lnTo>
                  <a:lnTo>
                    <a:pt x="178" y="53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47"/>
                  </a:lnTo>
                  <a:lnTo>
                    <a:pt x="183" y="47"/>
                  </a:lnTo>
                  <a:lnTo>
                    <a:pt x="187" y="53"/>
                  </a:lnTo>
                  <a:lnTo>
                    <a:pt x="187" y="53"/>
                  </a:lnTo>
                  <a:lnTo>
                    <a:pt x="190" y="50"/>
                  </a:lnTo>
                  <a:lnTo>
                    <a:pt x="191" y="49"/>
                  </a:lnTo>
                  <a:lnTo>
                    <a:pt x="191" y="47"/>
                  </a:lnTo>
                  <a:lnTo>
                    <a:pt x="187" y="44"/>
                  </a:lnTo>
                  <a:lnTo>
                    <a:pt x="185" y="46"/>
                  </a:lnTo>
                  <a:lnTo>
                    <a:pt x="185" y="46"/>
                  </a:lnTo>
                  <a:lnTo>
                    <a:pt x="185" y="42"/>
                  </a:lnTo>
                  <a:lnTo>
                    <a:pt x="187" y="39"/>
                  </a:lnTo>
                  <a:lnTo>
                    <a:pt x="187" y="36"/>
                  </a:lnTo>
                  <a:lnTo>
                    <a:pt x="185" y="34"/>
                  </a:lnTo>
                  <a:lnTo>
                    <a:pt x="185" y="34"/>
                  </a:lnTo>
                  <a:lnTo>
                    <a:pt x="190" y="33"/>
                  </a:lnTo>
                  <a:lnTo>
                    <a:pt x="194" y="30"/>
                  </a:lnTo>
                  <a:lnTo>
                    <a:pt x="194" y="30"/>
                  </a:lnTo>
                  <a:lnTo>
                    <a:pt x="208" y="30"/>
                  </a:lnTo>
                  <a:lnTo>
                    <a:pt x="218" y="32"/>
                  </a:lnTo>
                  <a:lnTo>
                    <a:pt x="227" y="33"/>
                  </a:lnTo>
                  <a:lnTo>
                    <a:pt x="227" y="33"/>
                  </a:lnTo>
                  <a:lnTo>
                    <a:pt x="230" y="30"/>
                  </a:lnTo>
                  <a:lnTo>
                    <a:pt x="230" y="29"/>
                  </a:lnTo>
                  <a:lnTo>
                    <a:pt x="230" y="26"/>
                  </a:lnTo>
                  <a:lnTo>
                    <a:pt x="230" y="26"/>
                  </a:lnTo>
                  <a:lnTo>
                    <a:pt x="231" y="27"/>
                  </a:lnTo>
                  <a:lnTo>
                    <a:pt x="232" y="29"/>
                  </a:lnTo>
                  <a:lnTo>
                    <a:pt x="237" y="24"/>
                  </a:lnTo>
                  <a:lnTo>
                    <a:pt x="237" y="24"/>
                  </a:lnTo>
                  <a:lnTo>
                    <a:pt x="235" y="23"/>
                  </a:lnTo>
                  <a:lnTo>
                    <a:pt x="235" y="23"/>
                  </a:lnTo>
                  <a:lnTo>
                    <a:pt x="238" y="20"/>
                  </a:lnTo>
                  <a:lnTo>
                    <a:pt x="240" y="19"/>
                  </a:lnTo>
                  <a:lnTo>
                    <a:pt x="240" y="17"/>
                  </a:lnTo>
                  <a:lnTo>
                    <a:pt x="238" y="16"/>
                  </a:lnTo>
                  <a:lnTo>
                    <a:pt x="235" y="13"/>
                  </a:lnTo>
                  <a:lnTo>
                    <a:pt x="235" y="13"/>
                  </a:lnTo>
                  <a:lnTo>
                    <a:pt x="231" y="15"/>
                  </a:lnTo>
                  <a:lnTo>
                    <a:pt x="227" y="13"/>
                  </a:lnTo>
                  <a:lnTo>
                    <a:pt x="222" y="15"/>
                  </a:lnTo>
                  <a:lnTo>
                    <a:pt x="221" y="16"/>
                  </a:lnTo>
                  <a:lnTo>
                    <a:pt x="220" y="17"/>
                  </a:lnTo>
                  <a:lnTo>
                    <a:pt x="218" y="16"/>
                  </a:lnTo>
                  <a:lnTo>
                    <a:pt x="217" y="17"/>
                  </a:lnTo>
                  <a:lnTo>
                    <a:pt x="217" y="17"/>
                  </a:lnTo>
                  <a:lnTo>
                    <a:pt x="217" y="15"/>
                  </a:lnTo>
                  <a:lnTo>
                    <a:pt x="215" y="13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4" y="12"/>
                  </a:lnTo>
                  <a:lnTo>
                    <a:pt x="211" y="12"/>
                  </a:lnTo>
                  <a:lnTo>
                    <a:pt x="211" y="12"/>
                  </a:lnTo>
                  <a:lnTo>
                    <a:pt x="217" y="9"/>
                  </a:lnTo>
                  <a:lnTo>
                    <a:pt x="220" y="9"/>
                  </a:lnTo>
                  <a:lnTo>
                    <a:pt x="225" y="9"/>
                  </a:lnTo>
                  <a:lnTo>
                    <a:pt x="230" y="10"/>
                  </a:lnTo>
                  <a:lnTo>
                    <a:pt x="238" y="13"/>
                  </a:lnTo>
                  <a:lnTo>
                    <a:pt x="241" y="13"/>
                  </a:lnTo>
                  <a:lnTo>
                    <a:pt x="247" y="13"/>
                  </a:lnTo>
                  <a:lnTo>
                    <a:pt x="247" y="13"/>
                  </a:lnTo>
                  <a:lnTo>
                    <a:pt x="247" y="12"/>
                  </a:lnTo>
                  <a:lnTo>
                    <a:pt x="245" y="10"/>
                  </a:lnTo>
                  <a:lnTo>
                    <a:pt x="241" y="7"/>
                  </a:lnTo>
                  <a:lnTo>
                    <a:pt x="238" y="6"/>
                  </a:lnTo>
                  <a:lnTo>
                    <a:pt x="237" y="5"/>
                  </a:lnTo>
                  <a:lnTo>
                    <a:pt x="235" y="3"/>
                  </a:lnTo>
                  <a:lnTo>
                    <a:pt x="230" y="3"/>
                  </a:lnTo>
                  <a:lnTo>
                    <a:pt x="235" y="0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blipFill dpi="0" rotWithShape="1">
              <a:blip r:embed="rId4" cstate="screen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63DEE911-37B7-6196-36C5-A18521A8B042}"/>
                </a:ext>
              </a:extLst>
            </p:cNvPr>
            <p:cNvSpPr txBox="1"/>
            <p:nvPr/>
          </p:nvSpPr>
          <p:spPr>
            <a:xfrm>
              <a:off x="1997265" y="4287731"/>
              <a:ext cx="8856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AC702F6E-A4E2-4954-AD1A-9D4C046F6C77}"/>
              </a:ext>
            </a:extLst>
          </p:cNvPr>
          <p:cNvGrpSpPr/>
          <p:nvPr/>
        </p:nvGrpSpPr>
        <p:grpSpPr>
          <a:xfrm>
            <a:off x="3467904" y="3429000"/>
            <a:ext cx="1116796" cy="1066422"/>
            <a:chOff x="1880404" y="4108463"/>
            <a:chExt cx="1116796" cy="1066422"/>
          </a:xfrm>
        </p:grpSpPr>
        <p:sp>
          <p:nvSpPr>
            <p:cNvPr id="103" name="Freeform 4091">
              <a:extLst>
                <a:ext uri="{FF2B5EF4-FFF2-40B4-BE49-F238E27FC236}">
                  <a16:creationId xmlns:a16="http://schemas.microsoft.com/office/drawing/2014/main" id="{CDF44602-BAF2-9B4F-86AA-D0C5BD0B5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0404" y="4108463"/>
              <a:ext cx="1116796" cy="1066422"/>
            </a:xfrm>
            <a:custGeom>
              <a:avLst/>
              <a:gdLst>
                <a:gd name="T0" fmla="*/ 258 w 432"/>
                <a:gd name="T1" fmla="*/ 12 h 428"/>
                <a:gd name="T2" fmla="*/ 274 w 432"/>
                <a:gd name="T3" fmla="*/ 5 h 428"/>
                <a:gd name="T4" fmla="*/ 287 w 432"/>
                <a:gd name="T5" fmla="*/ 5 h 428"/>
                <a:gd name="T6" fmla="*/ 301 w 432"/>
                <a:gd name="T7" fmla="*/ 13 h 428"/>
                <a:gd name="T8" fmla="*/ 281 w 432"/>
                <a:gd name="T9" fmla="*/ 5 h 428"/>
                <a:gd name="T10" fmla="*/ 272 w 432"/>
                <a:gd name="T11" fmla="*/ 16 h 428"/>
                <a:gd name="T12" fmla="*/ 268 w 432"/>
                <a:gd name="T13" fmla="*/ 23 h 428"/>
                <a:gd name="T14" fmla="*/ 301 w 432"/>
                <a:gd name="T15" fmla="*/ 29 h 428"/>
                <a:gd name="T16" fmla="*/ 325 w 432"/>
                <a:gd name="T17" fmla="*/ 53 h 428"/>
                <a:gd name="T18" fmla="*/ 329 w 432"/>
                <a:gd name="T19" fmla="*/ 66 h 428"/>
                <a:gd name="T20" fmla="*/ 345 w 432"/>
                <a:gd name="T21" fmla="*/ 64 h 428"/>
                <a:gd name="T22" fmla="*/ 392 w 432"/>
                <a:gd name="T23" fmla="*/ 94 h 428"/>
                <a:gd name="T24" fmla="*/ 418 w 432"/>
                <a:gd name="T25" fmla="*/ 130 h 428"/>
                <a:gd name="T26" fmla="*/ 426 w 432"/>
                <a:gd name="T27" fmla="*/ 178 h 428"/>
                <a:gd name="T28" fmla="*/ 426 w 432"/>
                <a:gd name="T29" fmla="*/ 194 h 428"/>
                <a:gd name="T30" fmla="*/ 428 w 432"/>
                <a:gd name="T31" fmla="*/ 237 h 428"/>
                <a:gd name="T32" fmla="*/ 428 w 432"/>
                <a:gd name="T33" fmla="*/ 221 h 428"/>
                <a:gd name="T34" fmla="*/ 403 w 432"/>
                <a:gd name="T35" fmla="*/ 245 h 428"/>
                <a:gd name="T36" fmla="*/ 396 w 432"/>
                <a:gd name="T37" fmla="*/ 275 h 428"/>
                <a:gd name="T38" fmla="*/ 391 w 432"/>
                <a:gd name="T39" fmla="*/ 301 h 428"/>
                <a:gd name="T40" fmla="*/ 362 w 432"/>
                <a:gd name="T41" fmla="*/ 309 h 428"/>
                <a:gd name="T42" fmla="*/ 361 w 432"/>
                <a:gd name="T43" fmla="*/ 319 h 428"/>
                <a:gd name="T44" fmla="*/ 336 w 432"/>
                <a:gd name="T45" fmla="*/ 346 h 428"/>
                <a:gd name="T46" fmla="*/ 282 w 432"/>
                <a:gd name="T47" fmla="*/ 395 h 428"/>
                <a:gd name="T48" fmla="*/ 245 w 432"/>
                <a:gd name="T49" fmla="*/ 423 h 428"/>
                <a:gd name="T50" fmla="*/ 268 w 432"/>
                <a:gd name="T51" fmla="*/ 396 h 428"/>
                <a:gd name="T52" fmla="*/ 227 w 432"/>
                <a:gd name="T53" fmla="*/ 416 h 428"/>
                <a:gd name="T54" fmla="*/ 170 w 432"/>
                <a:gd name="T55" fmla="*/ 413 h 428"/>
                <a:gd name="T56" fmla="*/ 158 w 432"/>
                <a:gd name="T57" fmla="*/ 393 h 428"/>
                <a:gd name="T58" fmla="*/ 146 w 432"/>
                <a:gd name="T59" fmla="*/ 383 h 428"/>
                <a:gd name="T60" fmla="*/ 126 w 432"/>
                <a:gd name="T61" fmla="*/ 388 h 428"/>
                <a:gd name="T62" fmla="*/ 107 w 432"/>
                <a:gd name="T63" fmla="*/ 379 h 428"/>
                <a:gd name="T64" fmla="*/ 103 w 432"/>
                <a:gd name="T65" fmla="*/ 369 h 428"/>
                <a:gd name="T66" fmla="*/ 54 w 432"/>
                <a:gd name="T67" fmla="*/ 324 h 428"/>
                <a:gd name="T68" fmla="*/ 16 w 432"/>
                <a:gd name="T69" fmla="*/ 275 h 428"/>
                <a:gd name="T70" fmla="*/ 3 w 432"/>
                <a:gd name="T71" fmla="*/ 220 h 428"/>
                <a:gd name="T72" fmla="*/ 9 w 432"/>
                <a:gd name="T73" fmla="*/ 205 h 428"/>
                <a:gd name="T74" fmla="*/ 39 w 432"/>
                <a:gd name="T75" fmla="*/ 153 h 428"/>
                <a:gd name="T76" fmla="*/ 54 w 432"/>
                <a:gd name="T77" fmla="*/ 83 h 428"/>
                <a:gd name="T78" fmla="*/ 111 w 432"/>
                <a:gd name="T79" fmla="*/ 30 h 428"/>
                <a:gd name="T80" fmla="*/ 93 w 432"/>
                <a:gd name="T81" fmla="*/ 53 h 428"/>
                <a:gd name="T82" fmla="*/ 96 w 432"/>
                <a:gd name="T83" fmla="*/ 46 h 428"/>
                <a:gd name="T84" fmla="*/ 111 w 432"/>
                <a:gd name="T85" fmla="*/ 37 h 428"/>
                <a:gd name="T86" fmla="*/ 123 w 432"/>
                <a:gd name="T87" fmla="*/ 36 h 428"/>
                <a:gd name="T88" fmla="*/ 136 w 432"/>
                <a:gd name="T89" fmla="*/ 33 h 428"/>
                <a:gd name="T90" fmla="*/ 141 w 432"/>
                <a:gd name="T91" fmla="*/ 36 h 428"/>
                <a:gd name="T92" fmla="*/ 164 w 432"/>
                <a:gd name="T93" fmla="*/ 42 h 428"/>
                <a:gd name="T94" fmla="*/ 171 w 432"/>
                <a:gd name="T95" fmla="*/ 36 h 428"/>
                <a:gd name="T96" fmla="*/ 171 w 432"/>
                <a:gd name="T97" fmla="*/ 53 h 428"/>
                <a:gd name="T98" fmla="*/ 180 w 432"/>
                <a:gd name="T99" fmla="*/ 63 h 428"/>
                <a:gd name="T100" fmla="*/ 187 w 432"/>
                <a:gd name="T101" fmla="*/ 54 h 428"/>
                <a:gd name="T102" fmla="*/ 178 w 432"/>
                <a:gd name="T103" fmla="*/ 49 h 428"/>
                <a:gd name="T104" fmla="*/ 185 w 432"/>
                <a:gd name="T105" fmla="*/ 46 h 428"/>
                <a:gd name="T106" fmla="*/ 218 w 432"/>
                <a:gd name="T107" fmla="*/ 32 h 428"/>
                <a:gd name="T108" fmla="*/ 237 w 432"/>
                <a:gd name="T109" fmla="*/ 24 h 428"/>
                <a:gd name="T110" fmla="*/ 227 w 432"/>
                <a:gd name="T111" fmla="*/ 13 h 428"/>
                <a:gd name="T112" fmla="*/ 217 w 432"/>
                <a:gd name="T113" fmla="*/ 12 h 428"/>
                <a:gd name="T114" fmla="*/ 241 w 432"/>
                <a:gd name="T115" fmla="*/ 13 h 428"/>
                <a:gd name="T116" fmla="*/ 235 w 432"/>
                <a:gd name="T11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2" h="428">
                  <a:moveTo>
                    <a:pt x="232" y="0"/>
                  </a:moveTo>
                  <a:lnTo>
                    <a:pt x="232" y="0"/>
                  </a:lnTo>
                  <a:lnTo>
                    <a:pt x="241" y="6"/>
                  </a:lnTo>
                  <a:lnTo>
                    <a:pt x="247" y="7"/>
                  </a:lnTo>
                  <a:lnTo>
                    <a:pt x="252" y="9"/>
                  </a:lnTo>
                  <a:lnTo>
                    <a:pt x="250" y="12"/>
                  </a:lnTo>
                  <a:lnTo>
                    <a:pt x="250" y="12"/>
                  </a:lnTo>
                  <a:lnTo>
                    <a:pt x="254" y="12"/>
                  </a:lnTo>
                  <a:lnTo>
                    <a:pt x="255" y="12"/>
                  </a:lnTo>
                  <a:lnTo>
                    <a:pt x="258" y="12"/>
                  </a:lnTo>
                  <a:lnTo>
                    <a:pt x="261" y="10"/>
                  </a:lnTo>
                  <a:lnTo>
                    <a:pt x="265" y="5"/>
                  </a:lnTo>
                  <a:lnTo>
                    <a:pt x="268" y="3"/>
                  </a:lnTo>
                  <a:lnTo>
                    <a:pt x="272" y="3"/>
                  </a:lnTo>
                  <a:lnTo>
                    <a:pt x="269" y="3"/>
                  </a:lnTo>
                  <a:lnTo>
                    <a:pt x="269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72" y="3"/>
                  </a:lnTo>
                  <a:lnTo>
                    <a:pt x="274" y="5"/>
                  </a:lnTo>
                  <a:lnTo>
                    <a:pt x="274" y="5"/>
                  </a:lnTo>
                  <a:lnTo>
                    <a:pt x="277" y="5"/>
                  </a:lnTo>
                  <a:lnTo>
                    <a:pt x="277" y="3"/>
                  </a:lnTo>
                  <a:lnTo>
                    <a:pt x="279" y="5"/>
                  </a:lnTo>
                  <a:lnTo>
                    <a:pt x="279" y="5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5" y="5"/>
                  </a:lnTo>
                  <a:lnTo>
                    <a:pt x="287" y="5"/>
                  </a:lnTo>
                  <a:lnTo>
                    <a:pt x="287" y="5"/>
                  </a:lnTo>
                  <a:lnTo>
                    <a:pt x="288" y="7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89" y="7"/>
                  </a:lnTo>
                  <a:lnTo>
                    <a:pt x="292" y="6"/>
                  </a:lnTo>
                  <a:lnTo>
                    <a:pt x="294" y="9"/>
                  </a:lnTo>
                  <a:lnTo>
                    <a:pt x="292" y="12"/>
                  </a:lnTo>
                  <a:lnTo>
                    <a:pt x="292" y="12"/>
                  </a:lnTo>
                  <a:lnTo>
                    <a:pt x="297" y="12"/>
                  </a:lnTo>
                  <a:lnTo>
                    <a:pt x="301" y="13"/>
                  </a:lnTo>
                  <a:lnTo>
                    <a:pt x="309" y="22"/>
                  </a:lnTo>
                  <a:lnTo>
                    <a:pt x="309" y="22"/>
                  </a:lnTo>
                  <a:lnTo>
                    <a:pt x="298" y="16"/>
                  </a:lnTo>
                  <a:lnTo>
                    <a:pt x="292" y="13"/>
                  </a:lnTo>
                  <a:lnTo>
                    <a:pt x="287" y="12"/>
                  </a:lnTo>
                  <a:lnTo>
                    <a:pt x="287" y="12"/>
                  </a:lnTo>
                  <a:lnTo>
                    <a:pt x="287" y="7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1" y="5"/>
                  </a:lnTo>
                  <a:lnTo>
                    <a:pt x="281" y="6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78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5" y="17"/>
                  </a:lnTo>
                  <a:lnTo>
                    <a:pt x="274" y="17"/>
                  </a:lnTo>
                  <a:lnTo>
                    <a:pt x="272" y="16"/>
                  </a:lnTo>
                  <a:lnTo>
                    <a:pt x="272" y="16"/>
                  </a:lnTo>
                  <a:lnTo>
                    <a:pt x="271" y="17"/>
                  </a:lnTo>
                  <a:lnTo>
                    <a:pt x="269" y="17"/>
                  </a:lnTo>
                  <a:lnTo>
                    <a:pt x="265" y="17"/>
                  </a:lnTo>
                  <a:lnTo>
                    <a:pt x="264" y="19"/>
                  </a:lnTo>
                  <a:lnTo>
                    <a:pt x="264" y="19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4" y="23"/>
                  </a:lnTo>
                  <a:lnTo>
                    <a:pt x="265" y="23"/>
                  </a:lnTo>
                  <a:lnTo>
                    <a:pt x="268" y="23"/>
                  </a:lnTo>
                  <a:lnTo>
                    <a:pt x="268" y="23"/>
                  </a:lnTo>
                  <a:lnTo>
                    <a:pt x="278" y="23"/>
                  </a:lnTo>
                  <a:lnTo>
                    <a:pt x="284" y="23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4" y="26"/>
                  </a:lnTo>
                  <a:lnTo>
                    <a:pt x="297" y="27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4" y="30"/>
                  </a:lnTo>
                  <a:lnTo>
                    <a:pt x="306" y="32"/>
                  </a:lnTo>
                  <a:lnTo>
                    <a:pt x="309" y="36"/>
                  </a:lnTo>
                  <a:lnTo>
                    <a:pt x="309" y="36"/>
                  </a:lnTo>
                  <a:lnTo>
                    <a:pt x="316" y="44"/>
                  </a:lnTo>
                  <a:lnTo>
                    <a:pt x="322" y="47"/>
                  </a:lnTo>
                  <a:lnTo>
                    <a:pt x="326" y="50"/>
                  </a:lnTo>
                  <a:lnTo>
                    <a:pt x="325" y="53"/>
                  </a:lnTo>
                  <a:lnTo>
                    <a:pt x="328" y="57"/>
                  </a:lnTo>
                  <a:lnTo>
                    <a:pt x="326" y="59"/>
                  </a:lnTo>
                  <a:lnTo>
                    <a:pt x="334" y="62"/>
                  </a:lnTo>
                  <a:lnTo>
                    <a:pt x="334" y="62"/>
                  </a:lnTo>
                  <a:lnTo>
                    <a:pt x="329" y="62"/>
                  </a:lnTo>
                  <a:lnTo>
                    <a:pt x="328" y="62"/>
                  </a:lnTo>
                  <a:lnTo>
                    <a:pt x="326" y="63"/>
                  </a:lnTo>
                  <a:lnTo>
                    <a:pt x="326" y="63"/>
                  </a:lnTo>
                  <a:lnTo>
                    <a:pt x="328" y="64"/>
                  </a:lnTo>
                  <a:lnTo>
                    <a:pt x="329" y="66"/>
                  </a:lnTo>
                  <a:lnTo>
                    <a:pt x="334" y="66"/>
                  </a:lnTo>
                  <a:lnTo>
                    <a:pt x="334" y="66"/>
                  </a:lnTo>
                  <a:lnTo>
                    <a:pt x="334" y="69"/>
                  </a:lnTo>
                  <a:lnTo>
                    <a:pt x="334" y="70"/>
                  </a:lnTo>
                  <a:lnTo>
                    <a:pt x="335" y="71"/>
                  </a:lnTo>
                  <a:lnTo>
                    <a:pt x="339" y="63"/>
                  </a:lnTo>
                  <a:lnTo>
                    <a:pt x="338" y="62"/>
                  </a:lnTo>
                  <a:lnTo>
                    <a:pt x="338" y="62"/>
                  </a:lnTo>
                  <a:lnTo>
                    <a:pt x="342" y="63"/>
                  </a:lnTo>
                  <a:lnTo>
                    <a:pt x="345" y="64"/>
                  </a:lnTo>
                  <a:lnTo>
                    <a:pt x="348" y="70"/>
                  </a:lnTo>
                  <a:lnTo>
                    <a:pt x="349" y="71"/>
                  </a:lnTo>
                  <a:lnTo>
                    <a:pt x="352" y="71"/>
                  </a:lnTo>
                  <a:lnTo>
                    <a:pt x="355" y="71"/>
                  </a:lnTo>
                  <a:lnTo>
                    <a:pt x="361" y="71"/>
                  </a:lnTo>
                  <a:lnTo>
                    <a:pt x="361" y="71"/>
                  </a:lnTo>
                  <a:lnTo>
                    <a:pt x="368" y="79"/>
                  </a:lnTo>
                  <a:lnTo>
                    <a:pt x="375" y="84"/>
                  </a:lnTo>
                  <a:lnTo>
                    <a:pt x="383" y="91"/>
                  </a:lnTo>
                  <a:lnTo>
                    <a:pt x="392" y="94"/>
                  </a:lnTo>
                  <a:lnTo>
                    <a:pt x="389" y="97"/>
                  </a:lnTo>
                  <a:lnTo>
                    <a:pt x="389" y="97"/>
                  </a:lnTo>
                  <a:lnTo>
                    <a:pt x="395" y="99"/>
                  </a:lnTo>
                  <a:lnTo>
                    <a:pt x="396" y="101"/>
                  </a:lnTo>
                  <a:lnTo>
                    <a:pt x="402" y="107"/>
                  </a:lnTo>
                  <a:lnTo>
                    <a:pt x="406" y="114"/>
                  </a:lnTo>
                  <a:lnTo>
                    <a:pt x="408" y="117"/>
                  </a:lnTo>
                  <a:lnTo>
                    <a:pt x="412" y="118"/>
                  </a:lnTo>
                  <a:lnTo>
                    <a:pt x="412" y="118"/>
                  </a:lnTo>
                  <a:lnTo>
                    <a:pt x="418" y="130"/>
                  </a:lnTo>
                  <a:lnTo>
                    <a:pt x="423" y="143"/>
                  </a:lnTo>
                  <a:lnTo>
                    <a:pt x="426" y="150"/>
                  </a:lnTo>
                  <a:lnTo>
                    <a:pt x="428" y="154"/>
                  </a:lnTo>
                  <a:lnTo>
                    <a:pt x="428" y="163"/>
                  </a:lnTo>
                  <a:lnTo>
                    <a:pt x="426" y="168"/>
                  </a:lnTo>
                  <a:lnTo>
                    <a:pt x="426" y="168"/>
                  </a:lnTo>
                  <a:lnTo>
                    <a:pt x="429" y="171"/>
                  </a:lnTo>
                  <a:lnTo>
                    <a:pt x="428" y="174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6" y="178"/>
                  </a:lnTo>
                  <a:lnTo>
                    <a:pt x="426" y="183"/>
                  </a:lnTo>
                  <a:lnTo>
                    <a:pt x="428" y="187"/>
                  </a:lnTo>
                  <a:lnTo>
                    <a:pt x="430" y="193"/>
                  </a:lnTo>
                  <a:lnTo>
                    <a:pt x="432" y="201"/>
                  </a:lnTo>
                  <a:lnTo>
                    <a:pt x="430" y="203"/>
                  </a:lnTo>
                  <a:lnTo>
                    <a:pt x="430" y="207"/>
                  </a:lnTo>
                  <a:lnTo>
                    <a:pt x="430" y="207"/>
                  </a:lnTo>
                  <a:lnTo>
                    <a:pt x="429" y="201"/>
                  </a:lnTo>
                  <a:lnTo>
                    <a:pt x="426" y="194"/>
                  </a:lnTo>
                  <a:lnTo>
                    <a:pt x="426" y="194"/>
                  </a:lnTo>
                  <a:lnTo>
                    <a:pt x="423" y="195"/>
                  </a:lnTo>
                  <a:lnTo>
                    <a:pt x="422" y="197"/>
                  </a:lnTo>
                  <a:lnTo>
                    <a:pt x="423" y="201"/>
                  </a:lnTo>
                  <a:lnTo>
                    <a:pt x="425" y="204"/>
                  </a:lnTo>
                  <a:lnTo>
                    <a:pt x="426" y="207"/>
                  </a:lnTo>
                  <a:lnTo>
                    <a:pt x="426" y="207"/>
                  </a:lnTo>
                  <a:lnTo>
                    <a:pt x="429" y="217"/>
                  </a:lnTo>
                  <a:lnTo>
                    <a:pt x="429" y="227"/>
                  </a:lnTo>
                  <a:lnTo>
                    <a:pt x="428" y="237"/>
                  </a:lnTo>
                  <a:lnTo>
                    <a:pt x="425" y="247"/>
                  </a:lnTo>
                  <a:lnTo>
                    <a:pt x="425" y="247"/>
                  </a:lnTo>
                  <a:lnTo>
                    <a:pt x="423" y="242"/>
                  </a:lnTo>
                  <a:lnTo>
                    <a:pt x="423" y="240"/>
                  </a:lnTo>
                  <a:lnTo>
                    <a:pt x="426" y="237"/>
                  </a:lnTo>
                  <a:lnTo>
                    <a:pt x="429" y="232"/>
                  </a:lnTo>
                  <a:lnTo>
                    <a:pt x="428" y="230"/>
                  </a:lnTo>
                  <a:lnTo>
                    <a:pt x="426" y="227"/>
                  </a:lnTo>
                  <a:lnTo>
                    <a:pt x="426" y="227"/>
                  </a:lnTo>
                  <a:lnTo>
                    <a:pt x="428" y="221"/>
                  </a:lnTo>
                  <a:lnTo>
                    <a:pt x="426" y="215"/>
                  </a:lnTo>
                  <a:lnTo>
                    <a:pt x="425" y="210"/>
                  </a:lnTo>
                  <a:lnTo>
                    <a:pt x="422" y="203"/>
                  </a:lnTo>
                  <a:lnTo>
                    <a:pt x="422" y="203"/>
                  </a:lnTo>
                  <a:lnTo>
                    <a:pt x="418" y="212"/>
                  </a:lnTo>
                  <a:lnTo>
                    <a:pt x="412" y="221"/>
                  </a:lnTo>
                  <a:lnTo>
                    <a:pt x="402" y="238"/>
                  </a:lnTo>
                  <a:lnTo>
                    <a:pt x="402" y="238"/>
                  </a:lnTo>
                  <a:lnTo>
                    <a:pt x="402" y="242"/>
                  </a:lnTo>
                  <a:lnTo>
                    <a:pt x="403" y="245"/>
                  </a:lnTo>
                  <a:lnTo>
                    <a:pt x="406" y="250"/>
                  </a:lnTo>
                  <a:lnTo>
                    <a:pt x="409" y="254"/>
                  </a:lnTo>
                  <a:lnTo>
                    <a:pt x="412" y="259"/>
                  </a:lnTo>
                  <a:lnTo>
                    <a:pt x="419" y="251"/>
                  </a:lnTo>
                  <a:lnTo>
                    <a:pt x="420" y="252"/>
                  </a:lnTo>
                  <a:lnTo>
                    <a:pt x="413" y="262"/>
                  </a:lnTo>
                  <a:lnTo>
                    <a:pt x="415" y="264"/>
                  </a:lnTo>
                  <a:lnTo>
                    <a:pt x="415" y="264"/>
                  </a:lnTo>
                  <a:lnTo>
                    <a:pt x="406" y="269"/>
                  </a:lnTo>
                  <a:lnTo>
                    <a:pt x="396" y="275"/>
                  </a:lnTo>
                  <a:lnTo>
                    <a:pt x="393" y="279"/>
                  </a:lnTo>
                  <a:lnTo>
                    <a:pt x="389" y="284"/>
                  </a:lnTo>
                  <a:lnTo>
                    <a:pt x="388" y="289"/>
                  </a:lnTo>
                  <a:lnTo>
                    <a:pt x="388" y="297"/>
                  </a:lnTo>
                  <a:lnTo>
                    <a:pt x="388" y="297"/>
                  </a:lnTo>
                  <a:lnTo>
                    <a:pt x="391" y="298"/>
                  </a:lnTo>
                  <a:lnTo>
                    <a:pt x="392" y="299"/>
                  </a:lnTo>
                  <a:lnTo>
                    <a:pt x="393" y="299"/>
                  </a:lnTo>
                  <a:lnTo>
                    <a:pt x="393" y="299"/>
                  </a:lnTo>
                  <a:lnTo>
                    <a:pt x="391" y="301"/>
                  </a:lnTo>
                  <a:lnTo>
                    <a:pt x="391" y="304"/>
                  </a:lnTo>
                  <a:lnTo>
                    <a:pt x="393" y="308"/>
                  </a:lnTo>
                  <a:lnTo>
                    <a:pt x="396" y="308"/>
                  </a:lnTo>
                  <a:lnTo>
                    <a:pt x="396" y="308"/>
                  </a:lnTo>
                  <a:lnTo>
                    <a:pt x="396" y="311"/>
                  </a:lnTo>
                  <a:lnTo>
                    <a:pt x="395" y="312"/>
                  </a:lnTo>
                  <a:lnTo>
                    <a:pt x="392" y="308"/>
                  </a:lnTo>
                  <a:lnTo>
                    <a:pt x="389" y="309"/>
                  </a:lnTo>
                  <a:lnTo>
                    <a:pt x="389" y="309"/>
                  </a:lnTo>
                  <a:lnTo>
                    <a:pt x="362" y="309"/>
                  </a:lnTo>
                  <a:lnTo>
                    <a:pt x="362" y="309"/>
                  </a:lnTo>
                  <a:lnTo>
                    <a:pt x="361" y="314"/>
                  </a:lnTo>
                  <a:lnTo>
                    <a:pt x="356" y="315"/>
                  </a:lnTo>
                  <a:lnTo>
                    <a:pt x="354" y="318"/>
                  </a:lnTo>
                  <a:lnTo>
                    <a:pt x="352" y="319"/>
                  </a:lnTo>
                  <a:lnTo>
                    <a:pt x="352" y="321"/>
                  </a:lnTo>
                  <a:lnTo>
                    <a:pt x="352" y="321"/>
                  </a:lnTo>
                  <a:lnTo>
                    <a:pt x="356" y="322"/>
                  </a:lnTo>
                  <a:lnTo>
                    <a:pt x="359" y="321"/>
                  </a:lnTo>
                  <a:lnTo>
                    <a:pt x="361" y="319"/>
                  </a:lnTo>
                  <a:lnTo>
                    <a:pt x="363" y="316"/>
                  </a:lnTo>
                  <a:lnTo>
                    <a:pt x="363" y="316"/>
                  </a:lnTo>
                  <a:lnTo>
                    <a:pt x="359" y="322"/>
                  </a:lnTo>
                  <a:lnTo>
                    <a:pt x="354" y="329"/>
                  </a:lnTo>
                  <a:lnTo>
                    <a:pt x="349" y="336"/>
                  </a:lnTo>
                  <a:lnTo>
                    <a:pt x="348" y="345"/>
                  </a:lnTo>
                  <a:lnTo>
                    <a:pt x="344" y="339"/>
                  </a:lnTo>
                  <a:lnTo>
                    <a:pt x="344" y="339"/>
                  </a:lnTo>
                  <a:lnTo>
                    <a:pt x="339" y="344"/>
                  </a:lnTo>
                  <a:lnTo>
                    <a:pt x="336" y="346"/>
                  </a:lnTo>
                  <a:lnTo>
                    <a:pt x="331" y="356"/>
                  </a:lnTo>
                  <a:lnTo>
                    <a:pt x="325" y="366"/>
                  </a:lnTo>
                  <a:lnTo>
                    <a:pt x="322" y="368"/>
                  </a:lnTo>
                  <a:lnTo>
                    <a:pt x="318" y="371"/>
                  </a:lnTo>
                  <a:lnTo>
                    <a:pt x="318" y="379"/>
                  </a:lnTo>
                  <a:lnTo>
                    <a:pt x="318" y="379"/>
                  </a:lnTo>
                  <a:lnTo>
                    <a:pt x="308" y="383"/>
                  </a:lnTo>
                  <a:lnTo>
                    <a:pt x="298" y="391"/>
                  </a:lnTo>
                  <a:lnTo>
                    <a:pt x="288" y="393"/>
                  </a:lnTo>
                  <a:lnTo>
                    <a:pt x="282" y="395"/>
                  </a:lnTo>
                  <a:lnTo>
                    <a:pt x="277" y="395"/>
                  </a:lnTo>
                  <a:lnTo>
                    <a:pt x="277" y="396"/>
                  </a:lnTo>
                  <a:lnTo>
                    <a:pt x="277" y="396"/>
                  </a:lnTo>
                  <a:lnTo>
                    <a:pt x="274" y="396"/>
                  </a:lnTo>
                  <a:lnTo>
                    <a:pt x="271" y="398"/>
                  </a:lnTo>
                  <a:lnTo>
                    <a:pt x="265" y="402"/>
                  </a:lnTo>
                  <a:lnTo>
                    <a:pt x="261" y="410"/>
                  </a:lnTo>
                  <a:lnTo>
                    <a:pt x="255" y="416"/>
                  </a:lnTo>
                  <a:lnTo>
                    <a:pt x="255" y="416"/>
                  </a:lnTo>
                  <a:lnTo>
                    <a:pt x="245" y="423"/>
                  </a:lnTo>
                  <a:lnTo>
                    <a:pt x="241" y="426"/>
                  </a:lnTo>
                  <a:lnTo>
                    <a:pt x="235" y="428"/>
                  </a:lnTo>
                  <a:lnTo>
                    <a:pt x="235" y="428"/>
                  </a:lnTo>
                  <a:lnTo>
                    <a:pt x="241" y="425"/>
                  </a:lnTo>
                  <a:lnTo>
                    <a:pt x="250" y="418"/>
                  </a:lnTo>
                  <a:lnTo>
                    <a:pt x="257" y="412"/>
                  </a:lnTo>
                  <a:lnTo>
                    <a:pt x="259" y="408"/>
                  </a:lnTo>
                  <a:lnTo>
                    <a:pt x="261" y="403"/>
                  </a:lnTo>
                  <a:lnTo>
                    <a:pt x="268" y="396"/>
                  </a:lnTo>
                  <a:lnTo>
                    <a:pt x="268" y="396"/>
                  </a:lnTo>
                  <a:lnTo>
                    <a:pt x="265" y="395"/>
                  </a:lnTo>
                  <a:lnTo>
                    <a:pt x="259" y="395"/>
                  </a:lnTo>
                  <a:lnTo>
                    <a:pt x="250" y="395"/>
                  </a:lnTo>
                  <a:lnTo>
                    <a:pt x="250" y="395"/>
                  </a:lnTo>
                  <a:lnTo>
                    <a:pt x="247" y="398"/>
                  </a:lnTo>
                  <a:lnTo>
                    <a:pt x="242" y="402"/>
                  </a:lnTo>
                  <a:lnTo>
                    <a:pt x="238" y="409"/>
                  </a:lnTo>
                  <a:lnTo>
                    <a:pt x="234" y="413"/>
                  </a:lnTo>
                  <a:lnTo>
                    <a:pt x="230" y="415"/>
                  </a:lnTo>
                  <a:lnTo>
                    <a:pt x="227" y="416"/>
                  </a:lnTo>
                  <a:lnTo>
                    <a:pt x="220" y="416"/>
                  </a:lnTo>
                  <a:lnTo>
                    <a:pt x="220" y="416"/>
                  </a:lnTo>
                  <a:lnTo>
                    <a:pt x="217" y="418"/>
                  </a:lnTo>
                  <a:lnTo>
                    <a:pt x="212" y="418"/>
                  </a:lnTo>
                  <a:lnTo>
                    <a:pt x="205" y="415"/>
                  </a:lnTo>
                  <a:lnTo>
                    <a:pt x="197" y="415"/>
                  </a:lnTo>
                  <a:lnTo>
                    <a:pt x="194" y="415"/>
                  </a:lnTo>
                  <a:lnTo>
                    <a:pt x="191" y="416"/>
                  </a:lnTo>
                  <a:lnTo>
                    <a:pt x="170" y="413"/>
                  </a:lnTo>
                  <a:lnTo>
                    <a:pt x="170" y="413"/>
                  </a:lnTo>
                  <a:lnTo>
                    <a:pt x="171" y="412"/>
                  </a:lnTo>
                  <a:lnTo>
                    <a:pt x="175" y="412"/>
                  </a:lnTo>
                  <a:lnTo>
                    <a:pt x="178" y="409"/>
                  </a:lnTo>
                  <a:lnTo>
                    <a:pt x="178" y="408"/>
                  </a:lnTo>
                  <a:lnTo>
                    <a:pt x="178" y="405"/>
                  </a:lnTo>
                  <a:lnTo>
                    <a:pt x="178" y="405"/>
                  </a:lnTo>
                  <a:lnTo>
                    <a:pt x="175" y="402"/>
                  </a:lnTo>
                  <a:lnTo>
                    <a:pt x="173" y="400"/>
                  </a:lnTo>
                  <a:lnTo>
                    <a:pt x="165" y="396"/>
                  </a:lnTo>
                  <a:lnTo>
                    <a:pt x="158" y="393"/>
                  </a:lnTo>
                  <a:lnTo>
                    <a:pt x="155" y="391"/>
                  </a:lnTo>
                  <a:lnTo>
                    <a:pt x="154" y="388"/>
                  </a:lnTo>
                  <a:lnTo>
                    <a:pt x="153" y="391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7" y="389"/>
                  </a:lnTo>
                  <a:lnTo>
                    <a:pt x="144" y="389"/>
                  </a:lnTo>
                  <a:lnTo>
                    <a:pt x="141" y="388"/>
                  </a:lnTo>
                  <a:lnTo>
                    <a:pt x="137" y="388"/>
                  </a:lnTo>
                  <a:lnTo>
                    <a:pt x="146" y="383"/>
                  </a:lnTo>
                  <a:lnTo>
                    <a:pt x="146" y="383"/>
                  </a:lnTo>
                  <a:lnTo>
                    <a:pt x="136" y="372"/>
                  </a:lnTo>
                  <a:lnTo>
                    <a:pt x="130" y="379"/>
                  </a:lnTo>
                  <a:lnTo>
                    <a:pt x="130" y="379"/>
                  </a:lnTo>
                  <a:lnTo>
                    <a:pt x="133" y="379"/>
                  </a:lnTo>
                  <a:lnTo>
                    <a:pt x="134" y="382"/>
                  </a:lnTo>
                  <a:lnTo>
                    <a:pt x="134" y="385"/>
                  </a:lnTo>
                  <a:lnTo>
                    <a:pt x="133" y="388"/>
                  </a:lnTo>
                  <a:lnTo>
                    <a:pt x="133" y="388"/>
                  </a:lnTo>
                  <a:lnTo>
                    <a:pt x="126" y="388"/>
                  </a:lnTo>
                  <a:lnTo>
                    <a:pt x="123" y="383"/>
                  </a:lnTo>
                  <a:lnTo>
                    <a:pt x="120" y="381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4" y="379"/>
                  </a:lnTo>
                  <a:lnTo>
                    <a:pt x="113" y="379"/>
                  </a:lnTo>
                  <a:lnTo>
                    <a:pt x="116" y="382"/>
                  </a:lnTo>
                  <a:lnTo>
                    <a:pt x="116" y="382"/>
                  </a:lnTo>
                  <a:lnTo>
                    <a:pt x="111" y="381"/>
                  </a:lnTo>
                  <a:lnTo>
                    <a:pt x="107" y="379"/>
                  </a:lnTo>
                  <a:lnTo>
                    <a:pt x="107" y="379"/>
                  </a:lnTo>
                  <a:lnTo>
                    <a:pt x="107" y="375"/>
                  </a:lnTo>
                  <a:lnTo>
                    <a:pt x="106" y="372"/>
                  </a:lnTo>
                  <a:lnTo>
                    <a:pt x="104" y="369"/>
                  </a:lnTo>
                  <a:lnTo>
                    <a:pt x="104" y="369"/>
                  </a:lnTo>
                  <a:lnTo>
                    <a:pt x="103" y="371"/>
                  </a:lnTo>
                  <a:lnTo>
                    <a:pt x="101" y="372"/>
                  </a:lnTo>
                  <a:lnTo>
                    <a:pt x="100" y="372"/>
                  </a:lnTo>
                  <a:lnTo>
                    <a:pt x="100" y="372"/>
                  </a:lnTo>
                  <a:lnTo>
                    <a:pt x="103" y="369"/>
                  </a:lnTo>
                  <a:lnTo>
                    <a:pt x="104" y="366"/>
                  </a:lnTo>
                  <a:lnTo>
                    <a:pt x="101" y="366"/>
                  </a:lnTo>
                  <a:lnTo>
                    <a:pt x="101" y="366"/>
                  </a:lnTo>
                  <a:lnTo>
                    <a:pt x="83" y="356"/>
                  </a:lnTo>
                  <a:lnTo>
                    <a:pt x="74" y="351"/>
                  </a:lnTo>
                  <a:lnTo>
                    <a:pt x="66" y="344"/>
                  </a:lnTo>
                  <a:lnTo>
                    <a:pt x="66" y="344"/>
                  </a:lnTo>
                  <a:lnTo>
                    <a:pt x="60" y="332"/>
                  </a:lnTo>
                  <a:lnTo>
                    <a:pt x="54" y="324"/>
                  </a:lnTo>
                  <a:lnTo>
                    <a:pt x="54" y="324"/>
                  </a:lnTo>
                  <a:lnTo>
                    <a:pt x="56" y="321"/>
                  </a:lnTo>
                  <a:lnTo>
                    <a:pt x="56" y="319"/>
                  </a:lnTo>
                  <a:lnTo>
                    <a:pt x="54" y="316"/>
                  </a:lnTo>
                  <a:lnTo>
                    <a:pt x="51" y="309"/>
                  </a:lnTo>
                  <a:lnTo>
                    <a:pt x="39" y="297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9" y="291"/>
                  </a:lnTo>
                  <a:lnTo>
                    <a:pt x="22" y="284"/>
                  </a:lnTo>
                  <a:lnTo>
                    <a:pt x="16" y="275"/>
                  </a:lnTo>
                  <a:lnTo>
                    <a:pt x="10" y="265"/>
                  </a:lnTo>
                  <a:lnTo>
                    <a:pt x="4" y="255"/>
                  </a:lnTo>
                  <a:lnTo>
                    <a:pt x="3" y="245"/>
                  </a:lnTo>
                  <a:lnTo>
                    <a:pt x="0" y="235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4"/>
                  </a:lnTo>
                  <a:lnTo>
                    <a:pt x="3" y="224"/>
                  </a:lnTo>
                  <a:lnTo>
                    <a:pt x="3" y="222"/>
                  </a:lnTo>
                  <a:lnTo>
                    <a:pt x="3" y="220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4" y="214"/>
                  </a:lnTo>
                  <a:lnTo>
                    <a:pt x="6" y="212"/>
                  </a:lnTo>
                  <a:lnTo>
                    <a:pt x="9" y="211"/>
                  </a:lnTo>
                  <a:lnTo>
                    <a:pt x="9" y="211"/>
                  </a:lnTo>
                  <a:lnTo>
                    <a:pt x="7" y="208"/>
                  </a:lnTo>
                  <a:lnTo>
                    <a:pt x="6" y="207"/>
                  </a:lnTo>
                  <a:lnTo>
                    <a:pt x="6" y="207"/>
                  </a:lnTo>
                  <a:lnTo>
                    <a:pt x="9" y="205"/>
                  </a:lnTo>
                  <a:lnTo>
                    <a:pt x="10" y="203"/>
                  </a:lnTo>
                  <a:lnTo>
                    <a:pt x="13" y="197"/>
                  </a:lnTo>
                  <a:lnTo>
                    <a:pt x="16" y="190"/>
                  </a:lnTo>
                  <a:lnTo>
                    <a:pt x="17" y="185"/>
                  </a:lnTo>
                  <a:lnTo>
                    <a:pt x="20" y="187"/>
                  </a:lnTo>
                  <a:lnTo>
                    <a:pt x="20" y="187"/>
                  </a:lnTo>
                  <a:lnTo>
                    <a:pt x="30" y="170"/>
                  </a:lnTo>
                  <a:lnTo>
                    <a:pt x="34" y="161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40" y="153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0" y="143"/>
                  </a:lnTo>
                  <a:lnTo>
                    <a:pt x="40" y="143"/>
                  </a:lnTo>
                  <a:lnTo>
                    <a:pt x="44" y="123"/>
                  </a:lnTo>
                  <a:lnTo>
                    <a:pt x="49" y="101"/>
                  </a:lnTo>
                  <a:lnTo>
                    <a:pt x="51" y="93"/>
                  </a:lnTo>
                  <a:lnTo>
                    <a:pt x="54" y="83"/>
                  </a:lnTo>
                  <a:lnTo>
                    <a:pt x="60" y="73"/>
                  </a:lnTo>
                  <a:lnTo>
                    <a:pt x="66" y="66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6" y="59"/>
                  </a:lnTo>
                  <a:lnTo>
                    <a:pt x="70" y="54"/>
                  </a:lnTo>
                  <a:lnTo>
                    <a:pt x="79" y="47"/>
                  </a:lnTo>
                  <a:lnTo>
                    <a:pt x="89" y="39"/>
                  </a:lnTo>
                  <a:lnTo>
                    <a:pt x="100" y="34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00" y="36"/>
                  </a:lnTo>
                  <a:lnTo>
                    <a:pt x="86" y="43"/>
                  </a:lnTo>
                  <a:lnTo>
                    <a:pt x="79" y="47"/>
                  </a:lnTo>
                  <a:lnTo>
                    <a:pt x="74" y="52"/>
                  </a:lnTo>
                  <a:lnTo>
                    <a:pt x="70" y="57"/>
                  </a:lnTo>
                  <a:lnTo>
                    <a:pt x="69" y="63"/>
                  </a:lnTo>
                  <a:lnTo>
                    <a:pt x="69" y="63"/>
                  </a:lnTo>
                  <a:lnTo>
                    <a:pt x="81" y="59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97" y="53"/>
                  </a:lnTo>
                  <a:lnTo>
                    <a:pt x="100" y="52"/>
                  </a:lnTo>
                  <a:lnTo>
                    <a:pt x="103" y="49"/>
                  </a:lnTo>
                  <a:lnTo>
                    <a:pt x="104" y="46"/>
                  </a:lnTo>
                  <a:lnTo>
                    <a:pt x="104" y="46"/>
                  </a:lnTo>
                  <a:lnTo>
                    <a:pt x="103" y="44"/>
                  </a:lnTo>
                  <a:lnTo>
                    <a:pt x="101" y="43"/>
                  </a:lnTo>
                  <a:lnTo>
                    <a:pt x="100" y="44"/>
                  </a:lnTo>
                  <a:lnTo>
                    <a:pt x="96" y="46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4" y="46"/>
                  </a:lnTo>
                  <a:lnTo>
                    <a:pt x="97" y="44"/>
                  </a:lnTo>
                  <a:lnTo>
                    <a:pt x="100" y="43"/>
                  </a:lnTo>
                  <a:lnTo>
                    <a:pt x="106" y="42"/>
                  </a:lnTo>
                  <a:lnTo>
                    <a:pt x="107" y="40"/>
                  </a:lnTo>
                  <a:lnTo>
                    <a:pt x="108" y="37"/>
                  </a:lnTo>
                  <a:lnTo>
                    <a:pt x="108" y="37"/>
                  </a:lnTo>
                  <a:lnTo>
                    <a:pt x="111" y="37"/>
                  </a:lnTo>
                  <a:lnTo>
                    <a:pt x="111" y="39"/>
                  </a:lnTo>
                  <a:lnTo>
                    <a:pt x="114" y="39"/>
                  </a:lnTo>
                  <a:lnTo>
                    <a:pt x="116" y="37"/>
                  </a:lnTo>
                  <a:lnTo>
                    <a:pt x="116" y="36"/>
                  </a:lnTo>
                  <a:lnTo>
                    <a:pt x="116" y="36"/>
                  </a:lnTo>
                  <a:lnTo>
                    <a:pt x="117" y="39"/>
                  </a:lnTo>
                  <a:lnTo>
                    <a:pt x="118" y="40"/>
                  </a:lnTo>
                  <a:lnTo>
                    <a:pt x="120" y="39"/>
                  </a:lnTo>
                  <a:lnTo>
                    <a:pt x="121" y="39"/>
                  </a:lnTo>
                  <a:lnTo>
                    <a:pt x="123" y="36"/>
                  </a:lnTo>
                  <a:lnTo>
                    <a:pt x="124" y="36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7" y="36"/>
                  </a:lnTo>
                  <a:lnTo>
                    <a:pt x="128" y="36"/>
                  </a:lnTo>
                  <a:lnTo>
                    <a:pt x="131" y="36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7" y="34"/>
                  </a:lnTo>
                  <a:lnTo>
                    <a:pt x="136" y="33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1" y="33"/>
                  </a:lnTo>
                  <a:lnTo>
                    <a:pt x="141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1" y="34"/>
                  </a:lnTo>
                  <a:lnTo>
                    <a:pt x="141" y="36"/>
                  </a:lnTo>
                  <a:lnTo>
                    <a:pt x="141" y="39"/>
                  </a:lnTo>
                  <a:lnTo>
                    <a:pt x="144" y="42"/>
                  </a:lnTo>
                  <a:lnTo>
                    <a:pt x="148" y="46"/>
                  </a:lnTo>
                  <a:lnTo>
                    <a:pt x="151" y="47"/>
                  </a:lnTo>
                  <a:lnTo>
                    <a:pt x="153" y="49"/>
                  </a:lnTo>
                  <a:lnTo>
                    <a:pt x="160" y="44"/>
                  </a:lnTo>
                  <a:lnTo>
                    <a:pt x="158" y="42"/>
                  </a:lnTo>
                  <a:lnTo>
                    <a:pt x="158" y="42"/>
                  </a:lnTo>
                  <a:lnTo>
                    <a:pt x="160" y="40"/>
                  </a:lnTo>
                  <a:lnTo>
                    <a:pt x="164" y="42"/>
                  </a:lnTo>
                  <a:lnTo>
                    <a:pt x="170" y="44"/>
                  </a:lnTo>
                  <a:lnTo>
                    <a:pt x="173" y="46"/>
                  </a:lnTo>
                  <a:lnTo>
                    <a:pt x="174" y="46"/>
                  </a:lnTo>
                  <a:lnTo>
                    <a:pt x="175" y="43"/>
                  </a:lnTo>
                  <a:lnTo>
                    <a:pt x="174" y="37"/>
                  </a:lnTo>
                  <a:lnTo>
                    <a:pt x="170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5" y="39"/>
                  </a:lnTo>
                  <a:lnTo>
                    <a:pt x="178" y="42"/>
                  </a:lnTo>
                  <a:lnTo>
                    <a:pt x="180" y="39"/>
                  </a:lnTo>
                  <a:lnTo>
                    <a:pt x="180" y="39"/>
                  </a:lnTo>
                  <a:lnTo>
                    <a:pt x="180" y="42"/>
                  </a:lnTo>
                  <a:lnTo>
                    <a:pt x="177" y="44"/>
                  </a:lnTo>
                  <a:lnTo>
                    <a:pt x="173" y="47"/>
                  </a:lnTo>
                  <a:lnTo>
                    <a:pt x="171" y="49"/>
                  </a:lnTo>
                  <a:lnTo>
                    <a:pt x="170" y="50"/>
                  </a:lnTo>
                  <a:lnTo>
                    <a:pt x="171" y="53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77" y="57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9"/>
                  </a:lnTo>
                  <a:lnTo>
                    <a:pt x="180" y="59"/>
                  </a:lnTo>
                  <a:lnTo>
                    <a:pt x="178" y="62"/>
                  </a:lnTo>
                  <a:lnTo>
                    <a:pt x="178" y="62"/>
                  </a:lnTo>
                  <a:lnTo>
                    <a:pt x="180" y="63"/>
                  </a:lnTo>
                  <a:lnTo>
                    <a:pt x="183" y="63"/>
                  </a:lnTo>
                  <a:lnTo>
                    <a:pt x="183" y="62"/>
                  </a:lnTo>
                  <a:lnTo>
                    <a:pt x="187" y="66"/>
                  </a:lnTo>
                  <a:lnTo>
                    <a:pt x="187" y="66"/>
                  </a:lnTo>
                  <a:lnTo>
                    <a:pt x="190" y="63"/>
                  </a:lnTo>
                  <a:lnTo>
                    <a:pt x="188" y="60"/>
                  </a:lnTo>
                  <a:lnTo>
                    <a:pt x="187" y="59"/>
                  </a:lnTo>
                  <a:lnTo>
                    <a:pt x="185" y="57"/>
                  </a:lnTo>
                  <a:lnTo>
                    <a:pt x="185" y="57"/>
                  </a:lnTo>
                  <a:lnTo>
                    <a:pt x="187" y="54"/>
                  </a:lnTo>
                  <a:lnTo>
                    <a:pt x="185" y="53"/>
                  </a:lnTo>
                  <a:lnTo>
                    <a:pt x="183" y="49"/>
                  </a:lnTo>
                  <a:lnTo>
                    <a:pt x="183" y="47"/>
                  </a:lnTo>
                  <a:lnTo>
                    <a:pt x="183" y="47"/>
                  </a:lnTo>
                  <a:lnTo>
                    <a:pt x="181" y="47"/>
                  </a:lnTo>
                  <a:lnTo>
                    <a:pt x="180" y="49"/>
                  </a:lnTo>
                  <a:lnTo>
                    <a:pt x="180" y="53"/>
                  </a:lnTo>
                  <a:lnTo>
                    <a:pt x="178" y="53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47"/>
                  </a:lnTo>
                  <a:lnTo>
                    <a:pt x="183" y="47"/>
                  </a:lnTo>
                  <a:lnTo>
                    <a:pt x="187" y="53"/>
                  </a:lnTo>
                  <a:lnTo>
                    <a:pt x="187" y="53"/>
                  </a:lnTo>
                  <a:lnTo>
                    <a:pt x="190" y="50"/>
                  </a:lnTo>
                  <a:lnTo>
                    <a:pt x="191" y="49"/>
                  </a:lnTo>
                  <a:lnTo>
                    <a:pt x="191" y="47"/>
                  </a:lnTo>
                  <a:lnTo>
                    <a:pt x="187" y="44"/>
                  </a:lnTo>
                  <a:lnTo>
                    <a:pt x="185" y="46"/>
                  </a:lnTo>
                  <a:lnTo>
                    <a:pt x="185" y="46"/>
                  </a:lnTo>
                  <a:lnTo>
                    <a:pt x="185" y="42"/>
                  </a:lnTo>
                  <a:lnTo>
                    <a:pt x="187" y="39"/>
                  </a:lnTo>
                  <a:lnTo>
                    <a:pt x="187" y="36"/>
                  </a:lnTo>
                  <a:lnTo>
                    <a:pt x="185" y="34"/>
                  </a:lnTo>
                  <a:lnTo>
                    <a:pt x="185" y="34"/>
                  </a:lnTo>
                  <a:lnTo>
                    <a:pt x="190" y="33"/>
                  </a:lnTo>
                  <a:lnTo>
                    <a:pt x="194" y="30"/>
                  </a:lnTo>
                  <a:lnTo>
                    <a:pt x="194" y="30"/>
                  </a:lnTo>
                  <a:lnTo>
                    <a:pt x="208" y="30"/>
                  </a:lnTo>
                  <a:lnTo>
                    <a:pt x="218" y="32"/>
                  </a:lnTo>
                  <a:lnTo>
                    <a:pt x="227" y="33"/>
                  </a:lnTo>
                  <a:lnTo>
                    <a:pt x="227" y="33"/>
                  </a:lnTo>
                  <a:lnTo>
                    <a:pt x="230" y="30"/>
                  </a:lnTo>
                  <a:lnTo>
                    <a:pt x="230" y="29"/>
                  </a:lnTo>
                  <a:lnTo>
                    <a:pt x="230" y="26"/>
                  </a:lnTo>
                  <a:lnTo>
                    <a:pt x="230" y="26"/>
                  </a:lnTo>
                  <a:lnTo>
                    <a:pt x="231" y="27"/>
                  </a:lnTo>
                  <a:lnTo>
                    <a:pt x="232" y="29"/>
                  </a:lnTo>
                  <a:lnTo>
                    <a:pt x="237" y="24"/>
                  </a:lnTo>
                  <a:lnTo>
                    <a:pt x="237" y="24"/>
                  </a:lnTo>
                  <a:lnTo>
                    <a:pt x="235" y="23"/>
                  </a:lnTo>
                  <a:lnTo>
                    <a:pt x="235" y="23"/>
                  </a:lnTo>
                  <a:lnTo>
                    <a:pt x="238" y="20"/>
                  </a:lnTo>
                  <a:lnTo>
                    <a:pt x="240" y="19"/>
                  </a:lnTo>
                  <a:lnTo>
                    <a:pt x="240" y="17"/>
                  </a:lnTo>
                  <a:lnTo>
                    <a:pt x="238" y="16"/>
                  </a:lnTo>
                  <a:lnTo>
                    <a:pt x="235" y="13"/>
                  </a:lnTo>
                  <a:lnTo>
                    <a:pt x="235" y="13"/>
                  </a:lnTo>
                  <a:lnTo>
                    <a:pt x="231" y="15"/>
                  </a:lnTo>
                  <a:lnTo>
                    <a:pt x="227" y="13"/>
                  </a:lnTo>
                  <a:lnTo>
                    <a:pt x="222" y="15"/>
                  </a:lnTo>
                  <a:lnTo>
                    <a:pt x="221" y="16"/>
                  </a:lnTo>
                  <a:lnTo>
                    <a:pt x="220" y="17"/>
                  </a:lnTo>
                  <a:lnTo>
                    <a:pt x="218" y="16"/>
                  </a:lnTo>
                  <a:lnTo>
                    <a:pt x="217" y="17"/>
                  </a:lnTo>
                  <a:lnTo>
                    <a:pt x="217" y="17"/>
                  </a:lnTo>
                  <a:lnTo>
                    <a:pt x="217" y="15"/>
                  </a:lnTo>
                  <a:lnTo>
                    <a:pt x="215" y="13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4" y="12"/>
                  </a:lnTo>
                  <a:lnTo>
                    <a:pt x="211" y="12"/>
                  </a:lnTo>
                  <a:lnTo>
                    <a:pt x="211" y="12"/>
                  </a:lnTo>
                  <a:lnTo>
                    <a:pt x="217" y="9"/>
                  </a:lnTo>
                  <a:lnTo>
                    <a:pt x="220" y="9"/>
                  </a:lnTo>
                  <a:lnTo>
                    <a:pt x="225" y="9"/>
                  </a:lnTo>
                  <a:lnTo>
                    <a:pt x="230" y="10"/>
                  </a:lnTo>
                  <a:lnTo>
                    <a:pt x="238" y="13"/>
                  </a:lnTo>
                  <a:lnTo>
                    <a:pt x="241" y="13"/>
                  </a:lnTo>
                  <a:lnTo>
                    <a:pt x="247" y="13"/>
                  </a:lnTo>
                  <a:lnTo>
                    <a:pt x="247" y="13"/>
                  </a:lnTo>
                  <a:lnTo>
                    <a:pt x="247" y="12"/>
                  </a:lnTo>
                  <a:lnTo>
                    <a:pt x="245" y="10"/>
                  </a:lnTo>
                  <a:lnTo>
                    <a:pt x="241" y="7"/>
                  </a:lnTo>
                  <a:lnTo>
                    <a:pt x="238" y="6"/>
                  </a:lnTo>
                  <a:lnTo>
                    <a:pt x="237" y="5"/>
                  </a:lnTo>
                  <a:lnTo>
                    <a:pt x="235" y="3"/>
                  </a:lnTo>
                  <a:lnTo>
                    <a:pt x="230" y="3"/>
                  </a:lnTo>
                  <a:lnTo>
                    <a:pt x="235" y="0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blipFill dpi="0" rotWithShape="1">
              <a:blip r:embed="rId4" cstate="screen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5249DEBB-C8EF-D686-F1D7-AB4AF89602A7}"/>
                </a:ext>
              </a:extLst>
            </p:cNvPr>
            <p:cNvSpPr txBox="1"/>
            <p:nvPr/>
          </p:nvSpPr>
          <p:spPr>
            <a:xfrm>
              <a:off x="1997265" y="4287731"/>
              <a:ext cx="8856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0DD674D6-93D4-D777-81EE-BD5809DEAA50}"/>
              </a:ext>
            </a:extLst>
          </p:cNvPr>
          <p:cNvGrpSpPr/>
          <p:nvPr/>
        </p:nvGrpSpPr>
        <p:grpSpPr>
          <a:xfrm>
            <a:off x="5055404" y="2749537"/>
            <a:ext cx="1116796" cy="1066422"/>
            <a:chOff x="1880404" y="4108463"/>
            <a:chExt cx="1116796" cy="1066422"/>
          </a:xfrm>
        </p:grpSpPr>
        <p:sp>
          <p:nvSpPr>
            <p:cNvPr id="106" name="Freeform 4091">
              <a:extLst>
                <a:ext uri="{FF2B5EF4-FFF2-40B4-BE49-F238E27FC236}">
                  <a16:creationId xmlns:a16="http://schemas.microsoft.com/office/drawing/2014/main" id="{33AD6EAC-ECB6-0E5F-8030-0F501D1A6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0404" y="4108463"/>
              <a:ext cx="1116796" cy="1066422"/>
            </a:xfrm>
            <a:custGeom>
              <a:avLst/>
              <a:gdLst>
                <a:gd name="T0" fmla="*/ 258 w 432"/>
                <a:gd name="T1" fmla="*/ 12 h 428"/>
                <a:gd name="T2" fmla="*/ 274 w 432"/>
                <a:gd name="T3" fmla="*/ 5 h 428"/>
                <a:gd name="T4" fmla="*/ 287 w 432"/>
                <a:gd name="T5" fmla="*/ 5 h 428"/>
                <a:gd name="T6" fmla="*/ 301 w 432"/>
                <a:gd name="T7" fmla="*/ 13 h 428"/>
                <a:gd name="T8" fmla="*/ 281 w 432"/>
                <a:gd name="T9" fmla="*/ 5 h 428"/>
                <a:gd name="T10" fmla="*/ 272 w 432"/>
                <a:gd name="T11" fmla="*/ 16 h 428"/>
                <a:gd name="T12" fmla="*/ 268 w 432"/>
                <a:gd name="T13" fmla="*/ 23 h 428"/>
                <a:gd name="T14" fmla="*/ 301 w 432"/>
                <a:gd name="T15" fmla="*/ 29 h 428"/>
                <a:gd name="T16" fmla="*/ 325 w 432"/>
                <a:gd name="T17" fmla="*/ 53 h 428"/>
                <a:gd name="T18" fmla="*/ 329 w 432"/>
                <a:gd name="T19" fmla="*/ 66 h 428"/>
                <a:gd name="T20" fmla="*/ 345 w 432"/>
                <a:gd name="T21" fmla="*/ 64 h 428"/>
                <a:gd name="T22" fmla="*/ 392 w 432"/>
                <a:gd name="T23" fmla="*/ 94 h 428"/>
                <a:gd name="T24" fmla="*/ 418 w 432"/>
                <a:gd name="T25" fmla="*/ 130 h 428"/>
                <a:gd name="T26" fmla="*/ 426 w 432"/>
                <a:gd name="T27" fmla="*/ 178 h 428"/>
                <a:gd name="T28" fmla="*/ 426 w 432"/>
                <a:gd name="T29" fmla="*/ 194 h 428"/>
                <a:gd name="T30" fmla="*/ 428 w 432"/>
                <a:gd name="T31" fmla="*/ 237 h 428"/>
                <a:gd name="T32" fmla="*/ 428 w 432"/>
                <a:gd name="T33" fmla="*/ 221 h 428"/>
                <a:gd name="T34" fmla="*/ 403 w 432"/>
                <a:gd name="T35" fmla="*/ 245 h 428"/>
                <a:gd name="T36" fmla="*/ 396 w 432"/>
                <a:gd name="T37" fmla="*/ 275 h 428"/>
                <a:gd name="T38" fmla="*/ 391 w 432"/>
                <a:gd name="T39" fmla="*/ 301 h 428"/>
                <a:gd name="T40" fmla="*/ 362 w 432"/>
                <a:gd name="T41" fmla="*/ 309 h 428"/>
                <a:gd name="T42" fmla="*/ 361 w 432"/>
                <a:gd name="T43" fmla="*/ 319 h 428"/>
                <a:gd name="T44" fmla="*/ 336 w 432"/>
                <a:gd name="T45" fmla="*/ 346 h 428"/>
                <a:gd name="T46" fmla="*/ 282 w 432"/>
                <a:gd name="T47" fmla="*/ 395 h 428"/>
                <a:gd name="T48" fmla="*/ 245 w 432"/>
                <a:gd name="T49" fmla="*/ 423 h 428"/>
                <a:gd name="T50" fmla="*/ 268 w 432"/>
                <a:gd name="T51" fmla="*/ 396 h 428"/>
                <a:gd name="T52" fmla="*/ 227 w 432"/>
                <a:gd name="T53" fmla="*/ 416 h 428"/>
                <a:gd name="T54" fmla="*/ 170 w 432"/>
                <a:gd name="T55" fmla="*/ 413 h 428"/>
                <a:gd name="T56" fmla="*/ 158 w 432"/>
                <a:gd name="T57" fmla="*/ 393 h 428"/>
                <a:gd name="T58" fmla="*/ 146 w 432"/>
                <a:gd name="T59" fmla="*/ 383 h 428"/>
                <a:gd name="T60" fmla="*/ 126 w 432"/>
                <a:gd name="T61" fmla="*/ 388 h 428"/>
                <a:gd name="T62" fmla="*/ 107 w 432"/>
                <a:gd name="T63" fmla="*/ 379 h 428"/>
                <a:gd name="T64" fmla="*/ 103 w 432"/>
                <a:gd name="T65" fmla="*/ 369 h 428"/>
                <a:gd name="T66" fmla="*/ 54 w 432"/>
                <a:gd name="T67" fmla="*/ 324 h 428"/>
                <a:gd name="T68" fmla="*/ 16 w 432"/>
                <a:gd name="T69" fmla="*/ 275 h 428"/>
                <a:gd name="T70" fmla="*/ 3 w 432"/>
                <a:gd name="T71" fmla="*/ 220 h 428"/>
                <a:gd name="T72" fmla="*/ 9 w 432"/>
                <a:gd name="T73" fmla="*/ 205 h 428"/>
                <a:gd name="T74" fmla="*/ 39 w 432"/>
                <a:gd name="T75" fmla="*/ 153 h 428"/>
                <a:gd name="T76" fmla="*/ 54 w 432"/>
                <a:gd name="T77" fmla="*/ 83 h 428"/>
                <a:gd name="T78" fmla="*/ 111 w 432"/>
                <a:gd name="T79" fmla="*/ 30 h 428"/>
                <a:gd name="T80" fmla="*/ 93 w 432"/>
                <a:gd name="T81" fmla="*/ 53 h 428"/>
                <a:gd name="T82" fmla="*/ 96 w 432"/>
                <a:gd name="T83" fmla="*/ 46 h 428"/>
                <a:gd name="T84" fmla="*/ 111 w 432"/>
                <a:gd name="T85" fmla="*/ 37 h 428"/>
                <a:gd name="T86" fmla="*/ 123 w 432"/>
                <a:gd name="T87" fmla="*/ 36 h 428"/>
                <a:gd name="T88" fmla="*/ 136 w 432"/>
                <a:gd name="T89" fmla="*/ 33 h 428"/>
                <a:gd name="T90" fmla="*/ 141 w 432"/>
                <a:gd name="T91" fmla="*/ 36 h 428"/>
                <a:gd name="T92" fmla="*/ 164 w 432"/>
                <a:gd name="T93" fmla="*/ 42 h 428"/>
                <a:gd name="T94" fmla="*/ 171 w 432"/>
                <a:gd name="T95" fmla="*/ 36 h 428"/>
                <a:gd name="T96" fmla="*/ 171 w 432"/>
                <a:gd name="T97" fmla="*/ 53 h 428"/>
                <a:gd name="T98" fmla="*/ 180 w 432"/>
                <a:gd name="T99" fmla="*/ 63 h 428"/>
                <a:gd name="T100" fmla="*/ 187 w 432"/>
                <a:gd name="T101" fmla="*/ 54 h 428"/>
                <a:gd name="T102" fmla="*/ 178 w 432"/>
                <a:gd name="T103" fmla="*/ 49 h 428"/>
                <a:gd name="T104" fmla="*/ 185 w 432"/>
                <a:gd name="T105" fmla="*/ 46 h 428"/>
                <a:gd name="T106" fmla="*/ 218 w 432"/>
                <a:gd name="T107" fmla="*/ 32 h 428"/>
                <a:gd name="T108" fmla="*/ 237 w 432"/>
                <a:gd name="T109" fmla="*/ 24 h 428"/>
                <a:gd name="T110" fmla="*/ 227 w 432"/>
                <a:gd name="T111" fmla="*/ 13 h 428"/>
                <a:gd name="T112" fmla="*/ 217 w 432"/>
                <a:gd name="T113" fmla="*/ 12 h 428"/>
                <a:gd name="T114" fmla="*/ 241 w 432"/>
                <a:gd name="T115" fmla="*/ 13 h 428"/>
                <a:gd name="T116" fmla="*/ 235 w 432"/>
                <a:gd name="T11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2" h="428">
                  <a:moveTo>
                    <a:pt x="232" y="0"/>
                  </a:moveTo>
                  <a:lnTo>
                    <a:pt x="232" y="0"/>
                  </a:lnTo>
                  <a:lnTo>
                    <a:pt x="241" y="6"/>
                  </a:lnTo>
                  <a:lnTo>
                    <a:pt x="247" y="7"/>
                  </a:lnTo>
                  <a:lnTo>
                    <a:pt x="252" y="9"/>
                  </a:lnTo>
                  <a:lnTo>
                    <a:pt x="250" y="12"/>
                  </a:lnTo>
                  <a:lnTo>
                    <a:pt x="250" y="12"/>
                  </a:lnTo>
                  <a:lnTo>
                    <a:pt x="254" y="12"/>
                  </a:lnTo>
                  <a:lnTo>
                    <a:pt x="255" y="12"/>
                  </a:lnTo>
                  <a:lnTo>
                    <a:pt x="258" y="12"/>
                  </a:lnTo>
                  <a:lnTo>
                    <a:pt x="261" y="10"/>
                  </a:lnTo>
                  <a:lnTo>
                    <a:pt x="265" y="5"/>
                  </a:lnTo>
                  <a:lnTo>
                    <a:pt x="268" y="3"/>
                  </a:lnTo>
                  <a:lnTo>
                    <a:pt x="272" y="3"/>
                  </a:lnTo>
                  <a:lnTo>
                    <a:pt x="269" y="3"/>
                  </a:lnTo>
                  <a:lnTo>
                    <a:pt x="269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72" y="3"/>
                  </a:lnTo>
                  <a:lnTo>
                    <a:pt x="274" y="5"/>
                  </a:lnTo>
                  <a:lnTo>
                    <a:pt x="274" y="5"/>
                  </a:lnTo>
                  <a:lnTo>
                    <a:pt x="277" y="5"/>
                  </a:lnTo>
                  <a:lnTo>
                    <a:pt x="277" y="3"/>
                  </a:lnTo>
                  <a:lnTo>
                    <a:pt x="279" y="5"/>
                  </a:lnTo>
                  <a:lnTo>
                    <a:pt x="279" y="5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5" y="5"/>
                  </a:lnTo>
                  <a:lnTo>
                    <a:pt x="287" y="5"/>
                  </a:lnTo>
                  <a:lnTo>
                    <a:pt x="287" y="5"/>
                  </a:lnTo>
                  <a:lnTo>
                    <a:pt x="288" y="7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89" y="7"/>
                  </a:lnTo>
                  <a:lnTo>
                    <a:pt x="292" y="6"/>
                  </a:lnTo>
                  <a:lnTo>
                    <a:pt x="294" y="9"/>
                  </a:lnTo>
                  <a:lnTo>
                    <a:pt x="292" y="12"/>
                  </a:lnTo>
                  <a:lnTo>
                    <a:pt x="292" y="12"/>
                  </a:lnTo>
                  <a:lnTo>
                    <a:pt x="297" y="12"/>
                  </a:lnTo>
                  <a:lnTo>
                    <a:pt x="301" y="13"/>
                  </a:lnTo>
                  <a:lnTo>
                    <a:pt x="309" y="22"/>
                  </a:lnTo>
                  <a:lnTo>
                    <a:pt x="309" y="22"/>
                  </a:lnTo>
                  <a:lnTo>
                    <a:pt x="298" y="16"/>
                  </a:lnTo>
                  <a:lnTo>
                    <a:pt x="292" y="13"/>
                  </a:lnTo>
                  <a:lnTo>
                    <a:pt x="287" y="12"/>
                  </a:lnTo>
                  <a:lnTo>
                    <a:pt x="287" y="12"/>
                  </a:lnTo>
                  <a:lnTo>
                    <a:pt x="287" y="7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1" y="5"/>
                  </a:lnTo>
                  <a:lnTo>
                    <a:pt x="281" y="6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78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5" y="17"/>
                  </a:lnTo>
                  <a:lnTo>
                    <a:pt x="274" y="17"/>
                  </a:lnTo>
                  <a:lnTo>
                    <a:pt x="272" y="16"/>
                  </a:lnTo>
                  <a:lnTo>
                    <a:pt x="272" y="16"/>
                  </a:lnTo>
                  <a:lnTo>
                    <a:pt x="271" y="17"/>
                  </a:lnTo>
                  <a:lnTo>
                    <a:pt x="269" y="17"/>
                  </a:lnTo>
                  <a:lnTo>
                    <a:pt x="265" y="17"/>
                  </a:lnTo>
                  <a:lnTo>
                    <a:pt x="264" y="19"/>
                  </a:lnTo>
                  <a:lnTo>
                    <a:pt x="264" y="19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4" y="23"/>
                  </a:lnTo>
                  <a:lnTo>
                    <a:pt x="265" y="23"/>
                  </a:lnTo>
                  <a:lnTo>
                    <a:pt x="268" y="23"/>
                  </a:lnTo>
                  <a:lnTo>
                    <a:pt x="268" y="23"/>
                  </a:lnTo>
                  <a:lnTo>
                    <a:pt x="278" y="23"/>
                  </a:lnTo>
                  <a:lnTo>
                    <a:pt x="284" y="23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4" y="26"/>
                  </a:lnTo>
                  <a:lnTo>
                    <a:pt x="297" y="27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4" y="30"/>
                  </a:lnTo>
                  <a:lnTo>
                    <a:pt x="306" y="32"/>
                  </a:lnTo>
                  <a:lnTo>
                    <a:pt x="309" y="36"/>
                  </a:lnTo>
                  <a:lnTo>
                    <a:pt x="309" y="36"/>
                  </a:lnTo>
                  <a:lnTo>
                    <a:pt x="316" y="44"/>
                  </a:lnTo>
                  <a:lnTo>
                    <a:pt x="322" y="47"/>
                  </a:lnTo>
                  <a:lnTo>
                    <a:pt x="326" y="50"/>
                  </a:lnTo>
                  <a:lnTo>
                    <a:pt x="325" y="53"/>
                  </a:lnTo>
                  <a:lnTo>
                    <a:pt x="328" y="57"/>
                  </a:lnTo>
                  <a:lnTo>
                    <a:pt x="326" y="59"/>
                  </a:lnTo>
                  <a:lnTo>
                    <a:pt x="334" y="62"/>
                  </a:lnTo>
                  <a:lnTo>
                    <a:pt x="334" y="62"/>
                  </a:lnTo>
                  <a:lnTo>
                    <a:pt x="329" y="62"/>
                  </a:lnTo>
                  <a:lnTo>
                    <a:pt x="328" y="62"/>
                  </a:lnTo>
                  <a:lnTo>
                    <a:pt x="326" y="63"/>
                  </a:lnTo>
                  <a:lnTo>
                    <a:pt x="326" y="63"/>
                  </a:lnTo>
                  <a:lnTo>
                    <a:pt x="328" y="64"/>
                  </a:lnTo>
                  <a:lnTo>
                    <a:pt x="329" y="66"/>
                  </a:lnTo>
                  <a:lnTo>
                    <a:pt x="334" y="66"/>
                  </a:lnTo>
                  <a:lnTo>
                    <a:pt x="334" y="66"/>
                  </a:lnTo>
                  <a:lnTo>
                    <a:pt x="334" y="69"/>
                  </a:lnTo>
                  <a:lnTo>
                    <a:pt x="334" y="70"/>
                  </a:lnTo>
                  <a:lnTo>
                    <a:pt x="335" y="71"/>
                  </a:lnTo>
                  <a:lnTo>
                    <a:pt x="339" y="63"/>
                  </a:lnTo>
                  <a:lnTo>
                    <a:pt x="338" y="62"/>
                  </a:lnTo>
                  <a:lnTo>
                    <a:pt x="338" y="62"/>
                  </a:lnTo>
                  <a:lnTo>
                    <a:pt x="342" y="63"/>
                  </a:lnTo>
                  <a:lnTo>
                    <a:pt x="345" y="64"/>
                  </a:lnTo>
                  <a:lnTo>
                    <a:pt x="348" y="70"/>
                  </a:lnTo>
                  <a:lnTo>
                    <a:pt x="349" y="71"/>
                  </a:lnTo>
                  <a:lnTo>
                    <a:pt x="352" y="71"/>
                  </a:lnTo>
                  <a:lnTo>
                    <a:pt x="355" y="71"/>
                  </a:lnTo>
                  <a:lnTo>
                    <a:pt x="361" y="71"/>
                  </a:lnTo>
                  <a:lnTo>
                    <a:pt x="361" y="71"/>
                  </a:lnTo>
                  <a:lnTo>
                    <a:pt x="368" y="79"/>
                  </a:lnTo>
                  <a:lnTo>
                    <a:pt x="375" y="84"/>
                  </a:lnTo>
                  <a:lnTo>
                    <a:pt x="383" y="91"/>
                  </a:lnTo>
                  <a:lnTo>
                    <a:pt x="392" y="94"/>
                  </a:lnTo>
                  <a:lnTo>
                    <a:pt x="389" y="97"/>
                  </a:lnTo>
                  <a:lnTo>
                    <a:pt x="389" y="97"/>
                  </a:lnTo>
                  <a:lnTo>
                    <a:pt x="395" y="99"/>
                  </a:lnTo>
                  <a:lnTo>
                    <a:pt x="396" y="101"/>
                  </a:lnTo>
                  <a:lnTo>
                    <a:pt x="402" y="107"/>
                  </a:lnTo>
                  <a:lnTo>
                    <a:pt x="406" y="114"/>
                  </a:lnTo>
                  <a:lnTo>
                    <a:pt x="408" y="117"/>
                  </a:lnTo>
                  <a:lnTo>
                    <a:pt x="412" y="118"/>
                  </a:lnTo>
                  <a:lnTo>
                    <a:pt x="412" y="118"/>
                  </a:lnTo>
                  <a:lnTo>
                    <a:pt x="418" y="130"/>
                  </a:lnTo>
                  <a:lnTo>
                    <a:pt x="423" y="143"/>
                  </a:lnTo>
                  <a:lnTo>
                    <a:pt x="426" y="150"/>
                  </a:lnTo>
                  <a:lnTo>
                    <a:pt x="428" y="154"/>
                  </a:lnTo>
                  <a:lnTo>
                    <a:pt x="428" y="163"/>
                  </a:lnTo>
                  <a:lnTo>
                    <a:pt x="426" y="168"/>
                  </a:lnTo>
                  <a:lnTo>
                    <a:pt x="426" y="168"/>
                  </a:lnTo>
                  <a:lnTo>
                    <a:pt x="429" y="171"/>
                  </a:lnTo>
                  <a:lnTo>
                    <a:pt x="428" y="174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6" y="178"/>
                  </a:lnTo>
                  <a:lnTo>
                    <a:pt x="426" y="183"/>
                  </a:lnTo>
                  <a:lnTo>
                    <a:pt x="428" y="187"/>
                  </a:lnTo>
                  <a:lnTo>
                    <a:pt x="430" y="193"/>
                  </a:lnTo>
                  <a:lnTo>
                    <a:pt x="432" y="201"/>
                  </a:lnTo>
                  <a:lnTo>
                    <a:pt x="430" y="203"/>
                  </a:lnTo>
                  <a:lnTo>
                    <a:pt x="430" y="207"/>
                  </a:lnTo>
                  <a:lnTo>
                    <a:pt x="430" y="207"/>
                  </a:lnTo>
                  <a:lnTo>
                    <a:pt x="429" y="201"/>
                  </a:lnTo>
                  <a:lnTo>
                    <a:pt x="426" y="194"/>
                  </a:lnTo>
                  <a:lnTo>
                    <a:pt x="426" y="194"/>
                  </a:lnTo>
                  <a:lnTo>
                    <a:pt x="423" y="195"/>
                  </a:lnTo>
                  <a:lnTo>
                    <a:pt x="422" y="197"/>
                  </a:lnTo>
                  <a:lnTo>
                    <a:pt x="423" y="201"/>
                  </a:lnTo>
                  <a:lnTo>
                    <a:pt x="425" y="204"/>
                  </a:lnTo>
                  <a:lnTo>
                    <a:pt x="426" y="207"/>
                  </a:lnTo>
                  <a:lnTo>
                    <a:pt x="426" y="207"/>
                  </a:lnTo>
                  <a:lnTo>
                    <a:pt x="429" y="217"/>
                  </a:lnTo>
                  <a:lnTo>
                    <a:pt x="429" y="227"/>
                  </a:lnTo>
                  <a:lnTo>
                    <a:pt x="428" y="237"/>
                  </a:lnTo>
                  <a:lnTo>
                    <a:pt x="425" y="247"/>
                  </a:lnTo>
                  <a:lnTo>
                    <a:pt x="425" y="247"/>
                  </a:lnTo>
                  <a:lnTo>
                    <a:pt x="423" y="242"/>
                  </a:lnTo>
                  <a:lnTo>
                    <a:pt x="423" y="240"/>
                  </a:lnTo>
                  <a:lnTo>
                    <a:pt x="426" y="237"/>
                  </a:lnTo>
                  <a:lnTo>
                    <a:pt x="429" y="232"/>
                  </a:lnTo>
                  <a:lnTo>
                    <a:pt x="428" y="230"/>
                  </a:lnTo>
                  <a:lnTo>
                    <a:pt x="426" y="227"/>
                  </a:lnTo>
                  <a:lnTo>
                    <a:pt x="426" y="227"/>
                  </a:lnTo>
                  <a:lnTo>
                    <a:pt x="428" y="221"/>
                  </a:lnTo>
                  <a:lnTo>
                    <a:pt x="426" y="215"/>
                  </a:lnTo>
                  <a:lnTo>
                    <a:pt x="425" y="210"/>
                  </a:lnTo>
                  <a:lnTo>
                    <a:pt x="422" y="203"/>
                  </a:lnTo>
                  <a:lnTo>
                    <a:pt x="422" y="203"/>
                  </a:lnTo>
                  <a:lnTo>
                    <a:pt x="418" y="212"/>
                  </a:lnTo>
                  <a:lnTo>
                    <a:pt x="412" y="221"/>
                  </a:lnTo>
                  <a:lnTo>
                    <a:pt x="402" y="238"/>
                  </a:lnTo>
                  <a:lnTo>
                    <a:pt x="402" y="238"/>
                  </a:lnTo>
                  <a:lnTo>
                    <a:pt x="402" y="242"/>
                  </a:lnTo>
                  <a:lnTo>
                    <a:pt x="403" y="245"/>
                  </a:lnTo>
                  <a:lnTo>
                    <a:pt x="406" y="250"/>
                  </a:lnTo>
                  <a:lnTo>
                    <a:pt x="409" y="254"/>
                  </a:lnTo>
                  <a:lnTo>
                    <a:pt x="412" y="259"/>
                  </a:lnTo>
                  <a:lnTo>
                    <a:pt x="419" y="251"/>
                  </a:lnTo>
                  <a:lnTo>
                    <a:pt x="420" y="252"/>
                  </a:lnTo>
                  <a:lnTo>
                    <a:pt x="413" y="262"/>
                  </a:lnTo>
                  <a:lnTo>
                    <a:pt x="415" y="264"/>
                  </a:lnTo>
                  <a:lnTo>
                    <a:pt x="415" y="264"/>
                  </a:lnTo>
                  <a:lnTo>
                    <a:pt x="406" y="269"/>
                  </a:lnTo>
                  <a:lnTo>
                    <a:pt x="396" y="275"/>
                  </a:lnTo>
                  <a:lnTo>
                    <a:pt x="393" y="279"/>
                  </a:lnTo>
                  <a:lnTo>
                    <a:pt x="389" y="284"/>
                  </a:lnTo>
                  <a:lnTo>
                    <a:pt x="388" y="289"/>
                  </a:lnTo>
                  <a:lnTo>
                    <a:pt x="388" y="297"/>
                  </a:lnTo>
                  <a:lnTo>
                    <a:pt x="388" y="297"/>
                  </a:lnTo>
                  <a:lnTo>
                    <a:pt x="391" y="298"/>
                  </a:lnTo>
                  <a:lnTo>
                    <a:pt x="392" y="299"/>
                  </a:lnTo>
                  <a:lnTo>
                    <a:pt x="393" y="299"/>
                  </a:lnTo>
                  <a:lnTo>
                    <a:pt x="393" y="299"/>
                  </a:lnTo>
                  <a:lnTo>
                    <a:pt x="391" y="301"/>
                  </a:lnTo>
                  <a:lnTo>
                    <a:pt x="391" y="304"/>
                  </a:lnTo>
                  <a:lnTo>
                    <a:pt x="393" y="308"/>
                  </a:lnTo>
                  <a:lnTo>
                    <a:pt x="396" y="308"/>
                  </a:lnTo>
                  <a:lnTo>
                    <a:pt x="396" y="308"/>
                  </a:lnTo>
                  <a:lnTo>
                    <a:pt x="396" y="311"/>
                  </a:lnTo>
                  <a:lnTo>
                    <a:pt x="395" y="312"/>
                  </a:lnTo>
                  <a:lnTo>
                    <a:pt x="392" y="308"/>
                  </a:lnTo>
                  <a:lnTo>
                    <a:pt x="389" y="309"/>
                  </a:lnTo>
                  <a:lnTo>
                    <a:pt x="389" y="309"/>
                  </a:lnTo>
                  <a:lnTo>
                    <a:pt x="362" y="309"/>
                  </a:lnTo>
                  <a:lnTo>
                    <a:pt x="362" y="309"/>
                  </a:lnTo>
                  <a:lnTo>
                    <a:pt x="361" y="314"/>
                  </a:lnTo>
                  <a:lnTo>
                    <a:pt x="356" y="315"/>
                  </a:lnTo>
                  <a:lnTo>
                    <a:pt x="354" y="318"/>
                  </a:lnTo>
                  <a:lnTo>
                    <a:pt x="352" y="319"/>
                  </a:lnTo>
                  <a:lnTo>
                    <a:pt x="352" y="321"/>
                  </a:lnTo>
                  <a:lnTo>
                    <a:pt x="352" y="321"/>
                  </a:lnTo>
                  <a:lnTo>
                    <a:pt x="356" y="322"/>
                  </a:lnTo>
                  <a:lnTo>
                    <a:pt x="359" y="321"/>
                  </a:lnTo>
                  <a:lnTo>
                    <a:pt x="361" y="319"/>
                  </a:lnTo>
                  <a:lnTo>
                    <a:pt x="363" y="316"/>
                  </a:lnTo>
                  <a:lnTo>
                    <a:pt x="363" y="316"/>
                  </a:lnTo>
                  <a:lnTo>
                    <a:pt x="359" y="322"/>
                  </a:lnTo>
                  <a:lnTo>
                    <a:pt x="354" y="329"/>
                  </a:lnTo>
                  <a:lnTo>
                    <a:pt x="349" y="336"/>
                  </a:lnTo>
                  <a:lnTo>
                    <a:pt x="348" y="345"/>
                  </a:lnTo>
                  <a:lnTo>
                    <a:pt x="344" y="339"/>
                  </a:lnTo>
                  <a:lnTo>
                    <a:pt x="344" y="339"/>
                  </a:lnTo>
                  <a:lnTo>
                    <a:pt x="339" y="344"/>
                  </a:lnTo>
                  <a:lnTo>
                    <a:pt x="336" y="346"/>
                  </a:lnTo>
                  <a:lnTo>
                    <a:pt x="331" y="356"/>
                  </a:lnTo>
                  <a:lnTo>
                    <a:pt x="325" y="366"/>
                  </a:lnTo>
                  <a:lnTo>
                    <a:pt x="322" y="368"/>
                  </a:lnTo>
                  <a:lnTo>
                    <a:pt x="318" y="371"/>
                  </a:lnTo>
                  <a:lnTo>
                    <a:pt x="318" y="379"/>
                  </a:lnTo>
                  <a:lnTo>
                    <a:pt x="318" y="379"/>
                  </a:lnTo>
                  <a:lnTo>
                    <a:pt x="308" y="383"/>
                  </a:lnTo>
                  <a:lnTo>
                    <a:pt x="298" y="391"/>
                  </a:lnTo>
                  <a:lnTo>
                    <a:pt x="288" y="393"/>
                  </a:lnTo>
                  <a:lnTo>
                    <a:pt x="282" y="395"/>
                  </a:lnTo>
                  <a:lnTo>
                    <a:pt x="277" y="395"/>
                  </a:lnTo>
                  <a:lnTo>
                    <a:pt x="277" y="396"/>
                  </a:lnTo>
                  <a:lnTo>
                    <a:pt x="277" y="396"/>
                  </a:lnTo>
                  <a:lnTo>
                    <a:pt x="274" y="396"/>
                  </a:lnTo>
                  <a:lnTo>
                    <a:pt x="271" y="398"/>
                  </a:lnTo>
                  <a:lnTo>
                    <a:pt x="265" y="402"/>
                  </a:lnTo>
                  <a:lnTo>
                    <a:pt x="261" y="410"/>
                  </a:lnTo>
                  <a:lnTo>
                    <a:pt x="255" y="416"/>
                  </a:lnTo>
                  <a:lnTo>
                    <a:pt x="255" y="416"/>
                  </a:lnTo>
                  <a:lnTo>
                    <a:pt x="245" y="423"/>
                  </a:lnTo>
                  <a:lnTo>
                    <a:pt x="241" y="426"/>
                  </a:lnTo>
                  <a:lnTo>
                    <a:pt x="235" y="428"/>
                  </a:lnTo>
                  <a:lnTo>
                    <a:pt x="235" y="428"/>
                  </a:lnTo>
                  <a:lnTo>
                    <a:pt x="241" y="425"/>
                  </a:lnTo>
                  <a:lnTo>
                    <a:pt x="250" y="418"/>
                  </a:lnTo>
                  <a:lnTo>
                    <a:pt x="257" y="412"/>
                  </a:lnTo>
                  <a:lnTo>
                    <a:pt x="259" y="408"/>
                  </a:lnTo>
                  <a:lnTo>
                    <a:pt x="261" y="403"/>
                  </a:lnTo>
                  <a:lnTo>
                    <a:pt x="268" y="396"/>
                  </a:lnTo>
                  <a:lnTo>
                    <a:pt x="268" y="396"/>
                  </a:lnTo>
                  <a:lnTo>
                    <a:pt x="265" y="395"/>
                  </a:lnTo>
                  <a:lnTo>
                    <a:pt x="259" y="395"/>
                  </a:lnTo>
                  <a:lnTo>
                    <a:pt x="250" y="395"/>
                  </a:lnTo>
                  <a:lnTo>
                    <a:pt x="250" y="395"/>
                  </a:lnTo>
                  <a:lnTo>
                    <a:pt x="247" y="398"/>
                  </a:lnTo>
                  <a:lnTo>
                    <a:pt x="242" y="402"/>
                  </a:lnTo>
                  <a:lnTo>
                    <a:pt x="238" y="409"/>
                  </a:lnTo>
                  <a:lnTo>
                    <a:pt x="234" y="413"/>
                  </a:lnTo>
                  <a:lnTo>
                    <a:pt x="230" y="415"/>
                  </a:lnTo>
                  <a:lnTo>
                    <a:pt x="227" y="416"/>
                  </a:lnTo>
                  <a:lnTo>
                    <a:pt x="220" y="416"/>
                  </a:lnTo>
                  <a:lnTo>
                    <a:pt x="220" y="416"/>
                  </a:lnTo>
                  <a:lnTo>
                    <a:pt x="217" y="418"/>
                  </a:lnTo>
                  <a:lnTo>
                    <a:pt x="212" y="418"/>
                  </a:lnTo>
                  <a:lnTo>
                    <a:pt x="205" y="415"/>
                  </a:lnTo>
                  <a:lnTo>
                    <a:pt x="197" y="415"/>
                  </a:lnTo>
                  <a:lnTo>
                    <a:pt x="194" y="415"/>
                  </a:lnTo>
                  <a:lnTo>
                    <a:pt x="191" y="416"/>
                  </a:lnTo>
                  <a:lnTo>
                    <a:pt x="170" y="413"/>
                  </a:lnTo>
                  <a:lnTo>
                    <a:pt x="170" y="413"/>
                  </a:lnTo>
                  <a:lnTo>
                    <a:pt x="171" y="412"/>
                  </a:lnTo>
                  <a:lnTo>
                    <a:pt x="175" y="412"/>
                  </a:lnTo>
                  <a:lnTo>
                    <a:pt x="178" y="409"/>
                  </a:lnTo>
                  <a:lnTo>
                    <a:pt x="178" y="408"/>
                  </a:lnTo>
                  <a:lnTo>
                    <a:pt x="178" y="405"/>
                  </a:lnTo>
                  <a:lnTo>
                    <a:pt x="178" y="405"/>
                  </a:lnTo>
                  <a:lnTo>
                    <a:pt x="175" y="402"/>
                  </a:lnTo>
                  <a:lnTo>
                    <a:pt x="173" y="400"/>
                  </a:lnTo>
                  <a:lnTo>
                    <a:pt x="165" y="396"/>
                  </a:lnTo>
                  <a:lnTo>
                    <a:pt x="158" y="393"/>
                  </a:lnTo>
                  <a:lnTo>
                    <a:pt x="155" y="391"/>
                  </a:lnTo>
                  <a:lnTo>
                    <a:pt x="154" y="388"/>
                  </a:lnTo>
                  <a:lnTo>
                    <a:pt x="153" y="391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7" y="389"/>
                  </a:lnTo>
                  <a:lnTo>
                    <a:pt x="144" y="389"/>
                  </a:lnTo>
                  <a:lnTo>
                    <a:pt x="141" y="388"/>
                  </a:lnTo>
                  <a:lnTo>
                    <a:pt x="137" y="388"/>
                  </a:lnTo>
                  <a:lnTo>
                    <a:pt x="146" y="383"/>
                  </a:lnTo>
                  <a:lnTo>
                    <a:pt x="146" y="383"/>
                  </a:lnTo>
                  <a:lnTo>
                    <a:pt x="136" y="372"/>
                  </a:lnTo>
                  <a:lnTo>
                    <a:pt x="130" y="379"/>
                  </a:lnTo>
                  <a:lnTo>
                    <a:pt x="130" y="379"/>
                  </a:lnTo>
                  <a:lnTo>
                    <a:pt x="133" y="379"/>
                  </a:lnTo>
                  <a:lnTo>
                    <a:pt x="134" y="382"/>
                  </a:lnTo>
                  <a:lnTo>
                    <a:pt x="134" y="385"/>
                  </a:lnTo>
                  <a:lnTo>
                    <a:pt x="133" y="388"/>
                  </a:lnTo>
                  <a:lnTo>
                    <a:pt x="133" y="388"/>
                  </a:lnTo>
                  <a:lnTo>
                    <a:pt x="126" y="388"/>
                  </a:lnTo>
                  <a:lnTo>
                    <a:pt x="123" y="383"/>
                  </a:lnTo>
                  <a:lnTo>
                    <a:pt x="120" y="381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4" y="379"/>
                  </a:lnTo>
                  <a:lnTo>
                    <a:pt x="113" y="379"/>
                  </a:lnTo>
                  <a:lnTo>
                    <a:pt x="116" y="382"/>
                  </a:lnTo>
                  <a:lnTo>
                    <a:pt x="116" y="382"/>
                  </a:lnTo>
                  <a:lnTo>
                    <a:pt x="111" y="381"/>
                  </a:lnTo>
                  <a:lnTo>
                    <a:pt x="107" y="379"/>
                  </a:lnTo>
                  <a:lnTo>
                    <a:pt x="107" y="379"/>
                  </a:lnTo>
                  <a:lnTo>
                    <a:pt x="107" y="375"/>
                  </a:lnTo>
                  <a:lnTo>
                    <a:pt x="106" y="372"/>
                  </a:lnTo>
                  <a:lnTo>
                    <a:pt x="104" y="369"/>
                  </a:lnTo>
                  <a:lnTo>
                    <a:pt x="104" y="369"/>
                  </a:lnTo>
                  <a:lnTo>
                    <a:pt x="103" y="371"/>
                  </a:lnTo>
                  <a:lnTo>
                    <a:pt x="101" y="372"/>
                  </a:lnTo>
                  <a:lnTo>
                    <a:pt x="100" y="372"/>
                  </a:lnTo>
                  <a:lnTo>
                    <a:pt x="100" y="372"/>
                  </a:lnTo>
                  <a:lnTo>
                    <a:pt x="103" y="369"/>
                  </a:lnTo>
                  <a:lnTo>
                    <a:pt x="104" y="366"/>
                  </a:lnTo>
                  <a:lnTo>
                    <a:pt x="101" y="366"/>
                  </a:lnTo>
                  <a:lnTo>
                    <a:pt x="101" y="366"/>
                  </a:lnTo>
                  <a:lnTo>
                    <a:pt x="83" y="356"/>
                  </a:lnTo>
                  <a:lnTo>
                    <a:pt x="74" y="351"/>
                  </a:lnTo>
                  <a:lnTo>
                    <a:pt x="66" y="344"/>
                  </a:lnTo>
                  <a:lnTo>
                    <a:pt x="66" y="344"/>
                  </a:lnTo>
                  <a:lnTo>
                    <a:pt x="60" y="332"/>
                  </a:lnTo>
                  <a:lnTo>
                    <a:pt x="54" y="324"/>
                  </a:lnTo>
                  <a:lnTo>
                    <a:pt x="54" y="324"/>
                  </a:lnTo>
                  <a:lnTo>
                    <a:pt x="56" y="321"/>
                  </a:lnTo>
                  <a:lnTo>
                    <a:pt x="56" y="319"/>
                  </a:lnTo>
                  <a:lnTo>
                    <a:pt x="54" y="316"/>
                  </a:lnTo>
                  <a:lnTo>
                    <a:pt x="51" y="309"/>
                  </a:lnTo>
                  <a:lnTo>
                    <a:pt x="39" y="297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9" y="291"/>
                  </a:lnTo>
                  <a:lnTo>
                    <a:pt x="22" y="284"/>
                  </a:lnTo>
                  <a:lnTo>
                    <a:pt x="16" y="275"/>
                  </a:lnTo>
                  <a:lnTo>
                    <a:pt x="10" y="265"/>
                  </a:lnTo>
                  <a:lnTo>
                    <a:pt x="4" y="255"/>
                  </a:lnTo>
                  <a:lnTo>
                    <a:pt x="3" y="245"/>
                  </a:lnTo>
                  <a:lnTo>
                    <a:pt x="0" y="235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4"/>
                  </a:lnTo>
                  <a:lnTo>
                    <a:pt x="3" y="224"/>
                  </a:lnTo>
                  <a:lnTo>
                    <a:pt x="3" y="222"/>
                  </a:lnTo>
                  <a:lnTo>
                    <a:pt x="3" y="220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4" y="214"/>
                  </a:lnTo>
                  <a:lnTo>
                    <a:pt x="6" y="212"/>
                  </a:lnTo>
                  <a:lnTo>
                    <a:pt x="9" y="211"/>
                  </a:lnTo>
                  <a:lnTo>
                    <a:pt x="9" y="211"/>
                  </a:lnTo>
                  <a:lnTo>
                    <a:pt x="7" y="208"/>
                  </a:lnTo>
                  <a:lnTo>
                    <a:pt x="6" y="207"/>
                  </a:lnTo>
                  <a:lnTo>
                    <a:pt x="6" y="207"/>
                  </a:lnTo>
                  <a:lnTo>
                    <a:pt x="9" y="205"/>
                  </a:lnTo>
                  <a:lnTo>
                    <a:pt x="10" y="203"/>
                  </a:lnTo>
                  <a:lnTo>
                    <a:pt x="13" y="197"/>
                  </a:lnTo>
                  <a:lnTo>
                    <a:pt x="16" y="190"/>
                  </a:lnTo>
                  <a:lnTo>
                    <a:pt x="17" y="185"/>
                  </a:lnTo>
                  <a:lnTo>
                    <a:pt x="20" y="187"/>
                  </a:lnTo>
                  <a:lnTo>
                    <a:pt x="20" y="187"/>
                  </a:lnTo>
                  <a:lnTo>
                    <a:pt x="30" y="170"/>
                  </a:lnTo>
                  <a:lnTo>
                    <a:pt x="34" y="161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40" y="153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0" y="143"/>
                  </a:lnTo>
                  <a:lnTo>
                    <a:pt x="40" y="143"/>
                  </a:lnTo>
                  <a:lnTo>
                    <a:pt x="44" y="123"/>
                  </a:lnTo>
                  <a:lnTo>
                    <a:pt x="49" y="101"/>
                  </a:lnTo>
                  <a:lnTo>
                    <a:pt x="51" y="93"/>
                  </a:lnTo>
                  <a:lnTo>
                    <a:pt x="54" y="83"/>
                  </a:lnTo>
                  <a:lnTo>
                    <a:pt x="60" y="73"/>
                  </a:lnTo>
                  <a:lnTo>
                    <a:pt x="66" y="66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6" y="59"/>
                  </a:lnTo>
                  <a:lnTo>
                    <a:pt x="70" y="54"/>
                  </a:lnTo>
                  <a:lnTo>
                    <a:pt x="79" y="47"/>
                  </a:lnTo>
                  <a:lnTo>
                    <a:pt x="89" y="39"/>
                  </a:lnTo>
                  <a:lnTo>
                    <a:pt x="100" y="34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00" y="36"/>
                  </a:lnTo>
                  <a:lnTo>
                    <a:pt x="86" y="43"/>
                  </a:lnTo>
                  <a:lnTo>
                    <a:pt x="79" y="47"/>
                  </a:lnTo>
                  <a:lnTo>
                    <a:pt x="74" y="52"/>
                  </a:lnTo>
                  <a:lnTo>
                    <a:pt x="70" y="57"/>
                  </a:lnTo>
                  <a:lnTo>
                    <a:pt x="69" y="63"/>
                  </a:lnTo>
                  <a:lnTo>
                    <a:pt x="69" y="63"/>
                  </a:lnTo>
                  <a:lnTo>
                    <a:pt x="81" y="59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97" y="53"/>
                  </a:lnTo>
                  <a:lnTo>
                    <a:pt x="100" y="52"/>
                  </a:lnTo>
                  <a:lnTo>
                    <a:pt x="103" y="49"/>
                  </a:lnTo>
                  <a:lnTo>
                    <a:pt x="104" y="46"/>
                  </a:lnTo>
                  <a:lnTo>
                    <a:pt x="104" y="46"/>
                  </a:lnTo>
                  <a:lnTo>
                    <a:pt x="103" y="44"/>
                  </a:lnTo>
                  <a:lnTo>
                    <a:pt x="101" y="43"/>
                  </a:lnTo>
                  <a:lnTo>
                    <a:pt x="100" y="44"/>
                  </a:lnTo>
                  <a:lnTo>
                    <a:pt x="96" y="46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4" y="46"/>
                  </a:lnTo>
                  <a:lnTo>
                    <a:pt x="97" y="44"/>
                  </a:lnTo>
                  <a:lnTo>
                    <a:pt x="100" y="43"/>
                  </a:lnTo>
                  <a:lnTo>
                    <a:pt x="106" y="42"/>
                  </a:lnTo>
                  <a:lnTo>
                    <a:pt x="107" y="40"/>
                  </a:lnTo>
                  <a:lnTo>
                    <a:pt x="108" y="37"/>
                  </a:lnTo>
                  <a:lnTo>
                    <a:pt x="108" y="37"/>
                  </a:lnTo>
                  <a:lnTo>
                    <a:pt x="111" y="37"/>
                  </a:lnTo>
                  <a:lnTo>
                    <a:pt x="111" y="39"/>
                  </a:lnTo>
                  <a:lnTo>
                    <a:pt x="114" y="39"/>
                  </a:lnTo>
                  <a:lnTo>
                    <a:pt x="116" y="37"/>
                  </a:lnTo>
                  <a:lnTo>
                    <a:pt x="116" y="36"/>
                  </a:lnTo>
                  <a:lnTo>
                    <a:pt x="116" y="36"/>
                  </a:lnTo>
                  <a:lnTo>
                    <a:pt x="117" y="39"/>
                  </a:lnTo>
                  <a:lnTo>
                    <a:pt x="118" y="40"/>
                  </a:lnTo>
                  <a:lnTo>
                    <a:pt x="120" y="39"/>
                  </a:lnTo>
                  <a:lnTo>
                    <a:pt x="121" y="39"/>
                  </a:lnTo>
                  <a:lnTo>
                    <a:pt x="123" y="36"/>
                  </a:lnTo>
                  <a:lnTo>
                    <a:pt x="124" y="36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7" y="36"/>
                  </a:lnTo>
                  <a:lnTo>
                    <a:pt x="128" y="36"/>
                  </a:lnTo>
                  <a:lnTo>
                    <a:pt x="131" y="36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7" y="34"/>
                  </a:lnTo>
                  <a:lnTo>
                    <a:pt x="136" y="33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1" y="33"/>
                  </a:lnTo>
                  <a:lnTo>
                    <a:pt x="141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1" y="34"/>
                  </a:lnTo>
                  <a:lnTo>
                    <a:pt x="141" y="36"/>
                  </a:lnTo>
                  <a:lnTo>
                    <a:pt x="141" y="39"/>
                  </a:lnTo>
                  <a:lnTo>
                    <a:pt x="144" y="42"/>
                  </a:lnTo>
                  <a:lnTo>
                    <a:pt x="148" y="46"/>
                  </a:lnTo>
                  <a:lnTo>
                    <a:pt x="151" y="47"/>
                  </a:lnTo>
                  <a:lnTo>
                    <a:pt x="153" y="49"/>
                  </a:lnTo>
                  <a:lnTo>
                    <a:pt x="160" y="44"/>
                  </a:lnTo>
                  <a:lnTo>
                    <a:pt x="158" y="42"/>
                  </a:lnTo>
                  <a:lnTo>
                    <a:pt x="158" y="42"/>
                  </a:lnTo>
                  <a:lnTo>
                    <a:pt x="160" y="40"/>
                  </a:lnTo>
                  <a:lnTo>
                    <a:pt x="164" y="42"/>
                  </a:lnTo>
                  <a:lnTo>
                    <a:pt x="170" y="44"/>
                  </a:lnTo>
                  <a:lnTo>
                    <a:pt x="173" y="46"/>
                  </a:lnTo>
                  <a:lnTo>
                    <a:pt x="174" y="46"/>
                  </a:lnTo>
                  <a:lnTo>
                    <a:pt x="175" y="43"/>
                  </a:lnTo>
                  <a:lnTo>
                    <a:pt x="174" y="37"/>
                  </a:lnTo>
                  <a:lnTo>
                    <a:pt x="170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5" y="39"/>
                  </a:lnTo>
                  <a:lnTo>
                    <a:pt x="178" y="42"/>
                  </a:lnTo>
                  <a:lnTo>
                    <a:pt x="180" y="39"/>
                  </a:lnTo>
                  <a:lnTo>
                    <a:pt x="180" y="39"/>
                  </a:lnTo>
                  <a:lnTo>
                    <a:pt x="180" y="42"/>
                  </a:lnTo>
                  <a:lnTo>
                    <a:pt x="177" y="44"/>
                  </a:lnTo>
                  <a:lnTo>
                    <a:pt x="173" y="47"/>
                  </a:lnTo>
                  <a:lnTo>
                    <a:pt x="171" y="49"/>
                  </a:lnTo>
                  <a:lnTo>
                    <a:pt x="170" y="50"/>
                  </a:lnTo>
                  <a:lnTo>
                    <a:pt x="171" y="53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77" y="57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9"/>
                  </a:lnTo>
                  <a:lnTo>
                    <a:pt x="180" y="59"/>
                  </a:lnTo>
                  <a:lnTo>
                    <a:pt x="178" y="62"/>
                  </a:lnTo>
                  <a:lnTo>
                    <a:pt x="178" y="62"/>
                  </a:lnTo>
                  <a:lnTo>
                    <a:pt x="180" y="63"/>
                  </a:lnTo>
                  <a:lnTo>
                    <a:pt x="183" y="63"/>
                  </a:lnTo>
                  <a:lnTo>
                    <a:pt x="183" y="62"/>
                  </a:lnTo>
                  <a:lnTo>
                    <a:pt x="187" y="66"/>
                  </a:lnTo>
                  <a:lnTo>
                    <a:pt x="187" y="66"/>
                  </a:lnTo>
                  <a:lnTo>
                    <a:pt x="190" y="63"/>
                  </a:lnTo>
                  <a:lnTo>
                    <a:pt x="188" y="60"/>
                  </a:lnTo>
                  <a:lnTo>
                    <a:pt x="187" y="59"/>
                  </a:lnTo>
                  <a:lnTo>
                    <a:pt x="185" y="57"/>
                  </a:lnTo>
                  <a:lnTo>
                    <a:pt x="185" y="57"/>
                  </a:lnTo>
                  <a:lnTo>
                    <a:pt x="187" y="54"/>
                  </a:lnTo>
                  <a:lnTo>
                    <a:pt x="185" y="53"/>
                  </a:lnTo>
                  <a:lnTo>
                    <a:pt x="183" y="49"/>
                  </a:lnTo>
                  <a:lnTo>
                    <a:pt x="183" y="47"/>
                  </a:lnTo>
                  <a:lnTo>
                    <a:pt x="183" y="47"/>
                  </a:lnTo>
                  <a:lnTo>
                    <a:pt x="181" y="47"/>
                  </a:lnTo>
                  <a:lnTo>
                    <a:pt x="180" y="49"/>
                  </a:lnTo>
                  <a:lnTo>
                    <a:pt x="180" y="53"/>
                  </a:lnTo>
                  <a:lnTo>
                    <a:pt x="178" y="53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47"/>
                  </a:lnTo>
                  <a:lnTo>
                    <a:pt x="183" y="47"/>
                  </a:lnTo>
                  <a:lnTo>
                    <a:pt x="187" y="53"/>
                  </a:lnTo>
                  <a:lnTo>
                    <a:pt x="187" y="53"/>
                  </a:lnTo>
                  <a:lnTo>
                    <a:pt x="190" y="50"/>
                  </a:lnTo>
                  <a:lnTo>
                    <a:pt x="191" y="49"/>
                  </a:lnTo>
                  <a:lnTo>
                    <a:pt x="191" y="47"/>
                  </a:lnTo>
                  <a:lnTo>
                    <a:pt x="187" y="44"/>
                  </a:lnTo>
                  <a:lnTo>
                    <a:pt x="185" y="46"/>
                  </a:lnTo>
                  <a:lnTo>
                    <a:pt x="185" y="46"/>
                  </a:lnTo>
                  <a:lnTo>
                    <a:pt x="185" y="42"/>
                  </a:lnTo>
                  <a:lnTo>
                    <a:pt x="187" y="39"/>
                  </a:lnTo>
                  <a:lnTo>
                    <a:pt x="187" y="36"/>
                  </a:lnTo>
                  <a:lnTo>
                    <a:pt x="185" y="34"/>
                  </a:lnTo>
                  <a:lnTo>
                    <a:pt x="185" y="34"/>
                  </a:lnTo>
                  <a:lnTo>
                    <a:pt x="190" y="33"/>
                  </a:lnTo>
                  <a:lnTo>
                    <a:pt x="194" y="30"/>
                  </a:lnTo>
                  <a:lnTo>
                    <a:pt x="194" y="30"/>
                  </a:lnTo>
                  <a:lnTo>
                    <a:pt x="208" y="30"/>
                  </a:lnTo>
                  <a:lnTo>
                    <a:pt x="218" y="32"/>
                  </a:lnTo>
                  <a:lnTo>
                    <a:pt x="227" y="33"/>
                  </a:lnTo>
                  <a:lnTo>
                    <a:pt x="227" y="33"/>
                  </a:lnTo>
                  <a:lnTo>
                    <a:pt x="230" y="30"/>
                  </a:lnTo>
                  <a:lnTo>
                    <a:pt x="230" y="29"/>
                  </a:lnTo>
                  <a:lnTo>
                    <a:pt x="230" y="26"/>
                  </a:lnTo>
                  <a:lnTo>
                    <a:pt x="230" y="26"/>
                  </a:lnTo>
                  <a:lnTo>
                    <a:pt x="231" y="27"/>
                  </a:lnTo>
                  <a:lnTo>
                    <a:pt x="232" y="29"/>
                  </a:lnTo>
                  <a:lnTo>
                    <a:pt x="237" y="24"/>
                  </a:lnTo>
                  <a:lnTo>
                    <a:pt x="237" y="24"/>
                  </a:lnTo>
                  <a:lnTo>
                    <a:pt x="235" y="23"/>
                  </a:lnTo>
                  <a:lnTo>
                    <a:pt x="235" y="23"/>
                  </a:lnTo>
                  <a:lnTo>
                    <a:pt x="238" y="20"/>
                  </a:lnTo>
                  <a:lnTo>
                    <a:pt x="240" y="19"/>
                  </a:lnTo>
                  <a:lnTo>
                    <a:pt x="240" y="17"/>
                  </a:lnTo>
                  <a:lnTo>
                    <a:pt x="238" y="16"/>
                  </a:lnTo>
                  <a:lnTo>
                    <a:pt x="235" y="13"/>
                  </a:lnTo>
                  <a:lnTo>
                    <a:pt x="235" y="13"/>
                  </a:lnTo>
                  <a:lnTo>
                    <a:pt x="231" y="15"/>
                  </a:lnTo>
                  <a:lnTo>
                    <a:pt x="227" y="13"/>
                  </a:lnTo>
                  <a:lnTo>
                    <a:pt x="222" y="15"/>
                  </a:lnTo>
                  <a:lnTo>
                    <a:pt x="221" y="16"/>
                  </a:lnTo>
                  <a:lnTo>
                    <a:pt x="220" y="17"/>
                  </a:lnTo>
                  <a:lnTo>
                    <a:pt x="218" y="16"/>
                  </a:lnTo>
                  <a:lnTo>
                    <a:pt x="217" y="17"/>
                  </a:lnTo>
                  <a:lnTo>
                    <a:pt x="217" y="17"/>
                  </a:lnTo>
                  <a:lnTo>
                    <a:pt x="217" y="15"/>
                  </a:lnTo>
                  <a:lnTo>
                    <a:pt x="215" y="13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4" y="12"/>
                  </a:lnTo>
                  <a:lnTo>
                    <a:pt x="211" y="12"/>
                  </a:lnTo>
                  <a:lnTo>
                    <a:pt x="211" y="12"/>
                  </a:lnTo>
                  <a:lnTo>
                    <a:pt x="217" y="9"/>
                  </a:lnTo>
                  <a:lnTo>
                    <a:pt x="220" y="9"/>
                  </a:lnTo>
                  <a:lnTo>
                    <a:pt x="225" y="9"/>
                  </a:lnTo>
                  <a:lnTo>
                    <a:pt x="230" y="10"/>
                  </a:lnTo>
                  <a:lnTo>
                    <a:pt x="238" y="13"/>
                  </a:lnTo>
                  <a:lnTo>
                    <a:pt x="241" y="13"/>
                  </a:lnTo>
                  <a:lnTo>
                    <a:pt x="247" y="13"/>
                  </a:lnTo>
                  <a:lnTo>
                    <a:pt x="247" y="13"/>
                  </a:lnTo>
                  <a:lnTo>
                    <a:pt x="247" y="12"/>
                  </a:lnTo>
                  <a:lnTo>
                    <a:pt x="245" y="10"/>
                  </a:lnTo>
                  <a:lnTo>
                    <a:pt x="241" y="7"/>
                  </a:lnTo>
                  <a:lnTo>
                    <a:pt x="238" y="6"/>
                  </a:lnTo>
                  <a:lnTo>
                    <a:pt x="237" y="5"/>
                  </a:lnTo>
                  <a:lnTo>
                    <a:pt x="235" y="3"/>
                  </a:lnTo>
                  <a:lnTo>
                    <a:pt x="230" y="3"/>
                  </a:lnTo>
                  <a:lnTo>
                    <a:pt x="235" y="0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blipFill dpi="0" rotWithShape="1">
              <a:blip r:embed="rId4" cstate="screen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F932235F-EED9-CE26-1C83-211C052FDBED}"/>
                </a:ext>
              </a:extLst>
            </p:cNvPr>
            <p:cNvSpPr txBox="1"/>
            <p:nvPr/>
          </p:nvSpPr>
          <p:spPr>
            <a:xfrm>
              <a:off x="1997265" y="4287731"/>
              <a:ext cx="8856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3267B42-C134-B546-A263-5DE549498F76}"/>
              </a:ext>
            </a:extLst>
          </p:cNvPr>
          <p:cNvGrpSpPr/>
          <p:nvPr/>
        </p:nvGrpSpPr>
        <p:grpSpPr>
          <a:xfrm>
            <a:off x="6642904" y="2070074"/>
            <a:ext cx="1116796" cy="1066422"/>
            <a:chOff x="1880404" y="4108463"/>
            <a:chExt cx="1116796" cy="1066422"/>
          </a:xfrm>
        </p:grpSpPr>
        <p:sp>
          <p:nvSpPr>
            <p:cNvPr id="109" name="Freeform 4091">
              <a:extLst>
                <a:ext uri="{FF2B5EF4-FFF2-40B4-BE49-F238E27FC236}">
                  <a16:creationId xmlns:a16="http://schemas.microsoft.com/office/drawing/2014/main" id="{70E266C2-6A86-9C50-C268-9A2FE8CF6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0404" y="4108463"/>
              <a:ext cx="1116796" cy="1066422"/>
            </a:xfrm>
            <a:custGeom>
              <a:avLst/>
              <a:gdLst>
                <a:gd name="T0" fmla="*/ 258 w 432"/>
                <a:gd name="T1" fmla="*/ 12 h 428"/>
                <a:gd name="T2" fmla="*/ 274 w 432"/>
                <a:gd name="T3" fmla="*/ 5 h 428"/>
                <a:gd name="T4" fmla="*/ 287 w 432"/>
                <a:gd name="T5" fmla="*/ 5 h 428"/>
                <a:gd name="T6" fmla="*/ 301 w 432"/>
                <a:gd name="T7" fmla="*/ 13 h 428"/>
                <a:gd name="T8" fmla="*/ 281 w 432"/>
                <a:gd name="T9" fmla="*/ 5 h 428"/>
                <a:gd name="T10" fmla="*/ 272 w 432"/>
                <a:gd name="T11" fmla="*/ 16 h 428"/>
                <a:gd name="T12" fmla="*/ 268 w 432"/>
                <a:gd name="T13" fmla="*/ 23 h 428"/>
                <a:gd name="T14" fmla="*/ 301 w 432"/>
                <a:gd name="T15" fmla="*/ 29 h 428"/>
                <a:gd name="T16" fmla="*/ 325 w 432"/>
                <a:gd name="T17" fmla="*/ 53 h 428"/>
                <a:gd name="T18" fmla="*/ 329 w 432"/>
                <a:gd name="T19" fmla="*/ 66 h 428"/>
                <a:gd name="T20" fmla="*/ 345 w 432"/>
                <a:gd name="T21" fmla="*/ 64 h 428"/>
                <a:gd name="T22" fmla="*/ 392 w 432"/>
                <a:gd name="T23" fmla="*/ 94 h 428"/>
                <a:gd name="T24" fmla="*/ 418 w 432"/>
                <a:gd name="T25" fmla="*/ 130 h 428"/>
                <a:gd name="T26" fmla="*/ 426 w 432"/>
                <a:gd name="T27" fmla="*/ 178 h 428"/>
                <a:gd name="T28" fmla="*/ 426 w 432"/>
                <a:gd name="T29" fmla="*/ 194 h 428"/>
                <a:gd name="T30" fmla="*/ 428 w 432"/>
                <a:gd name="T31" fmla="*/ 237 h 428"/>
                <a:gd name="T32" fmla="*/ 428 w 432"/>
                <a:gd name="T33" fmla="*/ 221 h 428"/>
                <a:gd name="T34" fmla="*/ 403 w 432"/>
                <a:gd name="T35" fmla="*/ 245 h 428"/>
                <a:gd name="T36" fmla="*/ 396 w 432"/>
                <a:gd name="T37" fmla="*/ 275 h 428"/>
                <a:gd name="T38" fmla="*/ 391 w 432"/>
                <a:gd name="T39" fmla="*/ 301 h 428"/>
                <a:gd name="T40" fmla="*/ 362 w 432"/>
                <a:gd name="T41" fmla="*/ 309 h 428"/>
                <a:gd name="T42" fmla="*/ 361 w 432"/>
                <a:gd name="T43" fmla="*/ 319 h 428"/>
                <a:gd name="T44" fmla="*/ 336 w 432"/>
                <a:gd name="T45" fmla="*/ 346 h 428"/>
                <a:gd name="T46" fmla="*/ 282 w 432"/>
                <a:gd name="T47" fmla="*/ 395 h 428"/>
                <a:gd name="T48" fmla="*/ 245 w 432"/>
                <a:gd name="T49" fmla="*/ 423 h 428"/>
                <a:gd name="T50" fmla="*/ 268 w 432"/>
                <a:gd name="T51" fmla="*/ 396 h 428"/>
                <a:gd name="T52" fmla="*/ 227 w 432"/>
                <a:gd name="T53" fmla="*/ 416 h 428"/>
                <a:gd name="T54" fmla="*/ 170 w 432"/>
                <a:gd name="T55" fmla="*/ 413 h 428"/>
                <a:gd name="T56" fmla="*/ 158 w 432"/>
                <a:gd name="T57" fmla="*/ 393 h 428"/>
                <a:gd name="T58" fmla="*/ 146 w 432"/>
                <a:gd name="T59" fmla="*/ 383 h 428"/>
                <a:gd name="T60" fmla="*/ 126 w 432"/>
                <a:gd name="T61" fmla="*/ 388 h 428"/>
                <a:gd name="T62" fmla="*/ 107 w 432"/>
                <a:gd name="T63" fmla="*/ 379 h 428"/>
                <a:gd name="T64" fmla="*/ 103 w 432"/>
                <a:gd name="T65" fmla="*/ 369 h 428"/>
                <a:gd name="T66" fmla="*/ 54 w 432"/>
                <a:gd name="T67" fmla="*/ 324 h 428"/>
                <a:gd name="T68" fmla="*/ 16 w 432"/>
                <a:gd name="T69" fmla="*/ 275 h 428"/>
                <a:gd name="T70" fmla="*/ 3 w 432"/>
                <a:gd name="T71" fmla="*/ 220 h 428"/>
                <a:gd name="T72" fmla="*/ 9 w 432"/>
                <a:gd name="T73" fmla="*/ 205 h 428"/>
                <a:gd name="T74" fmla="*/ 39 w 432"/>
                <a:gd name="T75" fmla="*/ 153 h 428"/>
                <a:gd name="T76" fmla="*/ 54 w 432"/>
                <a:gd name="T77" fmla="*/ 83 h 428"/>
                <a:gd name="T78" fmla="*/ 111 w 432"/>
                <a:gd name="T79" fmla="*/ 30 h 428"/>
                <a:gd name="T80" fmla="*/ 93 w 432"/>
                <a:gd name="T81" fmla="*/ 53 h 428"/>
                <a:gd name="T82" fmla="*/ 96 w 432"/>
                <a:gd name="T83" fmla="*/ 46 h 428"/>
                <a:gd name="T84" fmla="*/ 111 w 432"/>
                <a:gd name="T85" fmla="*/ 37 h 428"/>
                <a:gd name="T86" fmla="*/ 123 w 432"/>
                <a:gd name="T87" fmla="*/ 36 h 428"/>
                <a:gd name="T88" fmla="*/ 136 w 432"/>
                <a:gd name="T89" fmla="*/ 33 h 428"/>
                <a:gd name="T90" fmla="*/ 141 w 432"/>
                <a:gd name="T91" fmla="*/ 36 h 428"/>
                <a:gd name="T92" fmla="*/ 164 w 432"/>
                <a:gd name="T93" fmla="*/ 42 h 428"/>
                <a:gd name="T94" fmla="*/ 171 w 432"/>
                <a:gd name="T95" fmla="*/ 36 h 428"/>
                <a:gd name="T96" fmla="*/ 171 w 432"/>
                <a:gd name="T97" fmla="*/ 53 h 428"/>
                <a:gd name="T98" fmla="*/ 180 w 432"/>
                <a:gd name="T99" fmla="*/ 63 h 428"/>
                <a:gd name="T100" fmla="*/ 187 w 432"/>
                <a:gd name="T101" fmla="*/ 54 h 428"/>
                <a:gd name="T102" fmla="*/ 178 w 432"/>
                <a:gd name="T103" fmla="*/ 49 h 428"/>
                <a:gd name="T104" fmla="*/ 185 w 432"/>
                <a:gd name="T105" fmla="*/ 46 h 428"/>
                <a:gd name="T106" fmla="*/ 218 w 432"/>
                <a:gd name="T107" fmla="*/ 32 h 428"/>
                <a:gd name="T108" fmla="*/ 237 w 432"/>
                <a:gd name="T109" fmla="*/ 24 h 428"/>
                <a:gd name="T110" fmla="*/ 227 w 432"/>
                <a:gd name="T111" fmla="*/ 13 h 428"/>
                <a:gd name="T112" fmla="*/ 217 w 432"/>
                <a:gd name="T113" fmla="*/ 12 h 428"/>
                <a:gd name="T114" fmla="*/ 241 w 432"/>
                <a:gd name="T115" fmla="*/ 13 h 428"/>
                <a:gd name="T116" fmla="*/ 235 w 432"/>
                <a:gd name="T11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2" h="428">
                  <a:moveTo>
                    <a:pt x="232" y="0"/>
                  </a:moveTo>
                  <a:lnTo>
                    <a:pt x="232" y="0"/>
                  </a:lnTo>
                  <a:lnTo>
                    <a:pt x="241" y="6"/>
                  </a:lnTo>
                  <a:lnTo>
                    <a:pt x="247" y="7"/>
                  </a:lnTo>
                  <a:lnTo>
                    <a:pt x="252" y="9"/>
                  </a:lnTo>
                  <a:lnTo>
                    <a:pt x="250" y="12"/>
                  </a:lnTo>
                  <a:lnTo>
                    <a:pt x="250" y="12"/>
                  </a:lnTo>
                  <a:lnTo>
                    <a:pt x="254" y="12"/>
                  </a:lnTo>
                  <a:lnTo>
                    <a:pt x="255" y="12"/>
                  </a:lnTo>
                  <a:lnTo>
                    <a:pt x="258" y="12"/>
                  </a:lnTo>
                  <a:lnTo>
                    <a:pt x="261" y="10"/>
                  </a:lnTo>
                  <a:lnTo>
                    <a:pt x="265" y="5"/>
                  </a:lnTo>
                  <a:lnTo>
                    <a:pt x="268" y="3"/>
                  </a:lnTo>
                  <a:lnTo>
                    <a:pt x="272" y="3"/>
                  </a:lnTo>
                  <a:lnTo>
                    <a:pt x="269" y="3"/>
                  </a:lnTo>
                  <a:lnTo>
                    <a:pt x="269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72" y="3"/>
                  </a:lnTo>
                  <a:lnTo>
                    <a:pt x="274" y="5"/>
                  </a:lnTo>
                  <a:lnTo>
                    <a:pt x="274" y="5"/>
                  </a:lnTo>
                  <a:lnTo>
                    <a:pt x="277" y="5"/>
                  </a:lnTo>
                  <a:lnTo>
                    <a:pt x="277" y="3"/>
                  </a:lnTo>
                  <a:lnTo>
                    <a:pt x="279" y="5"/>
                  </a:lnTo>
                  <a:lnTo>
                    <a:pt x="279" y="5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5" y="5"/>
                  </a:lnTo>
                  <a:lnTo>
                    <a:pt x="287" y="5"/>
                  </a:lnTo>
                  <a:lnTo>
                    <a:pt x="287" y="5"/>
                  </a:lnTo>
                  <a:lnTo>
                    <a:pt x="288" y="7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89" y="7"/>
                  </a:lnTo>
                  <a:lnTo>
                    <a:pt x="292" y="6"/>
                  </a:lnTo>
                  <a:lnTo>
                    <a:pt x="294" y="9"/>
                  </a:lnTo>
                  <a:lnTo>
                    <a:pt x="292" y="12"/>
                  </a:lnTo>
                  <a:lnTo>
                    <a:pt x="292" y="12"/>
                  </a:lnTo>
                  <a:lnTo>
                    <a:pt x="297" y="12"/>
                  </a:lnTo>
                  <a:lnTo>
                    <a:pt x="301" y="13"/>
                  </a:lnTo>
                  <a:lnTo>
                    <a:pt x="309" y="22"/>
                  </a:lnTo>
                  <a:lnTo>
                    <a:pt x="309" y="22"/>
                  </a:lnTo>
                  <a:lnTo>
                    <a:pt x="298" y="16"/>
                  </a:lnTo>
                  <a:lnTo>
                    <a:pt x="292" y="13"/>
                  </a:lnTo>
                  <a:lnTo>
                    <a:pt x="287" y="12"/>
                  </a:lnTo>
                  <a:lnTo>
                    <a:pt x="287" y="12"/>
                  </a:lnTo>
                  <a:lnTo>
                    <a:pt x="287" y="7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1" y="5"/>
                  </a:lnTo>
                  <a:lnTo>
                    <a:pt x="281" y="6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78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5" y="17"/>
                  </a:lnTo>
                  <a:lnTo>
                    <a:pt x="274" y="17"/>
                  </a:lnTo>
                  <a:lnTo>
                    <a:pt x="272" y="16"/>
                  </a:lnTo>
                  <a:lnTo>
                    <a:pt x="272" y="16"/>
                  </a:lnTo>
                  <a:lnTo>
                    <a:pt x="271" y="17"/>
                  </a:lnTo>
                  <a:lnTo>
                    <a:pt x="269" y="17"/>
                  </a:lnTo>
                  <a:lnTo>
                    <a:pt x="265" y="17"/>
                  </a:lnTo>
                  <a:lnTo>
                    <a:pt x="264" y="19"/>
                  </a:lnTo>
                  <a:lnTo>
                    <a:pt x="264" y="19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4" y="23"/>
                  </a:lnTo>
                  <a:lnTo>
                    <a:pt x="265" y="23"/>
                  </a:lnTo>
                  <a:lnTo>
                    <a:pt x="268" y="23"/>
                  </a:lnTo>
                  <a:lnTo>
                    <a:pt x="268" y="23"/>
                  </a:lnTo>
                  <a:lnTo>
                    <a:pt x="278" y="23"/>
                  </a:lnTo>
                  <a:lnTo>
                    <a:pt x="284" y="23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4" y="26"/>
                  </a:lnTo>
                  <a:lnTo>
                    <a:pt x="297" y="27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4" y="30"/>
                  </a:lnTo>
                  <a:lnTo>
                    <a:pt x="306" y="32"/>
                  </a:lnTo>
                  <a:lnTo>
                    <a:pt x="309" y="36"/>
                  </a:lnTo>
                  <a:lnTo>
                    <a:pt x="309" y="36"/>
                  </a:lnTo>
                  <a:lnTo>
                    <a:pt x="316" y="44"/>
                  </a:lnTo>
                  <a:lnTo>
                    <a:pt x="322" y="47"/>
                  </a:lnTo>
                  <a:lnTo>
                    <a:pt x="326" y="50"/>
                  </a:lnTo>
                  <a:lnTo>
                    <a:pt x="325" y="53"/>
                  </a:lnTo>
                  <a:lnTo>
                    <a:pt x="328" y="57"/>
                  </a:lnTo>
                  <a:lnTo>
                    <a:pt x="326" y="59"/>
                  </a:lnTo>
                  <a:lnTo>
                    <a:pt x="334" y="62"/>
                  </a:lnTo>
                  <a:lnTo>
                    <a:pt x="334" y="62"/>
                  </a:lnTo>
                  <a:lnTo>
                    <a:pt x="329" y="62"/>
                  </a:lnTo>
                  <a:lnTo>
                    <a:pt x="328" y="62"/>
                  </a:lnTo>
                  <a:lnTo>
                    <a:pt x="326" y="63"/>
                  </a:lnTo>
                  <a:lnTo>
                    <a:pt x="326" y="63"/>
                  </a:lnTo>
                  <a:lnTo>
                    <a:pt x="328" y="64"/>
                  </a:lnTo>
                  <a:lnTo>
                    <a:pt x="329" y="66"/>
                  </a:lnTo>
                  <a:lnTo>
                    <a:pt x="334" y="66"/>
                  </a:lnTo>
                  <a:lnTo>
                    <a:pt x="334" y="66"/>
                  </a:lnTo>
                  <a:lnTo>
                    <a:pt x="334" y="69"/>
                  </a:lnTo>
                  <a:lnTo>
                    <a:pt x="334" y="70"/>
                  </a:lnTo>
                  <a:lnTo>
                    <a:pt x="335" y="71"/>
                  </a:lnTo>
                  <a:lnTo>
                    <a:pt x="339" y="63"/>
                  </a:lnTo>
                  <a:lnTo>
                    <a:pt x="338" y="62"/>
                  </a:lnTo>
                  <a:lnTo>
                    <a:pt x="338" y="62"/>
                  </a:lnTo>
                  <a:lnTo>
                    <a:pt x="342" y="63"/>
                  </a:lnTo>
                  <a:lnTo>
                    <a:pt x="345" y="64"/>
                  </a:lnTo>
                  <a:lnTo>
                    <a:pt x="348" y="70"/>
                  </a:lnTo>
                  <a:lnTo>
                    <a:pt x="349" y="71"/>
                  </a:lnTo>
                  <a:lnTo>
                    <a:pt x="352" y="71"/>
                  </a:lnTo>
                  <a:lnTo>
                    <a:pt x="355" y="71"/>
                  </a:lnTo>
                  <a:lnTo>
                    <a:pt x="361" y="71"/>
                  </a:lnTo>
                  <a:lnTo>
                    <a:pt x="361" y="71"/>
                  </a:lnTo>
                  <a:lnTo>
                    <a:pt x="368" y="79"/>
                  </a:lnTo>
                  <a:lnTo>
                    <a:pt x="375" y="84"/>
                  </a:lnTo>
                  <a:lnTo>
                    <a:pt x="383" y="91"/>
                  </a:lnTo>
                  <a:lnTo>
                    <a:pt x="392" y="94"/>
                  </a:lnTo>
                  <a:lnTo>
                    <a:pt x="389" y="97"/>
                  </a:lnTo>
                  <a:lnTo>
                    <a:pt x="389" y="97"/>
                  </a:lnTo>
                  <a:lnTo>
                    <a:pt x="395" y="99"/>
                  </a:lnTo>
                  <a:lnTo>
                    <a:pt x="396" y="101"/>
                  </a:lnTo>
                  <a:lnTo>
                    <a:pt x="402" y="107"/>
                  </a:lnTo>
                  <a:lnTo>
                    <a:pt x="406" y="114"/>
                  </a:lnTo>
                  <a:lnTo>
                    <a:pt x="408" y="117"/>
                  </a:lnTo>
                  <a:lnTo>
                    <a:pt x="412" y="118"/>
                  </a:lnTo>
                  <a:lnTo>
                    <a:pt x="412" y="118"/>
                  </a:lnTo>
                  <a:lnTo>
                    <a:pt x="418" y="130"/>
                  </a:lnTo>
                  <a:lnTo>
                    <a:pt x="423" y="143"/>
                  </a:lnTo>
                  <a:lnTo>
                    <a:pt x="426" y="150"/>
                  </a:lnTo>
                  <a:lnTo>
                    <a:pt x="428" y="154"/>
                  </a:lnTo>
                  <a:lnTo>
                    <a:pt x="428" y="163"/>
                  </a:lnTo>
                  <a:lnTo>
                    <a:pt x="426" y="168"/>
                  </a:lnTo>
                  <a:lnTo>
                    <a:pt x="426" y="168"/>
                  </a:lnTo>
                  <a:lnTo>
                    <a:pt x="429" y="171"/>
                  </a:lnTo>
                  <a:lnTo>
                    <a:pt x="428" y="174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6" y="178"/>
                  </a:lnTo>
                  <a:lnTo>
                    <a:pt x="426" y="183"/>
                  </a:lnTo>
                  <a:lnTo>
                    <a:pt x="428" y="187"/>
                  </a:lnTo>
                  <a:lnTo>
                    <a:pt x="430" y="193"/>
                  </a:lnTo>
                  <a:lnTo>
                    <a:pt x="432" y="201"/>
                  </a:lnTo>
                  <a:lnTo>
                    <a:pt x="430" y="203"/>
                  </a:lnTo>
                  <a:lnTo>
                    <a:pt x="430" y="207"/>
                  </a:lnTo>
                  <a:lnTo>
                    <a:pt x="430" y="207"/>
                  </a:lnTo>
                  <a:lnTo>
                    <a:pt x="429" y="201"/>
                  </a:lnTo>
                  <a:lnTo>
                    <a:pt x="426" y="194"/>
                  </a:lnTo>
                  <a:lnTo>
                    <a:pt x="426" y="194"/>
                  </a:lnTo>
                  <a:lnTo>
                    <a:pt x="423" y="195"/>
                  </a:lnTo>
                  <a:lnTo>
                    <a:pt x="422" y="197"/>
                  </a:lnTo>
                  <a:lnTo>
                    <a:pt x="423" y="201"/>
                  </a:lnTo>
                  <a:lnTo>
                    <a:pt x="425" y="204"/>
                  </a:lnTo>
                  <a:lnTo>
                    <a:pt x="426" y="207"/>
                  </a:lnTo>
                  <a:lnTo>
                    <a:pt x="426" y="207"/>
                  </a:lnTo>
                  <a:lnTo>
                    <a:pt x="429" y="217"/>
                  </a:lnTo>
                  <a:lnTo>
                    <a:pt x="429" y="227"/>
                  </a:lnTo>
                  <a:lnTo>
                    <a:pt x="428" y="237"/>
                  </a:lnTo>
                  <a:lnTo>
                    <a:pt x="425" y="247"/>
                  </a:lnTo>
                  <a:lnTo>
                    <a:pt x="425" y="247"/>
                  </a:lnTo>
                  <a:lnTo>
                    <a:pt x="423" y="242"/>
                  </a:lnTo>
                  <a:lnTo>
                    <a:pt x="423" y="240"/>
                  </a:lnTo>
                  <a:lnTo>
                    <a:pt x="426" y="237"/>
                  </a:lnTo>
                  <a:lnTo>
                    <a:pt x="429" y="232"/>
                  </a:lnTo>
                  <a:lnTo>
                    <a:pt x="428" y="230"/>
                  </a:lnTo>
                  <a:lnTo>
                    <a:pt x="426" y="227"/>
                  </a:lnTo>
                  <a:lnTo>
                    <a:pt x="426" y="227"/>
                  </a:lnTo>
                  <a:lnTo>
                    <a:pt x="428" y="221"/>
                  </a:lnTo>
                  <a:lnTo>
                    <a:pt x="426" y="215"/>
                  </a:lnTo>
                  <a:lnTo>
                    <a:pt x="425" y="210"/>
                  </a:lnTo>
                  <a:lnTo>
                    <a:pt x="422" y="203"/>
                  </a:lnTo>
                  <a:lnTo>
                    <a:pt x="422" y="203"/>
                  </a:lnTo>
                  <a:lnTo>
                    <a:pt x="418" y="212"/>
                  </a:lnTo>
                  <a:lnTo>
                    <a:pt x="412" y="221"/>
                  </a:lnTo>
                  <a:lnTo>
                    <a:pt x="402" y="238"/>
                  </a:lnTo>
                  <a:lnTo>
                    <a:pt x="402" y="238"/>
                  </a:lnTo>
                  <a:lnTo>
                    <a:pt x="402" y="242"/>
                  </a:lnTo>
                  <a:lnTo>
                    <a:pt x="403" y="245"/>
                  </a:lnTo>
                  <a:lnTo>
                    <a:pt x="406" y="250"/>
                  </a:lnTo>
                  <a:lnTo>
                    <a:pt x="409" y="254"/>
                  </a:lnTo>
                  <a:lnTo>
                    <a:pt x="412" y="259"/>
                  </a:lnTo>
                  <a:lnTo>
                    <a:pt x="419" y="251"/>
                  </a:lnTo>
                  <a:lnTo>
                    <a:pt x="420" y="252"/>
                  </a:lnTo>
                  <a:lnTo>
                    <a:pt x="413" y="262"/>
                  </a:lnTo>
                  <a:lnTo>
                    <a:pt x="415" y="264"/>
                  </a:lnTo>
                  <a:lnTo>
                    <a:pt x="415" y="264"/>
                  </a:lnTo>
                  <a:lnTo>
                    <a:pt x="406" y="269"/>
                  </a:lnTo>
                  <a:lnTo>
                    <a:pt x="396" y="275"/>
                  </a:lnTo>
                  <a:lnTo>
                    <a:pt x="393" y="279"/>
                  </a:lnTo>
                  <a:lnTo>
                    <a:pt x="389" y="284"/>
                  </a:lnTo>
                  <a:lnTo>
                    <a:pt x="388" y="289"/>
                  </a:lnTo>
                  <a:lnTo>
                    <a:pt x="388" y="297"/>
                  </a:lnTo>
                  <a:lnTo>
                    <a:pt x="388" y="297"/>
                  </a:lnTo>
                  <a:lnTo>
                    <a:pt x="391" y="298"/>
                  </a:lnTo>
                  <a:lnTo>
                    <a:pt x="392" y="299"/>
                  </a:lnTo>
                  <a:lnTo>
                    <a:pt x="393" y="299"/>
                  </a:lnTo>
                  <a:lnTo>
                    <a:pt x="393" y="299"/>
                  </a:lnTo>
                  <a:lnTo>
                    <a:pt x="391" y="301"/>
                  </a:lnTo>
                  <a:lnTo>
                    <a:pt x="391" y="304"/>
                  </a:lnTo>
                  <a:lnTo>
                    <a:pt x="393" y="308"/>
                  </a:lnTo>
                  <a:lnTo>
                    <a:pt x="396" y="308"/>
                  </a:lnTo>
                  <a:lnTo>
                    <a:pt x="396" y="308"/>
                  </a:lnTo>
                  <a:lnTo>
                    <a:pt x="396" y="311"/>
                  </a:lnTo>
                  <a:lnTo>
                    <a:pt x="395" y="312"/>
                  </a:lnTo>
                  <a:lnTo>
                    <a:pt x="392" y="308"/>
                  </a:lnTo>
                  <a:lnTo>
                    <a:pt x="389" y="309"/>
                  </a:lnTo>
                  <a:lnTo>
                    <a:pt x="389" y="309"/>
                  </a:lnTo>
                  <a:lnTo>
                    <a:pt x="362" y="309"/>
                  </a:lnTo>
                  <a:lnTo>
                    <a:pt x="362" y="309"/>
                  </a:lnTo>
                  <a:lnTo>
                    <a:pt x="361" y="314"/>
                  </a:lnTo>
                  <a:lnTo>
                    <a:pt x="356" y="315"/>
                  </a:lnTo>
                  <a:lnTo>
                    <a:pt x="354" y="318"/>
                  </a:lnTo>
                  <a:lnTo>
                    <a:pt x="352" y="319"/>
                  </a:lnTo>
                  <a:lnTo>
                    <a:pt x="352" y="321"/>
                  </a:lnTo>
                  <a:lnTo>
                    <a:pt x="352" y="321"/>
                  </a:lnTo>
                  <a:lnTo>
                    <a:pt x="356" y="322"/>
                  </a:lnTo>
                  <a:lnTo>
                    <a:pt x="359" y="321"/>
                  </a:lnTo>
                  <a:lnTo>
                    <a:pt x="361" y="319"/>
                  </a:lnTo>
                  <a:lnTo>
                    <a:pt x="363" y="316"/>
                  </a:lnTo>
                  <a:lnTo>
                    <a:pt x="363" y="316"/>
                  </a:lnTo>
                  <a:lnTo>
                    <a:pt x="359" y="322"/>
                  </a:lnTo>
                  <a:lnTo>
                    <a:pt x="354" y="329"/>
                  </a:lnTo>
                  <a:lnTo>
                    <a:pt x="349" y="336"/>
                  </a:lnTo>
                  <a:lnTo>
                    <a:pt x="348" y="345"/>
                  </a:lnTo>
                  <a:lnTo>
                    <a:pt x="344" y="339"/>
                  </a:lnTo>
                  <a:lnTo>
                    <a:pt x="344" y="339"/>
                  </a:lnTo>
                  <a:lnTo>
                    <a:pt x="339" y="344"/>
                  </a:lnTo>
                  <a:lnTo>
                    <a:pt x="336" y="346"/>
                  </a:lnTo>
                  <a:lnTo>
                    <a:pt x="331" y="356"/>
                  </a:lnTo>
                  <a:lnTo>
                    <a:pt x="325" y="366"/>
                  </a:lnTo>
                  <a:lnTo>
                    <a:pt x="322" y="368"/>
                  </a:lnTo>
                  <a:lnTo>
                    <a:pt x="318" y="371"/>
                  </a:lnTo>
                  <a:lnTo>
                    <a:pt x="318" y="379"/>
                  </a:lnTo>
                  <a:lnTo>
                    <a:pt x="318" y="379"/>
                  </a:lnTo>
                  <a:lnTo>
                    <a:pt x="308" y="383"/>
                  </a:lnTo>
                  <a:lnTo>
                    <a:pt x="298" y="391"/>
                  </a:lnTo>
                  <a:lnTo>
                    <a:pt x="288" y="393"/>
                  </a:lnTo>
                  <a:lnTo>
                    <a:pt x="282" y="395"/>
                  </a:lnTo>
                  <a:lnTo>
                    <a:pt x="277" y="395"/>
                  </a:lnTo>
                  <a:lnTo>
                    <a:pt x="277" y="396"/>
                  </a:lnTo>
                  <a:lnTo>
                    <a:pt x="277" y="396"/>
                  </a:lnTo>
                  <a:lnTo>
                    <a:pt x="274" y="396"/>
                  </a:lnTo>
                  <a:lnTo>
                    <a:pt x="271" y="398"/>
                  </a:lnTo>
                  <a:lnTo>
                    <a:pt x="265" y="402"/>
                  </a:lnTo>
                  <a:lnTo>
                    <a:pt x="261" y="410"/>
                  </a:lnTo>
                  <a:lnTo>
                    <a:pt x="255" y="416"/>
                  </a:lnTo>
                  <a:lnTo>
                    <a:pt x="255" y="416"/>
                  </a:lnTo>
                  <a:lnTo>
                    <a:pt x="245" y="423"/>
                  </a:lnTo>
                  <a:lnTo>
                    <a:pt x="241" y="426"/>
                  </a:lnTo>
                  <a:lnTo>
                    <a:pt x="235" y="428"/>
                  </a:lnTo>
                  <a:lnTo>
                    <a:pt x="235" y="428"/>
                  </a:lnTo>
                  <a:lnTo>
                    <a:pt x="241" y="425"/>
                  </a:lnTo>
                  <a:lnTo>
                    <a:pt x="250" y="418"/>
                  </a:lnTo>
                  <a:lnTo>
                    <a:pt x="257" y="412"/>
                  </a:lnTo>
                  <a:lnTo>
                    <a:pt x="259" y="408"/>
                  </a:lnTo>
                  <a:lnTo>
                    <a:pt x="261" y="403"/>
                  </a:lnTo>
                  <a:lnTo>
                    <a:pt x="268" y="396"/>
                  </a:lnTo>
                  <a:lnTo>
                    <a:pt x="268" y="396"/>
                  </a:lnTo>
                  <a:lnTo>
                    <a:pt x="265" y="395"/>
                  </a:lnTo>
                  <a:lnTo>
                    <a:pt x="259" y="395"/>
                  </a:lnTo>
                  <a:lnTo>
                    <a:pt x="250" y="395"/>
                  </a:lnTo>
                  <a:lnTo>
                    <a:pt x="250" y="395"/>
                  </a:lnTo>
                  <a:lnTo>
                    <a:pt x="247" y="398"/>
                  </a:lnTo>
                  <a:lnTo>
                    <a:pt x="242" y="402"/>
                  </a:lnTo>
                  <a:lnTo>
                    <a:pt x="238" y="409"/>
                  </a:lnTo>
                  <a:lnTo>
                    <a:pt x="234" y="413"/>
                  </a:lnTo>
                  <a:lnTo>
                    <a:pt x="230" y="415"/>
                  </a:lnTo>
                  <a:lnTo>
                    <a:pt x="227" y="416"/>
                  </a:lnTo>
                  <a:lnTo>
                    <a:pt x="220" y="416"/>
                  </a:lnTo>
                  <a:lnTo>
                    <a:pt x="220" y="416"/>
                  </a:lnTo>
                  <a:lnTo>
                    <a:pt x="217" y="418"/>
                  </a:lnTo>
                  <a:lnTo>
                    <a:pt x="212" y="418"/>
                  </a:lnTo>
                  <a:lnTo>
                    <a:pt x="205" y="415"/>
                  </a:lnTo>
                  <a:lnTo>
                    <a:pt x="197" y="415"/>
                  </a:lnTo>
                  <a:lnTo>
                    <a:pt x="194" y="415"/>
                  </a:lnTo>
                  <a:lnTo>
                    <a:pt x="191" y="416"/>
                  </a:lnTo>
                  <a:lnTo>
                    <a:pt x="170" y="413"/>
                  </a:lnTo>
                  <a:lnTo>
                    <a:pt x="170" y="413"/>
                  </a:lnTo>
                  <a:lnTo>
                    <a:pt x="171" y="412"/>
                  </a:lnTo>
                  <a:lnTo>
                    <a:pt x="175" y="412"/>
                  </a:lnTo>
                  <a:lnTo>
                    <a:pt x="178" y="409"/>
                  </a:lnTo>
                  <a:lnTo>
                    <a:pt x="178" y="408"/>
                  </a:lnTo>
                  <a:lnTo>
                    <a:pt x="178" y="405"/>
                  </a:lnTo>
                  <a:lnTo>
                    <a:pt x="178" y="405"/>
                  </a:lnTo>
                  <a:lnTo>
                    <a:pt x="175" y="402"/>
                  </a:lnTo>
                  <a:lnTo>
                    <a:pt x="173" y="400"/>
                  </a:lnTo>
                  <a:lnTo>
                    <a:pt x="165" y="396"/>
                  </a:lnTo>
                  <a:lnTo>
                    <a:pt x="158" y="393"/>
                  </a:lnTo>
                  <a:lnTo>
                    <a:pt x="155" y="391"/>
                  </a:lnTo>
                  <a:lnTo>
                    <a:pt x="154" y="388"/>
                  </a:lnTo>
                  <a:lnTo>
                    <a:pt x="153" y="391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7" y="389"/>
                  </a:lnTo>
                  <a:lnTo>
                    <a:pt x="144" y="389"/>
                  </a:lnTo>
                  <a:lnTo>
                    <a:pt x="141" y="388"/>
                  </a:lnTo>
                  <a:lnTo>
                    <a:pt x="137" y="388"/>
                  </a:lnTo>
                  <a:lnTo>
                    <a:pt x="146" y="383"/>
                  </a:lnTo>
                  <a:lnTo>
                    <a:pt x="146" y="383"/>
                  </a:lnTo>
                  <a:lnTo>
                    <a:pt x="136" y="372"/>
                  </a:lnTo>
                  <a:lnTo>
                    <a:pt x="130" y="379"/>
                  </a:lnTo>
                  <a:lnTo>
                    <a:pt x="130" y="379"/>
                  </a:lnTo>
                  <a:lnTo>
                    <a:pt x="133" y="379"/>
                  </a:lnTo>
                  <a:lnTo>
                    <a:pt x="134" y="382"/>
                  </a:lnTo>
                  <a:lnTo>
                    <a:pt x="134" y="385"/>
                  </a:lnTo>
                  <a:lnTo>
                    <a:pt x="133" y="388"/>
                  </a:lnTo>
                  <a:lnTo>
                    <a:pt x="133" y="388"/>
                  </a:lnTo>
                  <a:lnTo>
                    <a:pt x="126" y="388"/>
                  </a:lnTo>
                  <a:lnTo>
                    <a:pt x="123" y="383"/>
                  </a:lnTo>
                  <a:lnTo>
                    <a:pt x="120" y="381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4" y="379"/>
                  </a:lnTo>
                  <a:lnTo>
                    <a:pt x="113" y="379"/>
                  </a:lnTo>
                  <a:lnTo>
                    <a:pt x="116" y="382"/>
                  </a:lnTo>
                  <a:lnTo>
                    <a:pt x="116" y="382"/>
                  </a:lnTo>
                  <a:lnTo>
                    <a:pt x="111" y="381"/>
                  </a:lnTo>
                  <a:lnTo>
                    <a:pt x="107" y="379"/>
                  </a:lnTo>
                  <a:lnTo>
                    <a:pt x="107" y="379"/>
                  </a:lnTo>
                  <a:lnTo>
                    <a:pt x="107" y="375"/>
                  </a:lnTo>
                  <a:lnTo>
                    <a:pt x="106" y="372"/>
                  </a:lnTo>
                  <a:lnTo>
                    <a:pt x="104" y="369"/>
                  </a:lnTo>
                  <a:lnTo>
                    <a:pt x="104" y="369"/>
                  </a:lnTo>
                  <a:lnTo>
                    <a:pt x="103" y="371"/>
                  </a:lnTo>
                  <a:lnTo>
                    <a:pt x="101" y="372"/>
                  </a:lnTo>
                  <a:lnTo>
                    <a:pt x="100" y="372"/>
                  </a:lnTo>
                  <a:lnTo>
                    <a:pt x="100" y="372"/>
                  </a:lnTo>
                  <a:lnTo>
                    <a:pt x="103" y="369"/>
                  </a:lnTo>
                  <a:lnTo>
                    <a:pt x="104" y="366"/>
                  </a:lnTo>
                  <a:lnTo>
                    <a:pt x="101" y="366"/>
                  </a:lnTo>
                  <a:lnTo>
                    <a:pt x="101" y="366"/>
                  </a:lnTo>
                  <a:lnTo>
                    <a:pt x="83" y="356"/>
                  </a:lnTo>
                  <a:lnTo>
                    <a:pt x="74" y="351"/>
                  </a:lnTo>
                  <a:lnTo>
                    <a:pt x="66" y="344"/>
                  </a:lnTo>
                  <a:lnTo>
                    <a:pt x="66" y="344"/>
                  </a:lnTo>
                  <a:lnTo>
                    <a:pt x="60" y="332"/>
                  </a:lnTo>
                  <a:lnTo>
                    <a:pt x="54" y="324"/>
                  </a:lnTo>
                  <a:lnTo>
                    <a:pt x="54" y="324"/>
                  </a:lnTo>
                  <a:lnTo>
                    <a:pt x="56" y="321"/>
                  </a:lnTo>
                  <a:lnTo>
                    <a:pt x="56" y="319"/>
                  </a:lnTo>
                  <a:lnTo>
                    <a:pt x="54" y="316"/>
                  </a:lnTo>
                  <a:lnTo>
                    <a:pt x="51" y="309"/>
                  </a:lnTo>
                  <a:lnTo>
                    <a:pt x="39" y="297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9" y="291"/>
                  </a:lnTo>
                  <a:lnTo>
                    <a:pt x="22" y="284"/>
                  </a:lnTo>
                  <a:lnTo>
                    <a:pt x="16" y="275"/>
                  </a:lnTo>
                  <a:lnTo>
                    <a:pt x="10" y="265"/>
                  </a:lnTo>
                  <a:lnTo>
                    <a:pt x="4" y="255"/>
                  </a:lnTo>
                  <a:lnTo>
                    <a:pt x="3" y="245"/>
                  </a:lnTo>
                  <a:lnTo>
                    <a:pt x="0" y="235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4"/>
                  </a:lnTo>
                  <a:lnTo>
                    <a:pt x="3" y="224"/>
                  </a:lnTo>
                  <a:lnTo>
                    <a:pt x="3" y="222"/>
                  </a:lnTo>
                  <a:lnTo>
                    <a:pt x="3" y="220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4" y="214"/>
                  </a:lnTo>
                  <a:lnTo>
                    <a:pt x="6" y="212"/>
                  </a:lnTo>
                  <a:lnTo>
                    <a:pt x="9" y="211"/>
                  </a:lnTo>
                  <a:lnTo>
                    <a:pt x="9" y="211"/>
                  </a:lnTo>
                  <a:lnTo>
                    <a:pt x="7" y="208"/>
                  </a:lnTo>
                  <a:lnTo>
                    <a:pt x="6" y="207"/>
                  </a:lnTo>
                  <a:lnTo>
                    <a:pt x="6" y="207"/>
                  </a:lnTo>
                  <a:lnTo>
                    <a:pt x="9" y="205"/>
                  </a:lnTo>
                  <a:lnTo>
                    <a:pt x="10" y="203"/>
                  </a:lnTo>
                  <a:lnTo>
                    <a:pt x="13" y="197"/>
                  </a:lnTo>
                  <a:lnTo>
                    <a:pt x="16" y="190"/>
                  </a:lnTo>
                  <a:lnTo>
                    <a:pt x="17" y="185"/>
                  </a:lnTo>
                  <a:lnTo>
                    <a:pt x="20" y="187"/>
                  </a:lnTo>
                  <a:lnTo>
                    <a:pt x="20" y="187"/>
                  </a:lnTo>
                  <a:lnTo>
                    <a:pt x="30" y="170"/>
                  </a:lnTo>
                  <a:lnTo>
                    <a:pt x="34" y="161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40" y="153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0" y="143"/>
                  </a:lnTo>
                  <a:lnTo>
                    <a:pt x="40" y="143"/>
                  </a:lnTo>
                  <a:lnTo>
                    <a:pt x="44" y="123"/>
                  </a:lnTo>
                  <a:lnTo>
                    <a:pt x="49" y="101"/>
                  </a:lnTo>
                  <a:lnTo>
                    <a:pt x="51" y="93"/>
                  </a:lnTo>
                  <a:lnTo>
                    <a:pt x="54" y="83"/>
                  </a:lnTo>
                  <a:lnTo>
                    <a:pt x="60" y="73"/>
                  </a:lnTo>
                  <a:lnTo>
                    <a:pt x="66" y="66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6" y="59"/>
                  </a:lnTo>
                  <a:lnTo>
                    <a:pt x="70" y="54"/>
                  </a:lnTo>
                  <a:lnTo>
                    <a:pt x="79" y="47"/>
                  </a:lnTo>
                  <a:lnTo>
                    <a:pt x="89" y="39"/>
                  </a:lnTo>
                  <a:lnTo>
                    <a:pt x="100" y="34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00" y="36"/>
                  </a:lnTo>
                  <a:lnTo>
                    <a:pt x="86" y="43"/>
                  </a:lnTo>
                  <a:lnTo>
                    <a:pt x="79" y="47"/>
                  </a:lnTo>
                  <a:lnTo>
                    <a:pt x="74" y="52"/>
                  </a:lnTo>
                  <a:lnTo>
                    <a:pt x="70" y="57"/>
                  </a:lnTo>
                  <a:lnTo>
                    <a:pt x="69" y="63"/>
                  </a:lnTo>
                  <a:lnTo>
                    <a:pt x="69" y="63"/>
                  </a:lnTo>
                  <a:lnTo>
                    <a:pt x="81" y="59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97" y="53"/>
                  </a:lnTo>
                  <a:lnTo>
                    <a:pt x="100" y="52"/>
                  </a:lnTo>
                  <a:lnTo>
                    <a:pt x="103" y="49"/>
                  </a:lnTo>
                  <a:lnTo>
                    <a:pt x="104" y="46"/>
                  </a:lnTo>
                  <a:lnTo>
                    <a:pt x="104" y="46"/>
                  </a:lnTo>
                  <a:lnTo>
                    <a:pt x="103" y="44"/>
                  </a:lnTo>
                  <a:lnTo>
                    <a:pt x="101" y="43"/>
                  </a:lnTo>
                  <a:lnTo>
                    <a:pt x="100" y="44"/>
                  </a:lnTo>
                  <a:lnTo>
                    <a:pt x="96" y="46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4" y="46"/>
                  </a:lnTo>
                  <a:lnTo>
                    <a:pt x="97" y="44"/>
                  </a:lnTo>
                  <a:lnTo>
                    <a:pt x="100" y="43"/>
                  </a:lnTo>
                  <a:lnTo>
                    <a:pt x="106" y="42"/>
                  </a:lnTo>
                  <a:lnTo>
                    <a:pt x="107" y="40"/>
                  </a:lnTo>
                  <a:lnTo>
                    <a:pt x="108" y="37"/>
                  </a:lnTo>
                  <a:lnTo>
                    <a:pt x="108" y="37"/>
                  </a:lnTo>
                  <a:lnTo>
                    <a:pt x="111" y="37"/>
                  </a:lnTo>
                  <a:lnTo>
                    <a:pt x="111" y="39"/>
                  </a:lnTo>
                  <a:lnTo>
                    <a:pt x="114" y="39"/>
                  </a:lnTo>
                  <a:lnTo>
                    <a:pt x="116" y="37"/>
                  </a:lnTo>
                  <a:lnTo>
                    <a:pt x="116" y="36"/>
                  </a:lnTo>
                  <a:lnTo>
                    <a:pt x="116" y="36"/>
                  </a:lnTo>
                  <a:lnTo>
                    <a:pt x="117" y="39"/>
                  </a:lnTo>
                  <a:lnTo>
                    <a:pt x="118" y="40"/>
                  </a:lnTo>
                  <a:lnTo>
                    <a:pt x="120" y="39"/>
                  </a:lnTo>
                  <a:lnTo>
                    <a:pt x="121" y="39"/>
                  </a:lnTo>
                  <a:lnTo>
                    <a:pt x="123" y="36"/>
                  </a:lnTo>
                  <a:lnTo>
                    <a:pt x="124" y="36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7" y="36"/>
                  </a:lnTo>
                  <a:lnTo>
                    <a:pt x="128" y="36"/>
                  </a:lnTo>
                  <a:lnTo>
                    <a:pt x="131" y="36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7" y="34"/>
                  </a:lnTo>
                  <a:lnTo>
                    <a:pt x="136" y="33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1" y="33"/>
                  </a:lnTo>
                  <a:lnTo>
                    <a:pt x="141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1" y="34"/>
                  </a:lnTo>
                  <a:lnTo>
                    <a:pt x="141" y="36"/>
                  </a:lnTo>
                  <a:lnTo>
                    <a:pt x="141" y="39"/>
                  </a:lnTo>
                  <a:lnTo>
                    <a:pt x="144" y="42"/>
                  </a:lnTo>
                  <a:lnTo>
                    <a:pt x="148" y="46"/>
                  </a:lnTo>
                  <a:lnTo>
                    <a:pt x="151" y="47"/>
                  </a:lnTo>
                  <a:lnTo>
                    <a:pt x="153" y="49"/>
                  </a:lnTo>
                  <a:lnTo>
                    <a:pt x="160" y="44"/>
                  </a:lnTo>
                  <a:lnTo>
                    <a:pt x="158" y="42"/>
                  </a:lnTo>
                  <a:lnTo>
                    <a:pt x="158" y="42"/>
                  </a:lnTo>
                  <a:lnTo>
                    <a:pt x="160" y="40"/>
                  </a:lnTo>
                  <a:lnTo>
                    <a:pt x="164" y="42"/>
                  </a:lnTo>
                  <a:lnTo>
                    <a:pt x="170" y="44"/>
                  </a:lnTo>
                  <a:lnTo>
                    <a:pt x="173" y="46"/>
                  </a:lnTo>
                  <a:lnTo>
                    <a:pt x="174" y="46"/>
                  </a:lnTo>
                  <a:lnTo>
                    <a:pt x="175" y="43"/>
                  </a:lnTo>
                  <a:lnTo>
                    <a:pt x="174" y="37"/>
                  </a:lnTo>
                  <a:lnTo>
                    <a:pt x="170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5" y="39"/>
                  </a:lnTo>
                  <a:lnTo>
                    <a:pt x="178" y="42"/>
                  </a:lnTo>
                  <a:lnTo>
                    <a:pt x="180" y="39"/>
                  </a:lnTo>
                  <a:lnTo>
                    <a:pt x="180" y="39"/>
                  </a:lnTo>
                  <a:lnTo>
                    <a:pt x="180" y="42"/>
                  </a:lnTo>
                  <a:lnTo>
                    <a:pt x="177" y="44"/>
                  </a:lnTo>
                  <a:lnTo>
                    <a:pt x="173" y="47"/>
                  </a:lnTo>
                  <a:lnTo>
                    <a:pt x="171" y="49"/>
                  </a:lnTo>
                  <a:lnTo>
                    <a:pt x="170" y="50"/>
                  </a:lnTo>
                  <a:lnTo>
                    <a:pt x="171" y="53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77" y="57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9"/>
                  </a:lnTo>
                  <a:lnTo>
                    <a:pt x="180" y="59"/>
                  </a:lnTo>
                  <a:lnTo>
                    <a:pt x="178" y="62"/>
                  </a:lnTo>
                  <a:lnTo>
                    <a:pt x="178" y="62"/>
                  </a:lnTo>
                  <a:lnTo>
                    <a:pt x="180" y="63"/>
                  </a:lnTo>
                  <a:lnTo>
                    <a:pt x="183" y="63"/>
                  </a:lnTo>
                  <a:lnTo>
                    <a:pt x="183" y="62"/>
                  </a:lnTo>
                  <a:lnTo>
                    <a:pt x="187" y="66"/>
                  </a:lnTo>
                  <a:lnTo>
                    <a:pt x="187" y="66"/>
                  </a:lnTo>
                  <a:lnTo>
                    <a:pt x="190" y="63"/>
                  </a:lnTo>
                  <a:lnTo>
                    <a:pt x="188" y="60"/>
                  </a:lnTo>
                  <a:lnTo>
                    <a:pt x="187" y="59"/>
                  </a:lnTo>
                  <a:lnTo>
                    <a:pt x="185" y="57"/>
                  </a:lnTo>
                  <a:lnTo>
                    <a:pt x="185" y="57"/>
                  </a:lnTo>
                  <a:lnTo>
                    <a:pt x="187" y="54"/>
                  </a:lnTo>
                  <a:lnTo>
                    <a:pt x="185" y="53"/>
                  </a:lnTo>
                  <a:lnTo>
                    <a:pt x="183" y="49"/>
                  </a:lnTo>
                  <a:lnTo>
                    <a:pt x="183" y="47"/>
                  </a:lnTo>
                  <a:lnTo>
                    <a:pt x="183" y="47"/>
                  </a:lnTo>
                  <a:lnTo>
                    <a:pt x="181" y="47"/>
                  </a:lnTo>
                  <a:lnTo>
                    <a:pt x="180" y="49"/>
                  </a:lnTo>
                  <a:lnTo>
                    <a:pt x="180" y="53"/>
                  </a:lnTo>
                  <a:lnTo>
                    <a:pt x="178" y="53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47"/>
                  </a:lnTo>
                  <a:lnTo>
                    <a:pt x="183" y="47"/>
                  </a:lnTo>
                  <a:lnTo>
                    <a:pt x="187" y="53"/>
                  </a:lnTo>
                  <a:lnTo>
                    <a:pt x="187" y="53"/>
                  </a:lnTo>
                  <a:lnTo>
                    <a:pt x="190" y="50"/>
                  </a:lnTo>
                  <a:lnTo>
                    <a:pt x="191" y="49"/>
                  </a:lnTo>
                  <a:lnTo>
                    <a:pt x="191" y="47"/>
                  </a:lnTo>
                  <a:lnTo>
                    <a:pt x="187" y="44"/>
                  </a:lnTo>
                  <a:lnTo>
                    <a:pt x="185" y="46"/>
                  </a:lnTo>
                  <a:lnTo>
                    <a:pt x="185" y="46"/>
                  </a:lnTo>
                  <a:lnTo>
                    <a:pt x="185" y="42"/>
                  </a:lnTo>
                  <a:lnTo>
                    <a:pt x="187" y="39"/>
                  </a:lnTo>
                  <a:lnTo>
                    <a:pt x="187" y="36"/>
                  </a:lnTo>
                  <a:lnTo>
                    <a:pt x="185" y="34"/>
                  </a:lnTo>
                  <a:lnTo>
                    <a:pt x="185" y="34"/>
                  </a:lnTo>
                  <a:lnTo>
                    <a:pt x="190" y="33"/>
                  </a:lnTo>
                  <a:lnTo>
                    <a:pt x="194" y="30"/>
                  </a:lnTo>
                  <a:lnTo>
                    <a:pt x="194" y="30"/>
                  </a:lnTo>
                  <a:lnTo>
                    <a:pt x="208" y="30"/>
                  </a:lnTo>
                  <a:lnTo>
                    <a:pt x="218" y="32"/>
                  </a:lnTo>
                  <a:lnTo>
                    <a:pt x="227" y="33"/>
                  </a:lnTo>
                  <a:lnTo>
                    <a:pt x="227" y="33"/>
                  </a:lnTo>
                  <a:lnTo>
                    <a:pt x="230" y="30"/>
                  </a:lnTo>
                  <a:lnTo>
                    <a:pt x="230" y="29"/>
                  </a:lnTo>
                  <a:lnTo>
                    <a:pt x="230" y="26"/>
                  </a:lnTo>
                  <a:lnTo>
                    <a:pt x="230" y="26"/>
                  </a:lnTo>
                  <a:lnTo>
                    <a:pt x="231" y="27"/>
                  </a:lnTo>
                  <a:lnTo>
                    <a:pt x="232" y="29"/>
                  </a:lnTo>
                  <a:lnTo>
                    <a:pt x="237" y="24"/>
                  </a:lnTo>
                  <a:lnTo>
                    <a:pt x="237" y="24"/>
                  </a:lnTo>
                  <a:lnTo>
                    <a:pt x="235" y="23"/>
                  </a:lnTo>
                  <a:lnTo>
                    <a:pt x="235" y="23"/>
                  </a:lnTo>
                  <a:lnTo>
                    <a:pt x="238" y="20"/>
                  </a:lnTo>
                  <a:lnTo>
                    <a:pt x="240" y="19"/>
                  </a:lnTo>
                  <a:lnTo>
                    <a:pt x="240" y="17"/>
                  </a:lnTo>
                  <a:lnTo>
                    <a:pt x="238" y="16"/>
                  </a:lnTo>
                  <a:lnTo>
                    <a:pt x="235" y="13"/>
                  </a:lnTo>
                  <a:lnTo>
                    <a:pt x="235" y="13"/>
                  </a:lnTo>
                  <a:lnTo>
                    <a:pt x="231" y="15"/>
                  </a:lnTo>
                  <a:lnTo>
                    <a:pt x="227" y="13"/>
                  </a:lnTo>
                  <a:lnTo>
                    <a:pt x="222" y="15"/>
                  </a:lnTo>
                  <a:lnTo>
                    <a:pt x="221" y="16"/>
                  </a:lnTo>
                  <a:lnTo>
                    <a:pt x="220" y="17"/>
                  </a:lnTo>
                  <a:lnTo>
                    <a:pt x="218" y="16"/>
                  </a:lnTo>
                  <a:lnTo>
                    <a:pt x="217" y="17"/>
                  </a:lnTo>
                  <a:lnTo>
                    <a:pt x="217" y="17"/>
                  </a:lnTo>
                  <a:lnTo>
                    <a:pt x="217" y="15"/>
                  </a:lnTo>
                  <a:lnTo>
                    <a:pt x="215" y="13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4" y="12"/>
                  </a:lnTo>
                  <a:lnTo>
                    <a:pt x="211" y="12"/>
                  </a:lnTo>
                  <a:lnTo>
                    <a:pt x="211" y="12"/>
                  </a:lnTo>
                  <a:lnTo>
                    <a:pt x="217" y="9"/>
                  </a:lnTo>
                  <a:lnTo>
                    <a:pt x="220" y="9"/>
                  </a:lnTo>
                  <a:lnTo>
                    <a:pt x="225" y="9"/>
                  </a:lnTo>
                  <a:lnTo>
                    <a:pt x="230" y="10"/>
                  </a:lnTo>
                  <a:lnTo>
                    <a:pt x="238" y="13"/>
                  </a:lnTo>
                  <a:lnTo>
                    <a:pt x="241" y="13"/>
                  </a:lnTo>
                  <a:lnTo>
                    <a:pt x="247" y="13"/>
                  </a:lnTo>
                  <a:lnTo>
                    <a:pt x="247" y="13"/>
                  </a:lnTo>
                  <a:lnTo>
                    <a:pt x="247" y="12"/>
                  </a:lnTo>
                  <a:lnTo>
                    <a:pt x="245" y="10"/>
                  </a:lnTo>
                  <a:lnTo>
                    <a:pt x="241" y="7"/>
                  </a:lnTo>
                  <a:lnTo>
                    <a:pt x="238" y="6"/>
                  </a:lnTo>
                  <a:lnTo>
                    <a:pt x="237" y="5"/>
                  </a:lnTo>
                  <a:lnTo>
                    <a:pt x="235" y="3"/>
                  </a:lnTo>
                  <a:lnTo>
                    <a:pt x="230" y="3"/>
                  </a:lnTo>
                  <a:lnTo>
                    <a:pt x="235" y="0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blipFill dpi="0" rotWithShape="1">
              <a:blip r:embed="rId4" cstate="screen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CE90CB7-390B-E82E-7D0C-C822A9CED7FB}"/>
                </a:ext>
              </a:extLst>
            </p:cNvPr>
            <p:cNvSpPr txBox="1"/>
            <p:nvPr/>
          </p:nvSpPr>
          <p:spPr>
            <a:xfrm>
              <a:off x="1997265" y="4287731"/>
              <a:ext cx="8856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FE4EB22B-BBEC-34A6-FD4A-232D61F7223A}"/>
              </a:ext>
            </a:extLst>
          </p:cNvPr>
          <p:cNvGrpSpPr/>
          <p:nvPr/>
        </p:nvGrpSpPr>
        <p:grpSpPr>
          <a:xfrm>
            <a:off x="8230404" y="1390611"/>
            <a:ext cx="1116796" cy="1066422"/>
            <a:chOff x="1880404" y="4108463"/>
            <a:chExt cx="1116796" cy="1066422"/>
          </a:xfrm>
        </p:grpSpPr>
        <p:sp>
          <p:nvSpPr>
            <p:cNvPr id="112" name="Freeform 4091">
              <a:extLst>
                <a:ext uri="{FF2B5EF4-FFF2-40B4-BE49-F238E27FC236}">
                  <a16:creationId xmlns:a16="http://schemas.microsoft.com/office/drawing/2014/main" id="{E6569DAB-0F41-15CB-FF7F-29F8B2A27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0404" y="4108463"/>
              <a:ext cx="1116796" cy="1066422"/>
            </a:xfrm>
            <a:custGeom>
              <a:avLst/>
              <a:gdLst>
                <a:gd name="T0" fmla="*/ 258 w 432"/>
                <a:gd name="T1" fmla="*/ 12 h 428"/>
                <a:gd name="T2" fmla="*/ 274 w 432"/>
                <a:gd name="T3" fmla="*/ 5 h 428"/>
                <a:gd name="T4" fmla="*/ 287 w 432"/>
                <a:gd name="T5" fmla="*/ 5 h 428"/>
                <a:gd name="T6" fmla="*/ 301 w 432"/>
                <a:gd name="T7" fmla="*/ 13 h 428"/>
                <a:gd name="T8" fmla="*/ 281 w 432"/>
                <a:gd name="T9" fmla="*/ 5 h 428"/>
                <a:gd name="T10" fmla="*/ 272 w 432"/>
                <a:gd name="T11" fmla="*/ 16 h 428"/>
                <a:gd name="T12" fmla="*/ 268 w 432"/>
                <a:gd name="T13" fmla="*/ 23 h 428"/>
                <a:gd name="T14" fmla="*/ 301 w 432"/>
                <a:gd name="T15" fmla="*/ 29 h 428"/>
                <a:gd name="T16" fmla="*/ 325 w 432"/>
                <a:gd name="T17" fmla="*/ 53 h 428"/>
                <a:gd name="T18" fmla="*/ 329 w 432"/>
                <a:gd name="T19" fmla="*/ 66 h 428"/>
                <a:gd name="T20" fmla="*/ 345 w 432"/>
                <a:gd name="T21" fmla="*/ 64 h 428"/>
                <a:gd name="T22" fmla="*/ 392 w 432"/>
                <a:gd name="T23" fmla="*/ 94 h 428"/>
                <a:gd name="T24" fmla="*/ 418 w 432"/>
                <a:gd name="T25" fmla="*/ 130 h 428"/>
                <a:gd name="T26" fmla="*/ 426 w 432"/>
                <a:gd name="T27" fmla="*/ 178 h 428"/>
                <a:gd name="T28" fmla="*/ 426 w 432"/>
                <a:gd name="T29" fmla="*/ 194 h 428"/>
                <a:gd name="T30" fmla="*/ 428 w 432"/>
                <a:gd name="T31" fmla="*/ 237 h 428"/>
                <a:gd name="T32" fmla="*/ 428 w 432"/>
                <a:gd name="T33" fmla="*/ 221 h 428"/>
                <a:gd name="T34" fmla="*/ 403 w 432"/>
                <a:gd name="T35" fmla="*/ 245 h 428"/>
                <a:gd name="T36" fmla="*/ 396 w 432"/>
                <a:gd name="T37" fmla="*/ 275 h 428"/>
                <a:gd name="T38" fmla="*/ 391 w 432"/>
                <a:gd name="T39" fmla="*/ 301 h 428"/>
                <a:gd name="T40" fmla="*/ 362 w 432"/>
                <a:gd name="T41" fmla="*/ 309 h 428"/>
                <a:gd name="T42" fmla="*/ 361 w 432"/>
                <a:gd name="T43" fmla="*/ 319 h 428"/>
                <a:gd name="T44" fmla="*/ 336 w 432"/>
                <a:gd name="T45" fmla="*/ 346 h 428"/>
                <a:gd name="T46" fmla="*/ 282 w 432"/>
                <a:gd name="T47" fmla="*/ 395 h 428"/>
                <a:gd name="T48" fmla="*/ 245 w 432"/>
                <a:gd name="T49" fmla="*/ 423 h 428"/>
                <a:gd name="T50" fmla="*/ 268 w 432"/>
                <a:gd name="T51" fmla="*/ 396 h 428"/>
                <a:gd name="T52" fmla="*/ 227 w 432"/>
                <a:gd name="T53" fmla="*/ 416 h 428"/>
                <a:gd name="T54" fmla="*/ 170 w 432"/>
                <a:gd name="T55" fmla="*/ 413 h 428"/>
                <a:gd name="T56" fmla="*/ 158 w 432"/>
                <a:gd name="T57" fmla="*/ 393 h 428"/>
                <a:gd name="T58" fmla="*/ 146 w 432"/>
                <a:gd name="T59" fmla="*/ 383 h 428"/>
                <a:gd name="T60" fmla="*/ 126 w 432"/>
                <a:gd name="T61" fmla="*/ 388 h 428"/>
                <a:gd name="T62" fmla="*/ 107 w 432"/>
                <a:gd name="T63" fmla="*/ 379 h 428"/>
                <a:gd name="T64" fmla="*/ 103 w 432"/>
                <a:gd name="T65" fmla="*/ 369 h 428"/>
                <a:gd name="T66" fmla="*/ 54 w 432"/>
                <a:gd name="T67" fmla="*/ 324 h 428"/>
                <a:gd name="T68" fmla="*/ 16 w 432"/>
                <a:gd name="T69" fmla="*/ 275 h 428"/>
                <a:gd name="T70" fmla="*/ 3 w 432"/>
                <a:gd name="T71" fmla="*/ 220 h 428"/>
                <a:gd name="T72" fmla="*/ 9 w 432"/>
                <a:gd name="T73" fmla="*/ 205 h 428"/>
                <a:gd name="T74" fmla="*/ 39 w 432"/>
                <a:gd name="T75" fmla="*/ 153 h 428"/>
                <a:gd name="T76" fmla="*/ 54 w 432"/>
                <a:gd name="T77" fmla="*/ 83 h 428"/>
                <a:gd name="T78" fmla="*/ 111 w 432"/>
                <a:gd name="T79" fmla="*/ 30 h 428"/>
                <a:gd name="T80" fmla="*/ 93 w 432"/>
                <a:gd name="T81" fmla="*/ 53 h 428"/>
                <a:gd name="T82" fmla="*/ 96 w 432"/>
                <a:gd name="T83" fmla="*/ 46 h 428"/>
                <a:gd name="T84" fmla="*/ 111 w 432"/>
                <a:gd name="T85" fmla="*/ 37 h 428"/>
                <a:gd name="T86" fmla="*/ 123 w 432"/>
                <a:gd name="T87" fmla="*/ 36 h 428"/>
                <a:gd name="T88" fmla="*/ 136 w 432"/>
                <a:gd name="T89" fmla="*/ 33 h 428"/>
                <a:gd name="T90" fmla="*/ 141 w 432"/>
                <a:gd name="T91" fmla="*/ 36 h 428"/>
                <a:gd name="T92" fmla="*/ 164 w 432"/>
                <a:gd name="T93" fmla="*/ 42 h 428"/>
                <a:gd name="T94" fmla="*/ 171 w 432"/>
                <a:gd name="T95" fmla="*/ 36 h 428"/>
                <a:gd name="T96" fmla="*/ 171 w 432"/>
                <a:gd name="T97" fmla="*/ 53 h 428"/>
                <a:gd name="T98" fmla="*/ 180 w 432"/>
                <a:gd name="T99" fmla="*/ 63 h 428"/>
                <a:gd name="T100" fmla="*/ 187 w 432"/>
                <a:gd name="T101" fmla="*/ 54 h 428"/>
                <a:gd name="T102" fmla="*/ 178 w 432"/>
                <a:gd name="T103" fmla="*/ 49 h 428"/>
                <a:gd name="T104" fmla="*/ 185 w 432"/>
                <a:gd name="T105" fmla="*/ 46 h 428"/>
                <a:gd name="T106" fmla="*/ 218 w 432"/>
                <a:gd name="T107" fmla="*/ 32 h 428"/>
                <a:gd name="T108" fmla="*/ 237 w 432"/>
                <a:gd name="T109" fmla="*/ 24 h 428"/>
                <a:gd name="T110" fmla="*/ 227 w 432"/>
                <a:gd name="T111" fmla="*/ 13 h 428"/>
                <a:gd name="T112" fmla="*/ 217 w 432"/>
                <a:gd name="T113" fmla="*/ 12 h 428"/>
                <a:gd name="T114" fmla="*/ 241 w 432"/>
                <a:gd name="T115" fmla="*/ 13 h 428"/>
                <a:gd name="T116" fmla="*/ 235 w 432"/>
                <a:gd name="T11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2" h="428">
                  <a:moveTo>
                    <a:pt x="232" y="0"/>
                  </a:moveTo>
                  <a:lnTo>
                    <a:pt x="232" y="0"/>
                  </a:lnTo>
                  <a:lnTo>
                    <a:pt x="241" y="6"/>
                  </a:lnTo>
                  <a:lnTo>
                    <a:pt x="247" y="7"/>
                  </a:lnTo>
                  <a:lnTo>
                    <a:pt x="252" y="9"/>
                  </a:lnTo>
                  <a:lnTo>
                    <a:pt x="250" y="12"/>
                  </a:lnTo>
                  <a:lnTo>
                    <a:pt x="250" y="12"/>
                  </a:lnTo>
                  <a:lnTo>
                    <a:pt x="254" y="12"/>
                  </a:lnTo>
                  <a:lnTo>
                    <a:pt x="255" y="12"/>
                  </a:lnTo>
                  <a:lnTo>
                    <a:pt x="258" y="12"/>
                  </a:lnTo>
                  <a:lnTo>
                    <a:pt x="261" y="10"/>
                  </a:lnTo>
                  <a:lnTo>
                    <a:pt x="265" y="5"/>
                  </a:lnTo>
                  <a:lnTo>
                    <a:pt x="268" y="3"/>
                  </a:lnTo>
                  <a:lnTo>
                    <a:pt x="272" y="3"/>
                  </a:lnTo>
                  <a:lnTo>
                    <a:pt x="269" y="3"/>
                  </a:lnTo>
                  <a:lnTo>
                    <a:pt x="269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72" y="3"/>
                  </a:lnTo>
                  <a:lnTo>
                    <a:pt x="274" y="5"/>
                  </a:lnTo>
                  <a:lnTo>
                    <a:pt x="274" y="5"/>
                  </a:lnTo>
                  <a:lnTo>
                    <a:pt x="277" y="5"/>
                  </a:lnTo>
                  <a:lnTo>
                    <a:pt x="277" y="3"/>
                  </a:lnTo>
                  <a:lnTo>
                    <a:pt x="279" y="5"/>
                  </a:lnTo>
                  <a:lnTo>
                    <a:pt x="279" y="5"/>
                  </a:lnTo>
                  <a:lnTo>
                    <a:pt x="281" y="3"/>
                  </a:lnTo>
                  <a:lnTo>
                    <a:pt x="282" y="3"/>
                  </a:lnTo>
                  <a:lnTo>
                    <a:pt x="285" y="5"/>
                  </a:lnTo>
                  <a:lnTo>
                    <a:pt x="287" y="5"/>
                  </a:lnTo>
                  <a:lnTo>
                    <a:pt x="287" y="5"/>
                  </a:lnTo>
                  <a:lnTo>
                    <a:pt x="288" y="7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89" y="7"/>
                  </a:lnTo>
                  <a:lnTo>
                    <a:pt x="292" y="6"/>
                  </a:lnTo>
                  <a:lnTo>
                    <a:pt x="294" y="9"/>
                  </a:lnTo>
                  <a:lnTo>
                    <a:pt x="292" y="12"/>
                  </a:lnTo>
                  <a:lnTo>
                    <a:pt x="292" y="12"/>
                  </a:lnTo>
                  <a:lnTo>
                    <a:pt x="297" y="12"/>
                  </a:lnTo>
                  <a:lnTo>
                    <a:pt x="301" y="13"/>
                  </a:lnTo>
                  <a:lnTo>
                    <a:pt x="309" y="22"/>
                  </a:lnTo>
                  <a:lnTo>
                    <a:pt x="309" y="22"/>
                  </a:lnTo>
                  <a:lnTo>
                    <a:pt x="298" y="16"/>
                  </a:lnTo>
                  <a:lnTo>
                    <a:pt x="292" y="13"/>
                  </a:lnTo>
                  <a:lnTo>
                    <a:pt x="287" y="12"/>
                  </a:lnTo>
                  <a:lnTo>
                    <a:pt x="287" y="12"/>
                  </a:lnTo>
                  <a:lnTo>
                    <a:pt x="287" y="7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1" y="5"/>
                  </a:lnTo>
                  <a:lnTo>
                    <a:pt x="281" y="6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78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5" y="17"/>
                  </a:lnTo>
                  <a:lnTo>
                    <a:pt x="274" y="17"/>
                  </a:lnTo>
                  <a:lnTo>
                    <a:pt x="272" y="16"/>
                  </a:lnTo>
                  <a:lnTo>
                    <a:pt x="272" y="16"/>
                  </a:lnTo>
                  <a:lnTo>
                    <a:pt x="271" y="17"/>
                  </a:lnTo>
                  <a:lnTo>
                    <a:pt x="269" y="17"/>
                  </a:lnTo>
                  <a:lnTo>
                    <a:pt x="265" y="17"/>
                  </a:lnTo>
                  <a:lnTo>
                    <a:pt x="264" y="19"/>
                  </a:lnTo>
                  <a:lnTo>
                    <a:pt x="264" y="19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4" y="23"/>
                  </a:lnTo>
                  <a:lnTo>
                    <a:pt x="265" y="23"/>
                  </a:lnTo>
                  <a:lnTo>
                    <a:pt x="268" y="23"/>
                  </a:lnTo>
                  <a:lnTo>
                    <a:pt x="268" y="23"/>
                  </a:lnTo>
                  <a:lnTo>
                    <a:pt x="278" y="23"/>
                  </a:lnTo>
                  <a:lnTo>
                    <a:pt x="284" y="23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4" y="26"/>
                  </a:lnTo>
                  <a:lnTo>
                    <a:pt x="297" y="27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4" y="30"/>
                  </a:lnTo>
                  <a:lnTo>
                    <a:pt x="306" y="32"/>
                  </a:lnTo>
                  <a:lnTo>
                    <a:pt x="309" y="36"/>
                  </a:lnTo>
                  <a:lnTo>
                    <a:pt x="309" y="36"/>
                  </a:lnTo>
                  <a:lnTo>
                    <a:pt x="316" y="44"/>
                  </a:lnTo>
                  <a:lnTo>
                    <a:pt x="322" y="47"/>
                  </a:lnTo>
                  <a:lnTo>
                    <a:pt x="326" y="50"/>
                  </a:lnTo>
                  <a:lnTo>
                    <a:pt x="325" y="53"/>
                  </a:lnTo>
                  <a:lnTo>
                    <a:pt x="328" y="57"/>
                  </a:lnTo>
                  <a:lnTo>
                    <a:pt x="326" y="59"/>
                  </a:lnTo>
                  <a:lnTo>
                    <a:pt x="334" y="62"/>
                  </a:lnTo>
                  <a:lnTo>
                    <a:pt x="334" y="62"/>
                  </a:lnTo>
                  <a:lnTo>
                    <a:pt x="329" y="62"/>
                  </a:lnTo>
                  <a:lnTo>
                    <a:pt x="328" y="62"/>
                  </a:lnTo>
                  <a:lnTo>
                    <a:pt x="326" y="63"/>
                  </a:lnTo>
                  <a:lnTo>
                    <a:pt x="326" y="63"/>
                  </a:lnTo>
                  <a:lnTo>
                    <a:pt x="328" y="64"/>
                  </a:lnTo>
                  <a:lnTo>
                    <a:pt x="329" y="66"/>
                  </a:lnTo>
                  <a:lnTo>
                    <a:pt x="334" y="66"/>
                  </a:lnTo>
                  <a:lnTo>
                    <a:pt x="334" y="66"/>
                  </a:lnTo>
                  <a:lnTo>
                    <a:pt x="334" y="69"/>
                  </a:lnTo>
                  <a:lnTo>
                    <a:pt x="334" y="70"/>
                  </a:lnTo>
                  <a:lnTo>
                    <a:pt x="335" y="71"/>
                  </a:lnTo>
                  <a:lnTo>
                    <a:pt x="339" y="63"/>
                  </a:lnTo>
                  <a:lnTo>
                    <a:pt x="338" y="62"/>
                  </a:lnTo>
                  <a:lnTo>
                    <a:pt x="338" y="62"/>
                  </a:lnTo>
                  <a:lnTo>
                    <a:pt x="342" y="63"/>
                  </a:lnTo>
                  <a:lnTo>
                    <a:pt x="345" y="64"/>
                  </a:lnTo>
                  <a:lnTo>
                    <a:pt x="348" y="70"/>
                  </a:lnTo>
                  <a:lnTo>
                    <a:pt x="349" y="71"/>
                  </a:lnTo>
                  <a:lnTo>
                    <a:pt x="352" y="71"/>
                  </a:lnTo>
                  <a:lnTo>
                    <a:pt x="355" y="71"/>
                  </a:lnTo>
                  <a:lnTo>
                    <a:pt x="361" y="71"/>
                  </a:lnTo>
                  <a:lnTo>
                    <a:pt x="361" y="71"/>
                  </a:lnTo>
                  <a:lnTo>
                    <a:pt x="368" y="79"/>
                  </a:lnTo>
                  <a:lnTo>
                    <a:pt x="375" y="84"/>
                  </a:lnTo>
                  <a:lnTo>
                    <a:pt x="383" y="91"/>
                  </a:lnTo>
                  <a:lnTo>
                    <a:pt x="392" y="94"/>
                  </a:lnTo>
                  <a:lnTo>
                    <a:pt x="389" y="97"/>
                  </a:lnTo>
                  <a:lnTo>
                    <a:pt x="389" y="97"/>
                  </a:lnTo>
                  <a:lnTo>
                    <a:pt x="395" y="99"/>
                  </a:lnTo>
                  <a:lnTo>
                    <a:pt x="396" y="101"/>
                  </a:lnTo>
                  <a:lnTo>
                    <a:pt x="402" y="107"/>
                  </a:lnTo>
                  <a:lnTo>
                    <a:pt x="406" y="114"/>
                  </a:lnTo>
                  <a:lnTo>
                    <a:pt x="408" y="117"/>
                  </a:lnTo>
                  <a:lnTo>
                    <a:pt x="412" y="118"/>
                  </a:lnTo>
                  <a:lnTo>
                    <a:pt x="412" y="118"/>
                  </a:lnTo>
                  <a:lnTo>
                    <a:pt x="418" y="130"/>
                  </a:lnTo>
                  <a:lnTo>
                    <a:pt x="423" y="143"/>
                  </a:lnTo>
                  <a:lnTo>
                    <a:pt x="426" y="150"/>
                  </a:lnTo>
                  <a:lnTo>
                    <a:pt x="428" y="154"/>
                  </a:lnTo>
                  <a:lnTo>
                    <a:pt x="428" y="163"/>
                  </a:lnTo>
                  <a:lnTo>
                    <a:pt x="426" y="168"/>
                  </a:lnTo>
                  <a:lnTo>
                    <a:pt x="426" y="168"/>
                  </a:lnTo>
                  <a:lnTo>
                    <a:pt x="429" y="171"/>
                  </a:lnTo>
                  <a:lnTo>
                    <a:pt x="428" y="174"/>
                  </a:lnTo>
                  <a:lnTo>
                    <a:pt x="426" y="177"/>
                  </a:lnTo>
                  <a:lnTo>
                    <a:pt x="426" y="178"/>
                  </a:lnTo>
                  <a:lnTo>
                    <a:pt x="426" y="178"/>
                  </a:lnTo>
                  <a:lnTo>
                    <a:pt x="426" y="183"/>
                  </a:lnTo>
                  <a:lnTo>
                    <a:pt x="428" y="187"/>
                  </a:lnTo>
                  <a:lnTo>
                    <a:pt x="430" y="193"/>
                  </a:lnTo>
                  <a:lnTo>
                    <a:pt x="432" y="201"/>
                  </a:lnTo>
                  <a:lnTo>
                    <a:pt x="430" y="203"/>
                  </a:lnTo>
                  <a:lnTo>
                    <a:pt x="430" y="207"/>
                  </a:lnTo>
                  <a:lnTo>
                    <a:pt x="430" y="207"/>
                  </a:lnTo>
                  <a:lnTo>
                    <a:pt x="429" y="201"/>
                  </a:lnTo>
                  <a:lnTo>
                    <a:pt x="426" y="194"/>
                  </a:lnTo>
                  <a:lnTo>
                    <a:pt x="426" y="194"/>
                  </a:lnTo>
                  <a:lnTo>
                    <a:pt x="423" y="195"/>
                  </a:lnTo>
                  <a:lnTo>
                    <a:pt x="422" y="197"/>
                  </a:lnTo>
                  <a:lnTo>
                    <a:pt x="423" y="201"/>
                  </a:lnTo>
                  <a:lnTo>
                    <a:pt x="425" y="204"/>
                  </a:lnTo>
                  <a:lnTo>
                    <a:pt x="426" y="207"/>
                  </a:lnTo>
                  <a:lnTo>
                    <a:pt x="426" y="207"/>
                  </a:lnTo>
                  <a:lnTo>
                    <a:pt x="429" y="217"/>
                  </a:lnTo>
                  <a:lnTo>
                    <a:pt x="429" y="227"/>
                  </a:lnTo>
                  <a:lnTo>
                    <a:pt x="428" y="237"/>
                  </a:lnTo>
                  <a:lnTo>
                    <a:pt x="425" y="247"/>
                  </a:lnTo>
                  <a:lnTo>
                    <a:pt x="425" y="247"/>
                  </a:lnTo>
                  <a:lnTo>
                    <a:pt x="423" y="242"/>
                  </a:lnTo>
                  <a:lnTo>
                    <a:pt x="423" y="240"/>
                  </a:lnTo>
                  <a:lnTo>
                    <a:pt x="426" y="237"/>
                  </a:lnTo>
                  <a:lnTo>
                    <a:pt x="429" y="232"/>
                  </a:lnTo>
                  <a:lnTo>
                    <a:pt x="428" y="230"/>
                  </a:lnTo>
                  <a:lnTo>
                    <a:pt x="426" y="227"/>
                  </a:lnTo>
                  <a:lnTo>
                    <a:pt x="426" y="227"/>
                  </a:lnTo>
                  <a:lnTo>
                    <a:pt x="428" y="221"/>
                  </a:lnTo>
                  <a:lnTo>
                    <a:pt x="426" y="215"/>
                  </a:lnTo>
                  <a:lnTo>
                    <a:pt x="425" y="210"/>
                  </a:lnTo>
                  <a:lnTo>
                    <a:pt x="422" y="203"/>
                  </a:lnTo>
                  <a:lnTo>
                    <a:pt x="422" y="203"/>
                  </a:lnTo>
                  <a:lnTo>
                    <a:pt x="418" y="212"/>
                  </a:lnTo>
                  <a:lnTo>
                    <a:pt x="412" y="221"/>
                  </a:lnTo>
                  <a:lnTo>
                    <a:pt x="402" y="238"/>
                  </a:lnTo>
                  <a:lnTo>
                    <a:pt x="402" y="238"/>
                  </a:lnTo>
                  <a:lnTo>
                    <a:pt x="402" y="242"/>
                  </a:lnTo>
                  <a:lnTo>
                    <a:pt x="403" y="245"/>
                  </a:lnTo>
                  <a:lnTo>
                    <a:pt x="406" y="250"/>
                  </a:lnTo>
                  <a:lnTo>
                    <a:pt x="409" y="254"/>
                  </a:lnTo>
                  <a:lnTo>
                    <a:pt x="412" y="259"/>
                  </a:lnTo>
                  <a:lnTo>
                    <a:pt x="419" y="251"/>
                  </a:lnTo>
                  <a:lnTo>
                    <a:pt x="420" y="252"/>
                  </a:lnTo>
                  <a:lnTo>
                    <a:pt x="413" y="262"/>
                  </a:lnTo>
                  <a:lnTo>
                    <a:pt x="415" y="264"/>
                  </a:lnTo>
                  <a:lnTo>
                    <a:pt x="415" y="264"/>
                  </a:lnTo>
                  <a:lnTo>
                    <a:pt x="406" y="269"/>
                  </a:lnTo>
                  <a:lnTo>
                    <a:pt x="396" y="275"/>
                  </a:lnTo>
                  <a:lnTo>
                    <a:pt x="393" y="279"/>
                  </a:lnTo>
                  <a:lnTo>
                    <a:pt x="389" y="284"/>
                  </a:lnTo>
                  <a:lnTo>
                    <a:pt x="388" y="289"/>
                  </a:lnTo>
                  <a:lnTo>
                    <a:pt x="388" y="297"/>
                  </a:lnTo>
                  <a:lnTo>
                    <a:pt x="388" y="297"/>
                  </a:lnTo>
                  <a:lnTo>
                    <a:pt x="391" y="298"/>
                  </a:lnTo>
                  <a:lnTo>
                    <a:pt x="392" y="299"/>
                  </a:lnTo>
                  <a:lnTo>
                    <a:pt x="393" y="299"/>
                  </a:lnTo>
                  <a:lnTo>
                    <a:pt x="393" y="299"/>
                  </a:lnTo>
                  <a:lnTo>
                    <a:pt x="391" y="301"/>
                  </a:lnTo>
                  <a:lnTo>
                    <a:pt x="391" y="304"/>
                  </a:lnTo>
                  <a:lnTo>
                    <a:pt x="393" y="308"/>
                  </a:lnTo>
                  <a:lnTo>
                    <a:pt x="396" y="308"/>
                  </a:lnTo>
                  <a:lnTo>
                    <a:pt x="396" y="308"/>
                  </a:lnTo>
                  <a:lnTo>
                    <a:pt x="396" y="311"/>
                  </a:lnTo>
                  <a:lnTo>
                    <a:pt x="395" y="312"/>
                  </a:lnTo>
                  <a:lnTo>
                    <a:pt x="392" y="308"/>
                  </a:lnTo>
                  <a:lnTo>
                    <a:pt x="389" y="309"/>
                  </a:lnTo>
                  <a:lnTo>
                    <a:pt x="389" y="309"/>
                  </a:lnTo>
                  <a:lnTo>
                    <a:pt x="362" y="309"/>
                  </a:lnTo>
                  <a:lnTo>
                    <a:pt x="362" y="309"/>
                  </a:lnTo>
                  <a:lnTo>
                    <a:pt x="361" y="314"/>
                  </a:lnTo>
                  <a:lnTo>
                    <a:pt x="356" y="315"/>
                  </a:lnTo>
                  <a:lnTo>
                    <a:pt x="354" y="318"/>
                  </a:lnTo>
                  <a:lnTo>
                    <a:pt x="352" y="319"/>
                  </a:lnTo>
                  <a:lnTo>
                    <a:pt x="352" y="321"/>
                  </a:lnTo>
                  <a:lnTo>
                    <a:pt x="352" y="321"/>
                  </a:lnTo>
                  <a:lnTo>
                    <a:pt x="356" y="322"/>
                  </a:lnTo>
                  <a:lnTo>
                    <a:pt x="359" y="321"/>
                  </a:lnTo>
                  <a:lnTo>
                    <a:pt x="361" y="319"/>
                  </a:lnTo>
                  <a:lnTo>
                    <a:pt x="363" y="316"/>
                  </a:lnTo>
                  <a:lnTo>
                    <a:pt x="363" y="316"/>
                  </a:lnTo>
                  <a:lnTo>
                    <a:pt x="359" y="322"/>
                  </a:lnTo>
                  <a:lnTo>
                    <a:pt x="354" y="329"/>
                  </a:lnTo>
                  <a:lnTo>
                    <a:pt x="349" y="336"/>
                  </a:lnTo>
                  <a:lnTo>
                    <a:pt x="348" y="345"/>
                  </a:lnTo>
                  <a:lnTo>
                    <a:pt x="344" y="339"/>
                  </a:lnTo>
                  <a:lnTo>
                    <a:pt x="344" y="339"/>
                  </a:lnTo>
                  <a:lnTo>
                    <a:pt x="339" y="344"/>
                  </a:lnTo>
                  <a:lnTo>
                    <a:pt x="336" y="346"/>
                  </a:lnTo>
                  <a:lnTo>
                    <a:pt x="331" y="356"/>
                  </a:lnTo>
                  <a:lnTo>
                    <a:pt x="325" y="366"/>
                  </a:lnTo>
                  <a:lnTo>
                    <a:pt x="322" y="368"/>
                  </a:lnTo>
                  <a:lnTo>
                    <a:pt x="318" y="371"/>
                  </a:lnTo>
                  <a:lnTo>
                    <a:pt x="318" y="379"/>
                  </a:lnTo>
                  <a:lnTo>
                    <a:pt x="318" y="379"/>
                  </a:lnTo>
                  <a:lnTo>
                    <a:pt x="308" y="383"/>
                  </a:lnTo>
                  <a:lnTo>
                    <a:pt x="298" y="391"/>
                  </a:lnTo>
                  <a:lnTo>
                    <a:pt x="288" y="393"/>
                  </a:lnTo>
                  <a:lnTo>
                    <a:pt x="282" y="395"/>
                  </a:lnTo>
                  <a:lnTo>
                    <a:pt x="277" y="395"/>
                  </a:lnTo>
                  <a:lnTo>
                    <a:pt x="277" y="396"/>
                  </a:lnTo>
                  <a:lnTo>
                    <a:pt x="277" y="396"/>
                  </a:lnTo>
                  <a:lnTo>
                    <a:pt x="274" y="396"/>
                  </a:lnTo>
                  <a:lnTo>
                    <a:pt x="271" y="398"/>
                  </a:lnTo>
                  <a:lnTo>
                    <a:pt x="265" y="402"/>
                  </a:lnTo>
                  <a:lnTo>
                    <a:pt x="261" y="410"/>
                  </a:lnTo>
                  <a:lnTo>
                    <a:pt x="255" y="416"/>
                  </a:lnTo>
                  <a:lnTo>
                    <a:pt x="255" y="416"/>
                  </a:lnTo>
                  <a:lnTo>
                    <a:pt x="245" y="423"/>
                  </a:lnTo>
                  <a:lnTo>
                    <a:pt x="241" y="426"/>
                  </a:lnTo>
                  <a:lnTo>
                    <a:pt x="235" y="428"/>
                  </a:lnTo>
                  <a:lnTo>
                    <a:pt x="235" y="428"/>
                  </a:lnTo>
                  <a:lnTo>
                    <a:pt x="241" y="425"/>
                  </a:lnTo>
                  <a:lnTo>
                    <a:pt x="250" y="418"/>
                  </a:lnTo>
                  <a:lnTo>
                    <a:pt x="257" y="412"/>
                  </a:lnTo>
                  <a:lnTo>
                    <a:pt x="259" y="408"/>
                  </a:lnTo>
                  <a:lnTo>
                    <a:pt x="261" y="403"/>
                  </a:lnTo>
                  <a:lnTo>
                    <a:pt x="268" y="396"/>
                  </a:lnTo>
                  <a:lnTo>
                    <a:pt x="268" y="396"/>
                  </a:lnTo>
                  <a:lnTo>
                    <a:pt x="265" y="395"/>
                  </a:lnTo>
                  <a:lnTo>
                    <a:pt x="259" y="395"/>
                  </a:lnTo>
                  <a:lnTo>
                    <a:pt x="250" y="395"/>
                  </a:lnTo>
                  <a:lnTo>
                    <a:pt x="250" y="395"/>
                  </a:lnTo>
                  <a:lnTo>
                    <a:pt x="247" y="398"/>
                  </a:lnTo>
                  <a:lnTo>
                    <a:pt x="242" y="402"/>
                  </a:lnTo>
                  <a:lnTo>
                    <a:pt x="238" y="409"/>
                  </a:lnTo>
                  <a:lnTo>
                    <a:pt x="234" y="413"/>
                  </a:lnTo>
                  <a:lnTo>
                    <a:pt x="230" y="415"/>
                  </a:lnTo>
                  <a:lnTo>
                    <a:pt x="227" y="416"/>
                  </a:lnTo>
                  <a:lnTo>
                    <a:pt x="220" y="416"/>
                  </a:lnTo>
                  <a:lnTo>
                    <a:pt x="220" y="416"/>
                  </a:lnTo>
                  <a:lnTo>
                    <a:pt x="217" y="418"/>
                  </a:lnTo>
                  <a:lnTo>
                    <a:pt x="212" y="418"/>
                  </a:lnTo>
                  <a:lnTo>
                    <a:pt x="205" y="415"/>
                  </a:lnTo>
                  <a:lnTo>
                    <a:pt x="197" y="415"/>
                  </a:lnTo>
                  <a:lnTo>
                    <a:pt x="194" y="415"/>
                  </a:lnTo>
                  <a:lnTo>
                    <a:pt x="191" y="416"/>
                  </a:lnTo>
                  <a:lnTo>
                    <a:pt x="170" y="413"/>
                  </a:lnTo>
                  <a:lnTo>
                    <a:pt x="170" y="413"/>
                  </a:lnTo>
                  <a:lnTo>
                    <a:pt x="171" y="412"/>
                  </a:lnTo>
                  <a:lnTo>
                    <a:pt x="175" y="412"/>
                  </a:lnTo>
                  <a:lnTo>
                    <a:pt x="178" y="409"/>
                  </a:lnTo>
                  <a:lnTo>
                    <a:pt x="178" y="408"/>
                  </a:lnTo>
                  <a:lnTo>
                    <a:pt x="178" y="405"/>
                  </a:lnTo>
                  <a:lnTo>
                    <a:pt x="178" y="405"/>
                  </a:lnTo>
                  <a:lnTo>
                    <a:pt x="175" y="402"/>
                  </a:lnTo>
                  <a:lnTo>
                    <a:pt x="173" y="400"/>
                  </a:lnTo>
                  <a:lnTo>
                    <a:pt x="165" y="396"/>
                  </a:lnTo>
                  <a:lnTo>
                    <a:pt x="158" y="393"/>
                  </a:lnTo>
                  <a:lnTo>
                    <a:pt x="155" y="391"/>
                  </a:lnTo>
                  <a:lnTo>
                    <a:pt x="154" y="388"/>
                  </a:lnTo>
                  <a:lnTo>
                    <a:pt x="153" y="391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7" y="389"/>
                  </a:lnTo>
                  <a:lnTo>
                    <a:pt x="144" y="389"/>
                  </a:lnTo>
                  <a:lnTo>
                    <a:pt x="141" y="388"/>
                  </a:lnTo>
                  <a:lnTo>
                    <a:pt x="137" y="388"/>
                  </a:lnTo>
                  <a:lnTo>
                    <a:pt x="146" y="383"/>
                  </a:lnTo>
                  <a:lnTo>
                    <a:pt x="146" y="383"/>
                  </a:lnTo>
                  <a:lnTo>
                    <a:pt x="136" y="372"/>
                  </a:lnTo>
                  <a:lnTo>
                    <a:pt x="130" y="379"/>
                  </a:lnTo>
                  <a:lnTo>
                    <a:pt x="130" y="379"/>
                  </a:lnTo>
                  <a:lnTo>
                    <a:pt x="133" y="379"/>
                  </a:lnTo>
                  <a:lnTo>
                    <a:pt x="134" y="382"/>
                  </a:lnTo>
                  <a:lnTo>
                    <a:pt x="134" y="385"/>
                  </a:lnTo>
                  <a:lnTo>
                    <a:pt x="133" y="388"/>
                  </a:lnTo>
                  <a:lnTo>
                    <a:pt x="133" y="388"/>
                  </a:lnTo>
                  <a:lnTo>
                    <a:pt x="126" y="388"/>
                  </a:lnTo>
                  <a:lnTo>
                    <a:pt x="123" y="383"/>
                  </a:lnTo>
                  <a:lnTo>
                    <a:pt x="120" y="381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4" y="379"/>
                  </a:lnTo>
                  <a:lnTo>
                    <a:pt x="113" y="379"/>
                  </a:lnTo>
                  <a:lnTo>
                    <a:pt x="116" y="382"/>
                  </a:lnTo>
                  <a:lnTo>
                    <a:pt x="116" y="382"/>
                  </a:lnTo>
                  <a:lnTo>
                    <a:pt x="111" y="381"/>
                  </a:lnTo>
                  <a:lnTo>
                    <a:pt x="107" y="379"/>
                  </a:lnTo>
                  <a:lnTo>
                    <a:pt x="107" y="379"/>
                  </a:lnTo>
                  <a:lnTo>
                    <a:pt x="107" y="375"/>
                  </a:lnTo>
                  <a:lnTo>
                    <a:pt x="106" y="372"/>
                  </a:lnTo>
                  <a:lnTo>
                    <a:pt x="104" y="369"/>
                  </a:lnTo>
                  <a:lnTo>
                    <a:pt x="104" y="369"/>
                  </a:lnTo>
                  <a:lnTo>
                    <a:pt x="103" y="371"/>
                  </a:lnTo>
                  <a:lnTo>
                    <a:pt x="101" y="372"/>
                  </a:lnTo>
                  <a:lnTo>
                    <a:pt x="100" y="372"/>
                  </a:lnTo>
                  <a:lnTo>
                    <a:pt x="100" y="372"/>
                  </a:lnTo>
                  <a:lnTo>
                    <a:pt x="103" y="369"/>
                  </a:lnTo>
                  <a:lnTo>
                    <a:pt x="104" y="366"/>
                  </a:lnTo>
                  <a:lnTo>
                    <a:pt x="101" y="366"/>
                  </a:lnTo>
                  <a:lnTo>
                    <a:pt x="101" y="366"/>
                  </a:lnTo>
                  <a:lnTo>
                    <a:pt x="83" y="356"/>
                  </a:lnTo>
                  <a:lnTo>
                    <a:pt x="74" y="351"/>
                  </a:lnTo>
                  <a:lnTo>
                    <a:pt x="66" y="344"/>
                  </a:lnTo>
                  <a:lnTo>
                    <a:pt x="66" y="344"/>
                  </a:lnTo>
                  <a:lnTo>
                    <a:pt x="60" y="332"/>
                  </a:lnTo>
                  <a:lnTo>
                    <a:pt x="54" y="324"/>
                  </a:lnTo>
                  <a:lnTo>
                    <a:pt x="54" y="324"/>
                  </a:lnTo>
                  <a:lnTo>
                    <a:pt x="56" y="321"/>
                  </a:lnTo>
                  <a:lnTo>
                    <a:pt x="56" y="319"/>
                  </a:lnTo>
                  <a:lnTo>
                    <a:pt x="54" y="316"/>
                  </a:lnTo>
                  <a:lnTo>
                    <a:pt x="51" y="309"/>
                  </a:lnTo>
                  <a:lnTo>
                    <a:pt x="39" y="297"/>
                  </a:lnTo>
                  <a:lnTo>
                    <a:pt x="36" y="297"/>
                  </a:lnTo>
                  <a:lnTo>
                    <a:pt x="36" y="297"/>
                  </a:lnTo>
                  <a:lnTo>
                    <a:pt x="29" y="291"/>
                  </a:lnTo>
                  <a:lnTo>
                    <a:pt x="22" y="284"/>
                  </a:lnTo>
                  <a:lnTo>
                    <a:pt x="16" y="275"/>
                  </a:lnTo>
                  <a:lnTo>
                    <a:pt x="10" y="265"/>
                  </a:lnTo>
                  <a:lnTo>
                    <a:pt x="4" y="255"/>
                  </a:lnTo>
                  <a:lnTo>
                    <a:pt x="3" y="245"/>
                  </a:lnTo>
                  <a:lnTo>
                    <a:pt x="0" y="235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2" y="224"/>
                  </a:lnTo>
                  <a:lnTo>
                    <a:pt x="3" y="224"/>
                  </a:lnTo>
                  <a:lnTo>
                    <a:pt x="3" y="222"/>
                  </a:lnTo>
                  <a:lnTo>
                    <a:pt x="3" y="220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4" y="214"/>
                  </a:lnTo>
                  <a:lnTo>
                    <a:pt x="6" y="212"/>
                  </a:lnTo>
                  <a:lnTo>
                    <a:pt x="9" y="211"/>
                  </a:lnTo>
                  <a:lnTo>
                    <a:pt x="9" y="211"/>
                  </a:lnTo>
                  <a:lnTo>
                    <a:pt x="7" y="208"/>
                  </a:lnTo>
                  <a:lnTo>
                    <a:pt x="6" y="207"/>
                  </a:lnTo>
                  <a:lnTo>
                    <a:pt x="6" y="207"/>
                  </a:lnTo>
                  <a:lnTo>
                    <a:pt x="9" y="205"/>
                  </a:lnTo>
                  <a:lnTo>
                    <a:pt x="10" y="203"/>
                  </a:lnTo>
                  <a:lnTo>
                    <a:pt x="13" y="197"/>
                  </a:lnTo>
                  <a:lnTo>
                    <a:pt x="16" y="190"/>
                  </a:lnTo>
                  <a:lnTo>
                    <a:pt x="17" y="185"/>
                  </a:lnTo>
                  <a:lnTo>
                    <a:pt x="20" y="187"/>
                  </a:lnTo>
                  <a:lnTo>
                    <a:pt x="20" y="187"/>
                  </a:lnTo>
                  <a:lnTo>
                    <a:pt x="30" y="170"/>
                  </a:lnTo>
                  <a:lnTo>
                    <a:pt x="34" y="161"/>
                  </a:lnTo>
                  <a:lnTo>
                    <a:pt x="39" y="153"/>
                  </a:lnTo>
                  <a:lnTo>
                    <a:pt x="39" y="153"/>
                  </a:lnTo>
                  <a:lnTo>
                    <a:pt x="40" y="153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3" y="151"/>
                  </a:lnTo>
                  <a:lnTo>
                    <a:pt x="40" y="143"/>
                  </a:lnTo>
                  <a:lnTo>
                    <a:pt x="40" y="143"/>
                  </a:lnTo>
                  <a:lnTo>
                    <a:pt x="44" y="123"/>
                  </a:lnTo>
                  <a:lnTo>
                    <a:pt x="49" y="101"/>
                  </a:lnTo>
                  <a:lnTo>
                    <a:pt x="51" y="93"/>
                  </a:lnTo>
                  <a:lnTo>
                    <a:pt x="54" y="83"/>
                  </a:lnTo>
                  <a:lnTo>
                    <a:pt x="60" y="73"/>
                  </a:lnTo>
                  <a:lnTo>
                    <a:pt x="66" y="66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6" y="59"/>
                  </a:lnTo>
                  <a:lnTo>
                    <a:pt x="70" y="54"/>
                  </a:lnTo>
                  <a:lnTo>
                    <a:pt x="79" y="47"/>
                  </a:lnTo>
                  <a:lnTo>
                    <a:pt x="89" y="39"/>
                  </a:lnTo>
                  <a:lnTo>
                    <a:pt x="100" y="34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00" y="36"/>
                  </a:lnTo>
                  <a:lnTo>
                    <a:pt x="86" y="43"/>
                  </a:lnTo>
                  <a:lnTo>
                    <a:pt x="79" y="47"/>
                  </a:lnTo>
                  <a:lnTo>
                    <a:pt x="74" y="52"/>
                  </a:lnTo>
                  <a:lnTo>
                    <a:pt x="70" y="57"/>
                  </a:lnTo>
                  <a:lnTo>
                    <a:pt x="69" y="63"/>
                  </a:lnTo>
                  <a:lnTo>
                    <a:pt x="69" y="63"/>
                  </a:lnTo>
                  <a:lnTo>
                    <a:pt x="81" y="59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97" y="53"/>
                  </a:lnTo>
                  <a:lnTo>
                    <a:pt x="100" y="52"/>
                  </a:lnTo>
                  <a:lnTo>
                    <a:pt x="103" y="49"/>
                  </a:lnTo>
                  <a:lnTo>
                    <a:pt x="104" y="46"/>
                  </a:lnTo>
                  <a:lnTo>
                    <a:pt x="104" y="46"/>
                  </a:lnTo>
                  <a:lnTo>
                    <a:pt x="103" y="44"/>
                  </a:lnTo>
                  <a:lnTo>
                    <a:pt x="101" y="43"/>
                  </a:lnTo>
                  <a:lnTo>
                    <a:pt x="100" y="44"/>
                  </a:lnTo>
                  <a:lnTo>
                    <a:pt x="96" y="46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4" y="46"/>
                  </a:lnTo>
                  <a:lnTo>
                    <a:pt x="97" y="44"/>
                  </a:lnTo>
                  <a:lnTo>
                    <a:pt x="100" y="43"/>
                  </a:lnTo>
                  <a:lnTo>
                    <a:pt x="106" y="42"/>
                  </a:lnTo>
                  <a:lnTo>
                    <a:pt x="107" y="40"/>
                  </a:lnTo>
                  <a:lnTo>
                    <a:pt x="108" y="37"/>
                  </a:lnTo>
                  <a:lnTo>
                    <a:pt x="108" y="37"/>
                  </a:lnTo>
                  <a:lnTo>
                    <a:pt x="111" y="37"/>
                  </a:lnTo>
                  <a:lnTo>
                    <a:pt x="111" y="39"/>
                  </a:lnTo>
                  <a:lnTo>
                    <a:pt x="114" y="39"/>
                  </a:lnTo>
                  <a:lnTo>
                    <a:pt x="116" y="37"/>
                  </a:lnTo>
                  <a:lnTo>
                    <a:pt x="116" y="36"/>
                  </a:lnTo>
                  <a:lnTo>
                    <a:pt x="116" y="36"/>
                  </a:lnTo>
                  <a:lnTo>
                    <a:pt x="117" y="39"/>
                  </a:lnTo>
                  <a:lnTo>
                    <a:pt x="118" y="40"/>
                  </a:lnTo>
                  <a:lnTo>
                    <a:pt x="120" y="39"/>
                  </a:lnTo>
                  <a:lnTo>
                    <a:pt x="121" y="39"/>
                  </a:lnTo>
                  <a:lnTo>
                    <a:pt x="123" y="36"/>
                  </a:lnTo>
                  <a:lnTo>
                    <a:pt x="124" y="36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7" y="36"/>
                  </a:lnTo>
                  <a:lnTo>
                    <a:pt x="128" y="36"/>
                  </a:lnTo>
                  <a:lnTo>
                    <a:pt x="131" y="36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7" y="34"/>
                  </a:lnTo>
                  <a:lnTo>
                    <a:pt x="136" y="33"/>
                  </a:lnTo>
                  <a:lnTo>
                    <a:pt x="136" y="33"/>
                  </a:lnTo>
                  <a:lnTo>
                    <a:pt x="137" y="33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1" y="33"/>
                  </a:lnTo>
                  <a:lnTo>
                    <a:pt x="141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1" y="34"/>
                  </a:lnTo>
                  <a:lnTo>
                    <a:pt x="141" y="36"/>
                  </a:lnTo>
                  <a:lnTo>
                    <a:pt x="141" y="39"/>
                  </a:lnTo>
                  <a:lnTo>
                    <a:pt x="144" y="42"/>
                  </a:lnTo>
                  <a:lnTo>
                    <a:pt x="148" y="46"/>
                  </a:lnTo>
                  <a:lnTo>
                    <a:pt x="151" y="47"/>
                  </a:lnTo>
                  <a:lnTo>
                    <a:pt x="153" y="49"/>
                  </a:lnTo>
                  <a:lnTo>
                    <a:pt x="160" y="44"/>
                  </a:lnTo>
                  <a:lnTo>
                    <a:pt x="158" y="42"/>
                  </a:lnTo>
                  <a:lnTo>
                    <a:pt x="158" y="42"/>
                  </a:lnTo>
                  <a:lnTo>
                    <a:pt x="160" y="40"/>
                  </a:lnTo>
                  <a:lnTo>
                    <a:pt x="164" y="42"/>
                  </a:lnTo>
                  <a:lnTo>
                    <a:pt x="170" y="44"/>
                  </a:lnTo>
                  <a:lnTo>
                    <a:pt x="173" y="46"/>
                  </a:lnTo>
                  <a:lnTo>
                    <a:pt x="174" y="46"/>
                  </a:lnTo>
                  <a:lnTo>
                    <a:pt x="175" y="43"/>
                  </a:lnTo>
                  <a:lnTo>
                    <a:pt x="174" y="37"/>
                  </a:lnTo>
                  <a:lnTo>
                    <a:pt x="170" y="34"/>
                  </a:lnTo>
                  <a:lnTo>
                    <a:pt x="170" y="34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1" y="36"/>
                  </a:lnTo>
                  <a:lnTo>
                    <a:pt x="175" y="39"/>
                  </a:lnTo>
                  <a:lnTo>
                    <a:pt x="178" y="42"/>
                  </a:lnTo>
                  <a:lnTo>
                    <a:pt x="180" y="39"/>
                  </a:lnTo>
                  <a:lnTo>
                    <a:pt x="180" y="39"/>
                  </a:lnTo>
                  <a:lnTo>
                    <a:pt x="180" y="42"/>
                  </a:lnTo>
                  <a:lnTo>
                    <a:pt x="177" y="44"/>
                  </a:lnTo>
                  <a:lnTo>
                    <a:pt x="173" y="47"/>
                  </a:lnTo>
                  <a:lnTo>
                    <a:pt x="171" y="49"/>
                  </a:lnTo>
                  <a:lnTo>
                    <a:pt x="170" y="50"/>
                  </a:lnTo>
                  <a:lnTo>
                    <a:pt x="171" y="53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77" y="57"/>
                  </a:lnTo>
                  <a:lnTo>
                    <a:pt x="178" y="59"/>
                  </a:lnTo>
                  <a:lnTo>
                    <a:pt x="180" y="57"/>
                  </a:lnTo>
                  <a:lnTo>
                    <a:pt x="178" y="59"/>
                  </a:lnTo>
                  <a:lnTo>
                    <a:pt x="180" y="59"/>
                  </a:lnTo>
                  <a:lnTo>
                    <a:pt x="178" y="62"/>
                  </a:lnTo>
                  <a:lnTo>
                    <a:pt x="178" y="62"/>
                  </a:lnTo>
                  <a:lnTo>
                    <a:pt x="180" y="63"/>
                  </a:lnTo>
                  <a:lnTo>
                    <a:pt x="183" y="63"/>
                  </a:lnTo>
                  <a:lnTo>
                    <a:pt x="183" y="62"/>
                  </a:lnTo>
                  <a:lnTo>
                    <a:pt x="187" y="66"/>
                  </a:lnTo>
                  <a:lnTo>
                    <a:pt x="187" y="66"/>
                  </a:lnTo>
                  <a:lnTo>
                    <a:pt x="190" y="63"/>
                  </a:lnTo>
                  <a:lnTo>
                    <a:pt x="188" y="60"/>
                  </a:lnTo>
                  <a:lnTo>
                    <a:pt x="187" y="59"/>
                  </a:lnTo>
                  <a:lnTo>
                    <a:pt x="185" y="57"/>
                  </a:lnTo>
                  <a:lnTo>
                    <a:pt x="185" y="57"/>
                  </a:lnTo>
                  <a:lnTo>
                    <a:pt x="187" y="54"/>
                  </a:lnTo>
                  <a:lnTo>
                    <a:pt x="185" y="53"/>
                  </a:lnTo>
                  <a:lnTo>
                    <a:pt x="183" y="49"/>
                  </a:lnTo>
                  <a:lnTo>
                    <a:pt x="183" y="47"/>
                  </a:lnTo>
                  <a:lnTo>
                    <a:pt x="183" y="47"/>
                  </a:lnTo>
                  <a:lnTo>
                    <a:pt x="181" y="47"/>
                  </a:lnTo>
                  <a:lnTo>
                    <a:pt x="180" y="49"/>
                  </a:lnTo>
                  <a:lnTo>
                    <a:pt x="180" y="53"/>
                  </a:lnTo>
                  <a:lnTo>
                    <a:pt x="178" y="53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47"/>
                  </a:lnTo>
                  <a:lnTo>
                    <a:pt x="183" y="47"/>
                  </a:lnTo>
                  <a:lnTo>
                    <a:pt x="187" y="53"/>
                  </a:lnTo>
                  <a:lnTo>
                    <a:pt x="187" y="53"/>
                  </a:lnTo>
                  <a:lnTo>
                    <a:pt x="190" y="50"/>
                  </a:lnTo>
                  <a:lnTo>
                    <a:pt x="191" y="49"/>
                  </a:lnTo>
                  <a:lnTo>
                    <a:pt x="191" y="47"/>
                  </a:lnTo>
                  <a:lnTo>
                    <a:pt x="187" y="44"/>
                  </a:lnTo>
                  <a:lnTo>
                    <a:pt x="185" y="46"/>
                  </a:lnTo>
                  <a:lnTo>
                    <a:pt x="185" y="46"/>
                  </a:lnTo>
                  <a:lnTo>
                    <a:pt x="185" y="42"/>
                  </a:lnTo>
                  <a:lnTo>
                    <a:pt x="187" y="39"/>
                  </a:lnTo>
                  <a:lnTo>
                    <a:pt x="187" y="36"/>
                  </a:lnTo>
                  <a:lnTo>
                    <a:pt x="185" y="34"/>
                  </a:lnTo>
                  <a:lnTo>
                    <a:pt x="185" y="34"/>
                  </a:lnTo>
                  <a:lnTo>
                    <a:pt x="190" y="33"/>
                  </a:lnTo>
                  <a:lnTo>
                    <a:pt x="194" y="30"/>
                  </a:lnTo>
                  <a:lnTo>
                    <a:pt x="194" y="30"/>
                  </a:lnTo>
                  <a:lnTo>
                    <a:pt x="208" y="30"/>
                  </a:lnTo>
                  <a:lnTo>
                    <a:pt x="218" y="32"/>
                  </a:lnTo>
                  <a:lnTo>
                    <a:pt x="227" y="33"/>
                  </a:lnTo>
                  <a:lnTo>
                    <a:pt x="227" y="33"/>
                  </a:lnTo>
                  <a:lnTo>
                    <a:pt x="230" y="30"/>
                  </a:lnTo>
                  <a:lnTo>
                    <a:pt x="230" y="29"/>
                  </a:lnTo>
                  <a:lnTo>
                    <a:pt x="230" y="26"/>
                  </a:lnTo>
                  <a:lnTo>
                    <a:pt x="230" y="26"/>
                  </a:lnTo>
                  <a:lnTo>
                    <a:pt x="231" y="27"/>
                  </a:lnTo>
                  <a:lnTo>
                    <a:pt x="232" y="29"/>
                  </a:lnTo>
                  <a:lnTo>
                    <a:pt x="237" y="24"/>
                  </a:lnTo>
                  <a:lnTo>
                    <a:pt x="237" y="24"/>
                  </a:lnTo>
                  <a:lnTo>
                    <a:pt x="235" y="23"/>
                  </a:lnTo>
                  <a:lnTo>
                    <a:pt x="235" y="23"/>
                  </a:lnTo>
                  <a:lnTo>
                    <a:pt x="238" y="20"/>
                  </a:lnTo>
                  <a:lnTo>
                    <a:pt x="240" y="19"/>
                  </a:lnTo>
                  <a:lnTo>
                    <a:pt x="240" y="17"/>
                  </a:lnTo>
                  <a:lnTo>
                    <a:pt x="238" y="16"/>
                  </a:lnTo>
                  <a:lnTo>
                    <a:pt x="235" y="13"/>
                  </a:lnTo>
                  <a:lnTo>
                    <a:pt x="235" y="13"/>
                  </a:lnTo>
                  <a:lnTo>
                    <a:pt x="231" y="15"/>
                  </a:lnTo>
                  <a:lnTo>
                    <a:pt x="227" y="13"/>
                  </a:lnTo>
                  <a:lnTo>
                    <a:pt x="222" y="15"/>
                  </a:lnTo>
                  <a:lnTo>
                    <a:pt x="221" y="16"/>
                  </a:lnTo>
                  <a:lnTo>
                    <a:pt x="220" y="17"/>
                  </a:lnTo>
                  <a:lnTo>
                    <a:pt x="218" y="16"/>
                  </a:lnTo>
                  <a:lnTo>
                    <a:pt x="217" y="17"/>
                  </a:lnTo>
                  <a:lnTo>
                    <a:pt x="217" y="17"/>
                  </a:lnTo>
                  <a:lnTo>
                    <a:pt x="217" y="15"/>
                  </a:lnTo>
                  <a:lnTo>
                    <a:pt x="215" y="13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7" y="12"/>
                  </a:lnTo>
                  <a:lnTo>
                    <a:pt x="214" y="12"/>
                  </a:lnTo>
                  <a:lnTo>
                    <a:pt x="211" y="12"/>
                  </a:lnTo>
                  <a:lnTo>
                    <a:pt x="211" y="12"/>
                  </a:lnTo>
                  <a:lnTo>
                    <a:pt x="217" y="9"/>
                  </a:lnTo>
                  <a:lnTo>
                    <a:pt x="220" y="9"/>
                  </a:lnTo>
                  <a:lnTo>
                    <a:pt x="225" y="9"/>
                  </a:lnTo>
                  <a:lnTo>
                    <a:pt x="230" y="10"/>
                  </a:lnTo>
                  <a:lnTo>
                    <a:pt x="238" y="13"/>
                  </a:lnTo>
                  <a:lnTo>
                    <a:pt x="241" y="13"/>
                  </a:lnTo>
                  <a:lnTo>
                    <a:pt x="247" y="13"/>
                  </a:lnTo>
                  <a:lnTo>
                    <a:pt x="247" y="13"/>
                  </a:lnTo>
                  <a:lnTo>
                    <a:pt x="247" y="12"/>
                  </a:lnTo>
                  <a:lnTo>
                    <a:pt x="245" y="10"/>
                  </a:lnTo>
                  <a:lnTo>
                    <a:pt x="241" y="7"/>
                  </a:lnTo>
                  <a:lnTo>
                    <a:pt x="238" y="6"/>
                  </a:lnTo>
                  <a:lnTo>
                    <a:pt x="237" y="5"/>
                  </a:lnTo>
                  <a:lnTo>
                    <a:pt x="235" y="3"/>
                  </a:lnTo>
                  <a:lnTo>
                    <a:pt x="230" y="3"/>
                  </a:lnTo>
                  <a:lnTo>
                    <a:pt x="235" y="0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blipFill dpi="0" rotWithShape="1">
              <a:blip r:embed="rId4" cstate="screen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0F05F70-F87A-0CF0-1BE9-DB75C2ADF260}"/>
                </a:ext>
              </a:extLst>
            </p:cNvPr>
            <p:cNvSpPr txBox="1"/>
            <p:nvPr/>
          </p:nvSpPr>
          <p:spPr>
            <a:xfrm>
              <a:off x="1997265" y="4287731"/>
              <a:ext cx="8856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+mn-lt"/>
                </a:rPr>
                <a:t>05</a:t>
              </a:r>
              <a:endParaRPr lang="zh-CN" altLang="en-US" sz="4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2EE018A8-8EAA-C5E3-FF2B-1B954A3A68D9}"/>
              </a:ext>
            </a:extLst>
          </p:cNvPr>
          <p:cNvGrpSpPr/>
          <p:nvPr/>
        </p:nvGrpSpPr>
        <p:grpSpPr>
          <a:xfrm>
            <a:off x="1997265" y="5305938"/>
            <a:ext cx="3683804" cy="875458"/>
            <a:chOff x="4699001" y="3620375"/>
            <a:chExt cx="3683804" cy="875458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96060241-86D8-D42F-FBFC-40CA3CD003BD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89801F2F-F45E-4E2E-8D24-FD1EE457E0A2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7CD5DD49-4094-657A-2C39-D9A8B3FAD352}"/>
              </a:ext>
            </a:extLst>
          </p:cNvPr>
          <p:cNvGrpSpPr/>
          <p:nvPr/>
        </p:nvGrpSpPr>
        <p:grpSpPr>
          <a:xfrm>
            <a:off x="3771900" y="4495422"/>
            <a:ext cx="3683804" cy="875458"/>
            <a:chOff x="4699001" y="3620375"/>
            <a:chExt cx="3683804" cy="875458"/>
          </a:xfrm>
        </p:grpSpPr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1252D247-3897-B770-7E61-8365ACFD538F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F066D2F8-FE44-080A-4EA4-65D243B2A3C8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AE3C59D2-1D05-4F2D-5C72-083910A19778}"/>
              </a:ext>
            </a:extLst>
          </p:cNvPr>
          <p:cNvGrpSpPr/>
          <p:nvPr/>
        </p:nvGrpSpPr>
        <p:grpSpPr>
          <a:xfrm>
            <a:off x="5963515" y="3543989"/>
            <a:ext cx="3683804" cy="875458"/>
            <a:chOff x="4699001" y="3620375"/>
            <a:chExt cx="3683804" cy="875458"/>
          </a:xfrm>
        </p:grpSpPr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9766C2E3-3F1F-D676-A045-3EDDC5519C67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D210229B-562F-19E4-D84B-E2C02113F8EC}"/>
                </a:ext>
              </a:extLst>
            </p:cNvPr>
            <p:cNvSpPr txBox="1"/>
            <p:nvPr/>
          </p:nvSpPr>
          <p:spPr>
            <a:xfrm>
              <a:off x="4699001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2237C0CA-5ACB-E07E-0D56-DED9AA6CD85B}"/>
              </a:ext>
            </a:extLst>
          </p:cNvPr>
          <p:cNvGrpSpPr/>
          <p:nvPr/>
        </p:nvGrpSpPr>
        <p:grpSpPr>
          <a:xfrm>
            <a:off x="5549097" y="538929"/>
            <a:ext cx="3683804" cy="875458"/>
            <a:chOff x="4699001" y="3620375"/>
            <a:chExt cx="3683804" cy="875458"/>
          </a:xfrm>
        </p:grpSpPr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A4CB11B5-6BD5-8B5E-017B-CFD0454B2FD7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5865A5CF-0511-E58C-E80D-C853A42A1755}"/>
                </a:ext>
              </a:extLst>
            </p:cNvPr>
            <p:cNvSpPr txBox="1"/>
            <p:nvPr/>
          </p:nvSpPr>
          <p:spPr>
            <a:xfrm>
              <a:off x="6550513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E926B65E-A655-82A3-080D-F9468AB673B8}"/>
              </a:ext>
            </a:extLst>
          </p:cNvPr>
          <p:cNvGrpSpPr/>
          <p:nvPr/>
        </p:nvGrpSpPr>
        <p:grpSpPr>
          <a:xfrm>
            <a:off x="3205947" y="1553027"/>
            <a:ext cx="3683804" cy="875458"/>
            <a:chOff x="4699001" y="3620375"/>
            <a:chExt cx="3683804" cy="875458"/>
          </a:xfrm>
        </p:grpSpPr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59FACCC6-D1B3-8DDF-B218-D01889EFED71}"/>
                </a:ext>
              </a:extLst>
            </p:cNvPr>
            <p:cNvSpPr txBox="1"/>
            <p:nvPr/>
          </p:nvSpPr>
          <p:spPr>
            <a:xfrm>
              <a:off x="4699001" y="3875407"/>
              <a:ext cx="368380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AD50D8BC-5417-8DDD-9643-41DD5B231DBC}"/>
                </a:ext>
              </a:extLst>
            </p:cNvPr>
            <p:cNvSpPr txBox="1"/>
            <p:nvPr/>
          </p:nvSpPr>
          <p:spPr>
            <a:xfrm>
              <a:off x="6550513" y="3620375"/>
              <a:ext cx="183229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88434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B1BE3AB-E512-0372-3906-8EEDAD714F09}"/>
              </a:ext>
            </a:extLst>
          </p:cNvPr>
          <p:cNvGrpSpPr/>
          <p:nvPr/>
        </p:nvGrpSpPr>
        <p:grpSpPr>
          <a:xfrm>
            <a:off x="4990534" y="1610348"/>
            <a:ext cx="2210931" cy="987043"/>
            <a:chOff x="465719" y="1295954"/>
            <a:chExt cx="1658494" cy="740511"/>
          </a:xfrm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id="{5A6E79F0-2811-494E-6379-D3538E7B2C8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65719" y="1295954"/>
              <a:ext cx="1658494" cy="740511"/>
            </a:xfrm>
            <a:custGeom>
              <a:avLst/>
              <a:gdLst>
                <a:gd name="T0" fmla="*/ 5874 w 7875"/>
                <a:gd name="T1" fmla="*/ 1811 h 3594"/>
                <a:gd name="T2" fmla="*/ 7874 w 7875"/>
                <a:gd name="T3" fmla="*/ 0 h 3594"/>
                <a:gd name="T4" fmla="*/ 1969 w 7875"/>
                <a:gd name="T5" fmla="*/ 0 h 3594"/>
                <a:gd name="T6" fmla="*/ 0 w 7875"/>
                <a:gd name="T7" fmla="*/ 1811 h 3594"/>
                <a:gd name="T8" fmla="*/ 1969 w 7875"/>
                <a:gd name="T9" fmla="*/ 3593 h 3594"/>
                <a:gd name="T10" fmla="*/ 7874 w 7875"/>
                <a:gd name="T11" fmla="*/ 3593 h 3594"/>
                <a:gd name="T12" fmla="*/ 5874 w 7875"/>
                <a:gd name="T13" fmla="*/ 1811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blipFill dpi="0" rotWithShape="1">
              <a:blip r:embed="rId3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rcRect/>
              <a:tile tx="-908050" ty="-254000" sx="100000" sy="100000" flip="none" algn="tl"/>
            </a:blipFill>
            <a:ln>
              <a:noFill/>
            </a:ln>
            <a:effectLst/>
          </p:spPr>
          <p:txBody>
            <a:bodyPr wrap="none" anchor="ctr"/>
            <a:lstStyle/>
            <a:p>
              <a:endParaRPr lang="en-US" sz="3199">
                <a:cs typeface="+mn-ea"/>
                <a:sym typeface="+mn-lt"/>
              </a:endParaRPr>
            </a:p>
          </p:txBody>
        </p:sp>
        <p:sp>
          <p:nvSpPr>
            <p:cNvPr id="7" name="Freeform 41">
              <a:extLst>
                <a:ext uri="{FF2B5EF4-FFF2-40B4-BE49-F238E27FC236}">
                  <a16:creationId xmlns:a16="http://schemas.microsoft.com/office/drawing/2014/main" id="{6B7397D3-E54E-A57C-5FF7-E93389BECC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592" y="1430439"/>
              <a:ext cx="458072" cy="416658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3199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0C2E6C9-4251-B659-4581-62F47562F0B9}"/>
              </a:ext>
            </a:extLst>
          </p:cNvPr>
          <p:cNvGrpSpPr/>
          <p:nvPr/>
        </p:nvGrpSpPr>
        <p:grpSpPr>
          <a:xfrm>
            <a:off x="4990534" y="4535032"/>
            <a:ext cx="2210931" cy="1034251"/>
            <a:chOff x="465719" y="3291830"/>
            <a:chExt cx="1658494" cy="740511"/>
          </a:xfrm>
        </p:grpSpPr>
        <p:sp>
          <p:nvSpPr>
            <p:cNvPr id="11" name="Freeform 1">
              <a:extLst>
                <a:ext uri="{FF2B5EF4-FFF2-40B4-BE49-F238E27FC236}">
                  <a16:creationId xmlns:a16="http://schemas.microsoft.com/office/drawing/2014/main" id="{2749CD59-6985-BF21-F970-85CF4837F37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65719" y="3291830"/>
              <a:ext cx="1658494" cy="740511"/>
            </a:xfrm>
            <a:custGeom>
              <a:avLst/>
              <a:gdLst>
                <a:gd name="T0" fmla="*/ 5874 w 7875"/>
                <a:gd name="T1" fmla="*/ 1811 h 3594"/>
                <a:gd name="T2" fmla="*/ 7874 w 7875"/>
                <a:gd name="T3" fmla="*/ 0 h 3594"/>
                <a:gd name="T4" fmla="*/ 1969 w 7875"/>
                <a:gd name="T5" fmla="*/ 0 h 3594"/>
                <a:gd name="T6" fmla="*/ 0 w 7875"/>
                <a:gd name="T7" fmla="*/ 1811 h 3594"/>
                <a:gd name="T8" fmla="*/ 1969 w 7875"/>
                <a:gd name="T9" fmla="*/ 3593 h 3594"/>
                <a:gd name="T10" fmla="*/ 7874 w 7875"/>
                <a:gd name="T11" fmla="*/ 3593 h 3594"/>
                <a:gd name="T12" fmla="*/ 5874 w 7875"/>
                <a:gd name="T13" fmla="*/ 1811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blipFill dpi="0" rotWithShape="1">
              <a:blip r:embed="rId3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rcRect/>
              <a:tile tx="-825500" ty="-311150" sx="100000" sy="100000" flip="none" algn="tl"/>
            </a:blipFill>
            <a:ln>
              <a:noFill/>
            </a:ln>
            <a:effectLst/>
          </p:spPr>
          <p:txBody>
            <a:bodyPr wrap="none" anchor="ctr"/>
            <a:lstStyle/>
            <a:p>
              <a:endParaRPr lang="en-US" sz="3199">
                <a:cs typeface="+mn-ea"/>
                <a:sym typeface="+mn-lt"/>
              </a:endParaRPr>
            </a:p>
          </p:txBody>
        </p:sp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88B89642-23AE-E8E1-B762-9E26B73EDC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171134" y="3488771"/>
              <a:ext cx="346674" cy="3466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4">
            <a:extLst>
              <a:ext uri="{FF2B5EF4-FFF2-40B4-BE49-F238E27FC236}">
                <a16:creationId xmlns:a16="http://schemas.microsoft.com/office/drawing/2014/main" id="{B2CAA21E-F19A-19C8-52AA-CA8D1C876B2A}"/>
              </a:ext>
            </a:extLst>
          </p:cNvPr>
          <p:cNvGrpSpPr/>
          <p:nvPr/>
        </p:nvGrpSpPr>
        <p:grpSpPr>
          <a:xfrm>
            <a:off x="4990534" y="3073596"/>
            <a:ext cx="2210931" cy="1033262"/>
            <a:chOff x="1372486" y="3793072"/>
            <a:chExt cx="6146978" cy="2804667"/>
          </a:xfrm>
        </p:grpSpPr>
        <p:sp>
          <p:nvSpPr>
            <p:cNvPr id="18" name="Freeform 1">
              <a:extLst>
                <a:ext uri="{FF2B5EF4-FFF2-40B4-BE49-F238E27FC236}">
                  <a16:creationId xmlns:a16="http://schemas.microsoft.com/office/drawing/2014/main" id="{B1344136-D214-7ABE-3945-8486AABC7B3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372486" y="3793072"/>
              <a:ext cx="6146978" cy="2804667"/>
            </a:xfrm>
            <a:custGeom>
              <a:avLst/>
              <a:gdLst>
                <a:gd name="T0" fmla="*/ 5874 w 7875"/>
                <a:gd name="T1" fmla="*/ 1811 h 3594"/>
                <a:gd name="T2" fmla="*/ 7874 w 7875"/>
                <a:gd name="T3" fmla="*/ 0 h 3594"/>
                <a:gd name="T4" fmla="*/ 1969 w 7875"/>
                <a:gd name="T5" fmla="*/ 0 h 3594"/>
                <a:gd name="T6" fmla="*/ 0 w 7875"/>
                <a:gd name="T7" fmla="*/ 1811 h 3594"/>
                <a:gd name="T8" fmla="*/ 1969 w 7875"/>
                <a:gd name="T9" fmla="*/ 3593 h 3594"/>
                <a:gd name="T10" fmla="*/ 7874 w 7875"/>
                <a:gd name="T11" fmla="*/ 3593 h 3594"/>
                <a:gd name="T12" fmla="*/ 5874 w 7875"/>
                <a:gd name="T13" fmla="*/ 1811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blipFill dpi="0" rotWithShape="1">
              <a:blip r:embed="rId3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rcRect/>
              <a:tile tx="-908050" ty="-254000" sx="100000" sy="100000" flip="none" algn="tl"/>
            </a:blipFill>
            <a:ln>
              <a:noFill/>
            </a:ln>
            <a:effectLst/>
          </p:spPr>
          <p:txBody>
            <a:bodyPr wrap="none" anchor="ctr"/>
            <a:lstStyle/>
            <a:p>
              <a:endParaRPr lang="en-US" sz="3199">
                <a:cs typeface="+mn-ea"/>
                <a:sym typeface="+mn-lt"/>
              </a:endParaRPr>
            </a:p>
          </p:txBody>
        </p:sp>
        <p:grpSp>
          <p:nvGrpSpPr>
            <p:cNvPr id="19" name="Group 2">
              <a:extLst>
                <a:ext uri="{FF2B5EF4-FFF2-40B4-BE49-F238E27FC236}">
                  <a16:creationId xmlns:a16="http://schemas.microsoft.com/office/drawing/2014/main" id="{2B4154E0-511F-E3DF-58F7-E9A2468132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31959" y="4060393"/>
              <a:ext cx="1906518" cy="1888205"/>
              <a:chOff x="1569458" y="688424"/>
              <a:chExt cx="334962" cy="331788"/>
            </a:xfrm>
            <a:solidFill>
              <a:schemeClr val="bg1"/>
            </a:solidFill>
          </p:grpSpPr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0A86F5B4-8627-1369-5824-ECEB6E12C3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7500" y="901699"/>
                <a:ext cx="42863" cy="77788"/>
              </a:xfrm>
              <a:custGeom>
                <a:avLst/>
                <a:gdLst>
                  <a:gd name="T0" fmla="*/ 0 w 118"/>
                  <a:gd name="T1" fmla="*/ 183 h 218"/>
                  <a:gd name="T2" fmla="*/ 25 w 118"/>
                  <a:gd name="T3" fmla="*/ 217 h 218"/>
                  <a:gd name="T4" fmla="*/ 84 w 118"/>
                  <a:gd name="T5" fmla="*/ 217 h 218"/>
                  <a:gd name="T6" fmla="*/ 117 w 118"/>
                  <a:gd name="T7" fmla="*/ 183 h 218"/>
                  <a:gd name="T8" fmla="*/ 117 w 118"/>
                  <a:gd name="T9" fmla="*/ 0 h 218"/>
                  <a:gd name="T10" fmla="*/ 17 w 118"/>
                  <a:gd name="T11" fmla="*/ 91 h 218"/>
                  <a:gd name="T12" fmla="*/ 0 w 118"/>
                  <a:gd name="T13" fmla="*/ 75 h 218"/>
                  <a:gd name="T14" fmla="*/ 0 w 118"/>
                  <a:gd name="T15" fmla="*/ 183 h 218"/>
                  <a:gd name="T16" fmla="*/ 0 w 118"/>
                  <a:gd name="T17" fmla="*/ 183 h 218"/>
                  <a:gd name="T18" fmla="*/ 0 w 118"/>
                  <a:gd name="T19" fmla="*/ 18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218">
                    <a:moveTo>
                      <a:pt x="0" y="183"/>
                    </a:moveTo>
                    <a:cubicBezTo>
                      <a:pt x="0" y="200"/>
                      <a:pt x="8" y="217"/>
                      <a:pt x="25" y="217"/>
                    </a:cubicBezTo>
                    <a:cubicBezTo>
                      <a:pt x="84" y="217"/>
                      <a:pt x="84" y="217"/>
                      <a:pt x="84" y="217"/>
                    </a:cubicBezTo>
                    <a:cubicBezTo>
                      <a:pt x="100" y="217"/>
                      <a:pt x="117" y="200"/>
                      <a:pt x="117" y="183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0" y="75"/>
                      <a:pt x="0" y="75"/>
                      <a:pt x="0" y="75"/>
                    </a:cubicBezTo>
                    <a:lnTo>
                      <a:pt x="0" y="183"/>
                    </a:lnTo>
                    <a:close/>
                    <a:moveTo>
                      <a:pt x="0" y="183"/>
                    </a:moveTo>
                    <a:lnTo>
                      <a:pt x="0" y="18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3199">
                  <a:cs typeface="+mn-ea"/>
                  <a:sym typeface="+mn-lt"/>
                </a:endParaRPr>
              </a:p>
            </p:txBody>
          </p:sp>
          <p:sp>
            <p:nvSpPr>
              <p:cNvPr id="21" name="Freeform 12">
                <a:extLst>
                  <a:ext uri="{FF2B5EF4-FFF2-40B4-BE49-F238E27FC236}">
                    <a16:creationId xmlns:a16="http://schemas.microsoft.com/office/drawing/2014/main" id="{6F6EFAD9-5D1C-DEC2-2893-B14BDAAE07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7350" y="858837"/>
                <a:ext cx="42863" cy="120650"/>
              </a:xfrm>
              <a:custGeom>
                <a:avLst/>
                <a:gdLst>
                  <a:gd name="T0" fmla="*/ 0 w 118"/>
                  <a:gd name="T1" fmla="*/ 301 h 336"/>
                  <a:gd name="T2" fmla="*/ 34 w 118"/>
                  <a:gd name="T3" fmla="*/ 335 h 336"/>
                  <a:gd name="T4" fmla="*/ 84 w 118"/>
                  <a:gd name="T5" fmla="*/ 335 h 336"/>
                  <a:gd name="T6" fmla="*/ 117 w 118"/>
                  <a:gd name="T7" fmla="*/ 301 h 336"/>
                  <a:gd name="T8" fmla="*/ 117 w 118"/>
                  <a:gd name="T9" fmla="*/ 76 h 336"/>
                  <a:gd name="T10" fmla="*/ 42 w 118"/>
                  <a:gd name="T11" fmla="*/ 0 h 336"/>
                  <a:gd name="T12" fmla="*/ 0 w 118"/>
                  <a:gd name="T13" fmla="*/ 42 h 336"/>
                  <a:gd name="T14" fmla="*/ 0 w 118"/>
                  <a:gd name="T15" fmla="*/ 301 h 336"/>
                  <a:gd name="T16" fmla="*/ 0 w 118"/>
                  <a:gd name="T17" fmla="*/ 301 h 336"/>
                  <a:gd name="T18" fmla="*/ 0 w 118"/>
                  <a:gd name="T19" fmla="*/ 301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336">
                    <a:moveTo>
                      <a:pt x="0" y="301"/>
                    </a:moveTo>
                    <a:cubicBezTo>
                      <a:pt x="0" y="318"/>
                      <a:pt x="17" y="335"/>
                      <a:pt x="34" y="335"/>
                    </a:cubicBezTo>
                    <a:cubicBezTo>
                      <a:pt x="84" y="335"/>
                      <a:pt x="84" y="335"/>
                      <a:pt x="84" y="335"/>
                    </a:cubicBezTo>
                    <a:cubicBezTo>
                      <a:pt x="101" y="335"/>
                      <a:pt x="117" y="318"/>
                      <a:pt x="117" y="301"/>
                    </a:cubicBezTo>
                    <a:cubicBezTo>
                      <a:pt x="117" y="76"/>
                      <a:pt x="117" y="76"/>
                      <a:pt x="117" y="7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lnTo>
                      <a:pt x="0" y="301"/>
                    </a:lnTo>
                    <a:close/>
                    <a:moveTo>
                      <a:pt x="0" y="301"/>
                    </a:moveTo>
                    <a:lnTo>
                      <a:pt x="0" y="3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3199">
                  <a:cs typeface="+mn-ea"/>
                  <a:sym typeface="+mn-lt"/>
                </a:endParaRPr>
              </a:p>
            </p:txBody>
          </p:sp>
          <p:sp>
            <p:nvSpPr>
              <p:cNvPr id="22" name="Freeform 13">
                <a:extLst>
                  <a:ext uri="{FF2B5EF4-FFF2-40B4-BE49-F238E27FC236}">
                    <a16:creationId xmlns:a16="http://schemas.microsoft.com/office/drawing/2014/main" id="{E0A8ADF7-0C30-446D-1682-90A3788B1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7200" y="858837"/>
                <a:ext cx="42863" cy="120650"/>
              </a:xfrm>
              <a:custGeom>
                <a:avLst/>
                <a:gdLst>
                  <a:gd name="T0" fmla="*/ 92 w 118"/>
                  <a:gd name="T1" fmla="*/ 335 h 336"/>
                  <a:gd name="T2" fmla="*/ 117 w 118"/>
                  <a:gd name="T3" fmla="*/ 301 h 336"/>
                  <a:gd name="T4" fmla="*/ 117 w 118"/>
                  <a:gd name="T5" fmla="*/ 0 h 336"/>
                  <a:gd name="T6" fmla="*/ 0 w 118"/>
                  <a:gd name="T7" fmla="*/ 118 h 336"/>
                  <a:gd name="T8" fmla="*/ 0 w 118"/>
                  <a:gd name="T9" fmla="*/ 301 h 336"/>
                  <a:gd name="T10" fmla="*/ 33 w 118"/>
                  <a:gd name="T11" fmla="*/ 335 h 336"/>
                  <a:gd name="T12" fmla="*/ 92 w 118"/>
                  <a:gd name="T13" fmla="*/ 335 h 336"/>
                  <a:gd name="T14" fmla="*/ 92 w 118"/>
                  <a:gd name="T15" fmla="*/ 335 h 336"/>
                  <a:gd name="T16" fmla="*/ 92 w 118"/>
                  <a:gd name="T17" fmla="*/ 335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336">
                    <a:moveTo>
                      <a:pt x="92" y="335"/>
                    </a:moveTo>
                    <a:cubicBezTo>
                      <a:pt x="108" y="335"/>
                      <a:pt x="117" y="318"/>
                      <a:pt x="117" y="301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301"/>
                      <a:pt x="0" y="301"/>
                      <a:pt x="0" y="301"/>
                    </a:cubicBezTo>
                    <a:cubicBezTo>
                      <a:pt x="0" y="318"/>
                      <a:pt x="16" y="335"/>
                      <a:pt x="33" y="335"/>
                    </a:cubicBezTo>
                    <a:lnTo>
                      <a:pt x="92" y="335"/>
                    </a:lnTo>
                    <a:close/>
                    <a:moveTo>
                      <a:pt x="92" y="335"/>
                    </a:moveTo>
                    <a:lnTo>
                      <a:pt x="92" y="33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3199">
                  <a:cs typeface="+mn-ea"/>
                  <a:sym typeface="+mn-lt"/>
                </a:endParaRPr>
              </a:p>
            </p:txBody>
          </p:sp>
          <p:sp>
            <p:nvSpPr>
              <p:cNvPr id="24" name="Freeform 14">
                <a:extLst>
                  <a:ext uri="{FF2B5EF4-FFF2-40B4-BE49-F238E27FC236}">
                    <a16:creationId xmlns:a16="http://schemas.microsoft.com/office/drawing/2014/main" id="{EFD8FBE2-48D7-EB3A-2F00-DD48FC60AC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5463" y="817562"/>
                <a:ext cx="46037" cy="163512"/>
              </a:xfrm>
              <a:custGeom>
                <a:avLst/>
                <a:gdLst>
                  <a:gd name="T0" fmla="*/ 0 w 126"/>
                  <a:gd name="T1" fmla="*/ 41 h 452"/>
                  <a:gd name="T2" fmla="*/ 0 w 126"/>
                  <a:gd name="T3" fmla="*/ 417 h 452"/>
                  <a:gd name="T4" fmla="*/ 33 w 126"/>
                  <a:gd name="T5" fmla="*/ 451 h 452"/>
                  <a:gd name="T6" fmla="*/ 92 w 126"/>
                  <a:gd name="T7" fmla="*/ 451 h 452"/>
                  <a:gd name="T8" fmla="*/ 125 w 126"/>
                  <a:gd name="T9" fmla="*/ 417 h 452"/>
                  <a:gd name="T10" fmla="*/ 125 w 126"/>
                  <a:gd name="T11" fmla="*/ 66 h 452"/>
                  <a:gd name="T12" fmla="*/ 50 w 126"/>
                  <a:gd name="T13" fmla="*/ 0 h 452"/>
                  <a:gd name="T14" fmla="*/ 0 w 126"/>
                  <a:gd name="T15" fmla="*/ 41 h 452"/>
                  <a:gd name="T16" fmla="*/ 0 w 126"/>
                  <a:gd name="T17" fmla="*/ 41 h 452"/>
                  <a:gd name="T18" fmla="*/ 0 w 126"/>
                  <a:gd name="T19" fmla="*/ 4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452">
                    <a:moveTo>
                      <a:pt x="0" y="41"/>
                    </a:moveTo>
                    <a:cubicBezTo>
                      <a:pt x="0" y="417"/>
                      <a:pt x="0" y="417"/>
                      <a:pt x="0" y="417"/>
                    </a:cubicBezTo>
                    <a:cubicBezTo>
                      <a:pt x="0" y="434"/>
                      <a:pt x="17" y="451"/>
                      <a:pt x="33" y="451"/>
                    </a:cubicBezTo>
                    <a:cubicBezTo>
                      <a:pt x="92" y="451"/>
                      <a:pt x="92" y="451"/>
                      <a:pt x="92" y="451"/>
                    </a:cubicBezTo>
                    <a:cubicBezTo>
                      <a:pt x="109" y="451"/>
                      <a:pt x="125" y="434"/>
                      <a:pt x="125" y="417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0" y="41"/>
                    </a:lnTo>
                    <a:close/>
                    <a:moveTo>
                      <a:pt x="0" y="41"/>
                    </a:move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3199">
                  <a:cs typeface="+mn-ea"/>
                  <a:sym typeface="+mn-lt"/>
                </a:endParaRPr>
              </a:p>
            </p:txBody>
          </p:sp>
          <p:sp>
            <p:nvSpPr>
              <p:cNvPr id="25" name="Freeform 15">
                <a:extLst>
                  <a:ext uri="{FF2B5EF4-FFF2-40B4-BE49-F238E27FC236}">
                    <a16:creationId xmlns:a16="http://schemas.microsoft.com/office/drawing/2014/main" id="{96E0ABA1-A8FB-3F44-04C8-30B6F4D268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6388" y="744537"/>
                <a:ext cx="261937" cy="163512"/>
              </a:xfrm>
              <a:custGeom>
                <a:avLst/>
                <a:gdLst>
                  <a:gd name="T0" fmla="*/ 234 w 728"/>
                  <a:gd name="T1" fmla="*/ 284 h 452"/>
                  <a:gd name="T2" fmla="*/ 292 w 728"/>
                  <a:gd name="T3" fmla="*/ 284 h 452"/>
                  <a:gd name="T4" fmla="*/ 359 w 728"/>
                  <a:gd name="T5" fmla="*/ 351 h 452"/>
                  <a:gd name="T6" fmla="*/ 401 w 728"/>
                  <a:gd name="T7" fmla="*/ 368 h 452"/>
                  <a:gd name="T8" fmla="*/ 434 w 728"/>
                  <a:gd name="T9" fmla="*/ 351 h 452"/>
                  <a:gd name="T10" fmla="*/ 660 w 728"/>
                  <a:gd name="T11" fmla="*/ 134 h 452"/>
                  <a:gd name="T12" fmla="*/ 694 w 728"/>
                  <a:gd name="T13" fmla="*/ 167 h 452"/>
                  <a:gd name="T14" fmla="*/ 710 w 728"/>
                  <a:gd name="T15" fmla="*/ 175 h 452"/>
                  <a:gd name="T16" fmla="*/ 727 w 728"/>
                  <a:gd name="T17" fmla="*/ 159 h 452"/>
                  <a:gd name="T18" fmla="*/ 727 w 728"/>
                  <a:gd name="T19" fmla="*/ 33 h 452"/>
                  <a:gd name="T20" fmla="*/ 719 w 728"/>
                  <a:gd name="T21" fmla="*/ 8 h 452"/>
                  <a:gd name="T22" fmla="*/ 694 w 728"/>
                  <a:gd name="T23" fmla="*/ 0 h 452"/>
                  <a:gd name="T24" fmla="*/ 568 w 728"/>
                  <a:gd name="T25" fmla="*/ 0 h 452"/>
                  <a:gd name="T26" fmla="*/ 551 w 728"/>
                  <a:gd name="T27" fmla="*/ 8 h 452"/>
                  <a:gd name="T28" fmla="*/ 551 w 728"/>
                  <a:gd name="T29" fmla="*/ 33 h 452"/>
                  <a:gd name="T30" fmla="*/ 585 w 728"/>
                  <a:gd name="T31" fmla="*/ 58 h 452"/>
                  <a:gd name="T32" fmla="*/ 426 w 728"/>
                  <a:gd name="T33" fmla="*/ 217 h 452"/>
                  <a:gd name="T34" fmla="*/ 401 w 728"/>
                  <a:gd name="T35" fmla="*/ 225 h 452"/>
                  <a:gd name="T36" fmla="*/ 368 w 728"/>
                  <a:gd name="T37" fmla="*/ 217 h 452"/>
                  <a:gd name="T38" fmla="*/ 292 w 728"/>
                  <a:gd name="T39" fmla="*/ 142 h 452"/>
                  <a:gd name="T40" fmla="*/ 234 w 728"/>
                  <a:gd name="T41" fmla="*/ 142 h 452"/>
                  <a:gd name="T42" fmla="*/ 8 w 728"/>
                  <a:gd name="T43" fmla="*/ 359 h 452"/>
                  <a:gd name="T44" fmla="*/ 0 w 728"/>
                  <a:gd name="T45" fmla="*/ 393 h 452"/>
                  <a:gd name="T46" fmla="*/ 8 w 728"/>
                  <a:gd name="T47" fmla="*/ 426 h 452"/>
                  <a:gd name="T48" fmla="*/ 25 w 728"/>
                  <a:gd name="T49" fmla="*/ 435 h 452"/>
                  <a:gd name="T50" fmla="*/ 83 w 728"/>
                  <a:gd name="T51" fmla="*/ 435 h 452"/>
                  <a:gd name="T52" fmla="*/ 234 w 728"/>
                  <a:gd name="T53" fmla="*/ 284 h 452"/>
                  <a:gd name="T54" fmla="*/ 234 w 728"/>
                  <a:gd name="T55" fmla="*/ 284 h 452"/>
                  <a:gd name="T56" fmla="*/ 234 w 728"/>
                  <a:gd name="T57" fmla="*/ 284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28" h="452">
                    <a:moveTo>
                      <a:pt x="234" y="284"/>
                    </a:moveTo>
                    <a:cubicBezTo>
                      <a:pt x="250" y="267"/>
                      <a:pt x="276" y="267"/>
                      <a:pt x="292" y="284"/>
                    </a:cubicBezTo>
                    <a:cubicBezTo>
                      <a:pt x="359" y="351"/>
                      <a:pt x="359" y="351"/>
                      <a:pt x="359" y="351"/>
                    </a:cubicBezTo>
                    <a:cubicBezTo>
                      <a:pt x="376" y="368"/>
                      <a:pt x="384" y="368"/>
                      <a:pt x="401" y="368"/>
                    </a:cubicBezTo>
                    <a:cubicBezTo>
                      <a:pt x="418" y="368"/>
                      <a:pt x="426" y="368"/>
                      <a:pt x="434" y="351"/>
                    </a:cubicBezTo>
                    <a:cubicBezTo>
                      <a:pt x="660" y="134"/>
                      <a:pt x="660" y="134"/>
                      <a:pt x="660" y="134"/>
                    </a:cubicBezTo>
                    <a:cubicBezTo>
                      <a:pt x="694" y="167"/>
                      <a:pt x="694" y="167"/>
                      <a:pt x="694" y="167"/>
                    </a:cubicBezTo>
                    <a:cubicBezTo>
                      <a:pt x="702" y="175"/>
                      <a:pt x="710" y="175"/>
                      <a:pt x="710" y="175"/>
                    </a:cubicBezTo>
                    <a:cubicBezTo>
                      <a:pt x="719" y="175"/>
                      <a:pt x="727" y="167"/>
                      <a:pt x="727" y="159"/>
                    </a:cubicBezTo>
                    <a:cubicBezTo>
                      <a:pt x="727" y="33"/>
                      <a:pt x="727" y="33"/>
                      <a:pt x="727" y="33"/>
                    </a:cubicBezTo>
                    <a:cubicBezTo>
                      <a:pt x="727" y="25"/>
                      <a:pt x="727" y="16"/>
                      <a:pt x="719" y="8"/>
                    </a:cubicBezTo>
                    <a:cubicBezTo>
                      <a:pt x="710" y="0"/>
                      <a:pt x="702" y="0"/>
                      <a:pt x="694" y="0"/>
                    </a:cubicBezTo>
                    <a:cubicBezTo>
                      <a:pt x="568" y="0"/>
                      <a:pt x="568" y="0"/>
                      <a:pt x="568" y="0"/>
                    </a:cubicBezTo>
                    <a:cubicBezTo>
                      <a:pt x="560" y="0"/>
                      <a:pt x="551" y="0"/>
                      <a:pt x="551" y="8"/>
                    </a:cubicBezTo>
                    <a:cubicBezTo>
                      <a:pt x="543" y="16"/>
                      <a:pt x="551" y="25"/>
                      <a:pt x="551" y="33"/>
                    </a:cubicBezTo>
                    <a:cubicBezTo>
                      <a:pt x="585" y="58"/>
                      <a:pt x="585" y="58"/>
                      <a:pt x="585" y="58"/>
                    </a:cubicBezTo>
                    <a:cubicBezTo>
                      <a:pt x="426" y="217"/>
                      <a:pt x="426" y="217"/>
                      <a:pt x="426" y="217"/>
                    </a:cubicBezTo>
                    <a:cubicBezTo>
                      <a:pt x="426" y="225"/>
                      <a:pt x="409" y="225"/>
                      <a:pt x="401" y="225"/>
                    </a:cubicBezTo>
                    <a:cubicBezTo>
                      <a:pt x="393" y="225"/>
                      <a:pt x="376" y="225"/>
                      <a:pt x="368" y="217"/>
                    </a:cubicBezTo>
                    <a:cubicBezTo>
                      <a:pt x="292" y="142"/>
                      <a:pt x="292" y="142"/>
                      <a:pt x="292" y="142"/>
                    </a:cubicBezTo>
                    <a:cubicBezTo>
                      <a:pt x="276" y="125"/>
                      <a:pt x="250" y="125"/>
                      <a:pt x="234" y="142"/>
                    </a:cubicBezTo>
                    <a:cubicBezTo>
                      <a:pt x="8" y="359"/>
                      <a:pt x="8" y="359"/>
                      <a:pt x="8" y="359"/>
                    </a:cubicBezTo>
                    <a:cubicBezTo>
                      <a:pt x="0" y="368"/>
                      <a:pt x="0" y="384"/>
                      <a:pt x="0" y="393"/>
                    </a:cubicBezTo>
                    <a:cubicBezTo>
                      <a:pt x="0" y="410"/>
                      <a:pt x="0" y="418"/>
                      <a:pt x="8" y="426"/>
                    </a:cubicBezTo>
                    <a:cubicBezTo>
                      <a:pt x="25" y="435"/>
                      <a:pt x="25" y="435"/>
                      <a:pt x="25" y="435"/>
                    </a:cubicBezTo>
                    <a:cubicBezTo>
                      <a:pt x="41" y="451"/>
                      <a:pt x="67" y="451"/>
                      <a:pt x="83" y="435"/>
                    </a:cubicBezTo>
                    <a:lnTo>
                      <a:pt x="234" y="284"/>
                    </a:lnTo>
                    <a:close/>
                    <a:moveTo>
                      <a:pt x="234" y="284"/>
                    </a:moveTo>
                    <a:lnTo>
                      <a:pt x="234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3199">
                  <a:cs typeface="+mn-ea"/>
                  <a:sym typeface="+mn-lt"/>
                </a:endParaRPr>
              </a:p>
            </p:txBody>
          </p:sp>
          <p:sp>
            <p:nvSpPr>
              <p:cNvPr id="26" name="Freeform 16">
                <a:extLst>
                  <a:ext uri="{FF2B5EF4-FFF2-40B4-BE49-F238E27FC236}">
                    <a16:creationId xmlns:a16="http://schemas.microsoft.com/office/drawing/2014/main" id="{03F26B3A-FAE9-BDCB-E2AC-0A1DBD70E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69458" y="688424"/>
                <a:ext cx="334962" cy="331788"/>
              </a:xfrm>
              <a:custGeom>
                <a:avLst/>
                <a:gdLst>
                  <a:gd name="T0" fmla="*/ 887 w 929"/>
                  <a:gd name="T1" fmla="*/ 0 h 921"/>
                  <a:gd name="T2" fmla="*/ 836 w 929"/>
                  <a:gd name="T3" fmla="*/ 50 h 921"/>
                  <a:gd name="T4" fmla="*/ 836 w 929"/>
                  <a:gd name="T5" fmla="*/ 837 h 921"/>
                  <a:gd name="T6" fmla="*/ 51 w 929"/>
                  <a:gd name="T7" fmla="*/ 837 h 921"/>
                  <a:gd name="T8" fmla="*/ 0 w 929"/>
                  <a:gd name="T9" fmla="*/ 878 h 921"/>
                  <a:gd name="T10" fmla="*/ 51 w 929"/>
                  <a:gd name="T11" fmla="*/ 920 h 921"/>
                  <a:gd name="T12" fmla="*/ 887 w 929"/>
                  <a:gd name="T13" fmla="*/ 920 h 921"/>
                  <a:gd name="T14" fmla="*/ 928 w 929"/>
                  <a:gd name="T15" fmla="*/ 878 h 921"/>
                  <a:gd name="T16" fmla="*/ 928 w 929"/>
                  <a:gd name="T17" fmla="*/ 50 h 921"/>
                  <a:gd name="T18" fmla="*/ 887 w 929"/>
                  <a:gd name="T19" fmla="*/ 0 h 921"/>
                  <a:gd name="T20" fmla="*/ 887 w 929"/>
                  <a:gd name="T21" fmla="*/ 0 h 921"/>
                  <a:gd name="T22" fmla="*/ 887 w 929"/>
                  <a:gd name="T23" fmla="*/ 0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29" h="921">
                    <a:moveTo>
                      <a:pt x="887" y="0"/>
                    </a:moveTo>
                    <a:cubicBezTo>
                      <a:pt x="862" y="0"/>
                      <a:pt x="836" y="26"/>
                      <a:pt x="836" y="50"/>
                    </a:cubicBezTo>
                    <a:cubicBezTo>
                      <a:pt x="836" y="837"/>
                      <a:pt x="836" y="837"/>
                      <a:pt x="836" y="837"/>
                    </a:cubicBezTo>
                    <a:cubicBezTo>
                      <a:pt x="51" y="837"/>
                      <a:pt x="51" y="837"/>
                      <a:pt x="51" y="837"/>
                    </a:cubicBezTo>
                    <a:cubicBezTo>
                      <a:pt x="26" y="837"/>
                      <a:pt x="0" y="853"/>
                      <a:pt x="0" y="878"/>
                    </a:cubicBezTo>
                    <a:cubicBezTo>
                      <a:pt x="0" y="903"/>
                      <a:pt x="26" y="920"/>
                      <a:pt x="51" y="920"/>
                    </a:cubicBezTo>
                    <a:cubicBezTo>
                      <a:pt x="887" y="920"/>
                      <a:pt x="887" y="920"/>
                      <a:pt x="887" y="920"/>
                    </a:cubicBezTo>
                    <a:cubicBezTo>
                      <a:pt x="912" y="920"/>
                      <a:pt x="928" y="903"/>
                      <a:pt x="928" y="878"/>
                    </a:cubicBezTo>
                    <a:cubicBezTo>
                      <a:pt x="928" y="50"/>
                      <a:pt x="928" y="50"/>
                      <a:pt x="928" y="50"/>
                    </a:cubicBezTo>
                    <a:cubicBezTo>
                      <a:pt x="928" y="26"/>
                      <a:pt x="903" y="0"/>
                      <a:pt x="887" y="0"/>
                    </a:cubicBezTo>
                    <a:close/>
                    <a:moveTo>
                      <a:pt x="887" y="0"/>
                    </a:moveTo>
                    <a:lnTo>
                      <a:pt x="887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3199">
                  <a:cs typeface="+mn-ea"/>
                  <a:sym typeface="+mn-lt"/>
                </a:endParaRPr>
              </a:p>
            </p:txBody>
          </p:sp>
        </p:grp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B29D2D1D-2A48-4F61-231B-E6B1D4B5EB7B}"/>
              </a:ext>
            </a:extLst>
          </p:cNvPr>
          <p:cNvSpPr txBox="1"/>
          <p:nvPr/>
        </p:nvSpPr>
        <p:spPr>
          <a:xfrm>
            <a:off x="7264552" y="1793656"/>
            <a:ext cx="361934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4D30122-F4E4-D5CB-E84E-8C79777986F6}"/>
              </a:ext>
            </a:extLst>
          </p:cNvPr>
          <p:cNvSpPr txBox="1"/>
          <p:nvPr/>
        </p:nvSpPr>
        <p:spPr>
          <a:xfrm>
            <a:off x="7264552" y="3280013"/>
            <a:ext cx="361934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F365ECE-8C82-9316-A041-4D4D09029C03}"/>
              </a:ext>
            </a:extLst>
          </p:cNvPr>
          <p:cNvSpPr txBox="1"/>
          <p:nvPr/>
        </p:nvSpPr>
        <p:spPr>
          <a:xfrm>
            <a:off x="7264552" y="4766370"/>
            <a:ext cx="361934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0CADF04A-64F5-3603-C2B1-899528F840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44" r="18744" b="7217"/>
          <a:stretch/>
        </p:blipFill>
        <p:spPr>
          <a:xfrm>
            <a:off x="850900" y="785519"/>
            <a:ext cx="3962246" cy="607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337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01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CE959FA9-B98A-90A1-7C48-D7CE7328A32E}"/>
              </a:ext>
            </a:extLst>
          </p:cNvPr>
          <p:cNvSpPr/>
          <p:nvPr/>
        </p:nvSpPr>
        <p:spPr>
          <a:xfrm>
            <a:off x="673777" y="4600997"/>
            <a:ext cx="2724550" cy="650630"/>
          </a:xfrm>
          <a:prstGeom prst="rect">
            <a:avLst/>
          </a:prstGeom>
          <a:blipFill dpi="0" rotWithShape="1"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/>
            <a:tile tx="-717550" ty="-9525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5D51FD4-7DD1-0109-73FE-DD2FF0CE8B4B}"/>
              </a:ext>
            </a:extLst>
          </p:cNvPr>
          <p:cNvSpPr/>
          <p:nvPr/>
        </p:nvSpPr>
        <p:spPr>
          <a:xfrm>
            <a:off x="673777" y="4600997"/>
            <a:ext cx="598585" cy="650630"/>
          </a:xfrm>
          <a:prstGeom prst="rect">
            <a:avLst/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8" name="Freeform 29">
            <a:extLst>
              <a:ext uri="{FF2B5EF4-FFF2-40B4-BE49-F238E27FC236}">
                <a16:creationId xmlns:a16="http://schemas.microsoft.com/office/drawing/2014/main" id="{2F5C3F95-0805-1BE0-40E4-0CE24D3E1E7F}"/>
              </a:ext>
            </a:extLst>
          </p:cNvPr>
          <p:cNvSpPr>
            <a:spLocks noEditPoints="1"/>
          </p:cNvSpPr>
          <p:nvPr/>
        </p:nvSpPr>
        <p:spPr bwMode="auto">
          <a:xfrm>
            <a:off x="782806" y="4690693"/>
            <a:ext cx="380526" cy="44310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TextBox 30">
            <a:extLst>
              <a:ext uri="{FF2B5EF4-FFF2-40B4-BE49-F238E27FC236}">
                <a16:creationId xmlns:a16="http://schemas.microsoft.com/office/drawing/2014/main" id="{B54479A9-AFE2-E828-BC75-34C9C7A9F4F0}"/>
              </a:ext>
            </a:extLst>
          </p:cNvPr>
          <p:cNvSpPr txBox="1"/>
          <p:nvPr/>
        </p:nvSpPr>
        <p:spPr>
          <a:xfrm>
            <a:off x="1395882" y="4751604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 descr="e7d195523061f1c0deeec63e560781cfd59afb0ea006f2a87ABB68BF51EA6619813959095094C18C62A12F549504892A4AAA8C1554C6663626E05CA27F281A14E6983772AFC3FB97135759321DEA3D70145073B7709DEAFA1D499B22DD4C0A91992C77CDD87542866AC7CFC3BB6ACAC6FFCB8FDDA96A494CAB5B85B9E84A2A2B379F5C510CD0903B">
            <a:extLst>
              <a:ext uri="{FF2B5EF4-FFF2-40B4-BE49-F238E27FC236}">
                <a16:creationId xmlns:a16="http://schemas.microsoft.com/office/drawing/2014/main" id="{755B06E9-80CF-5443-011A-76279EF567D0}"/>
              </a:ext>
            </a:extLst>
          </p:cNvPr>
          <p:cNvGrpSpPr/>
          <p:nvPr/>
        </p:nvGrpSpPr>
        <p:grpSpPr>
          <a:xfrm>
            <a:off x="1044801" y="3411365"/>
            <a:ext cx="937472" cy="1131885"/>
            <a:chOff x="1030205" y="3811264"/>
            <a:chExt cx="937472" cy="1131885"/>
          </a:xfr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54000" sx="100000" sy="100000" flip="none" algn="tl"/>
          </a:blip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A5DE7A4-F293-CDA3-9636-624482D09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2155" y="3811264"/>
              <a:ext cx="255240" cy="252855"/>
            </a:xfrm>
            <a:custGeom>
              <a:avLst/>
              <a:gdLst>
                <a:gd name="T0" fmla="*/ 90 w 90"/>
                <a:gd name="T1" fmla="*/ 45 h 89"/>
                <a:gd name="T2" fmla="*/ 45 w 90"/>
                <a:gd name="T3" fmla="*/ 89 h 89"/>
                <a:gd name="T4" fmla="*/ 0 w 90"/>
                <a:gd name="T5" fmla="*/ 45 h 89"/>
                <a:gd name="T6" fmla="*/ 45 w 90"/>
                <a:gd name="T7" fmla="*/ 0 h 89"/>
                <a:gd name="T8" fmla="*/ 90 w 90"/>
                <a:gd name="T9" fmla="*/ 45 h 89"/>
                <a:gd name="T10" fmla="*/ 90 w 90"/>
                <a:gd name="T11" fmla="*/ 45 h 89"/>
                <a:gd name="T12" fmla="*/ 90 w 90"/>
                <a:gd name="T13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9">
                  <a:moveTo>
                    <a:pt x="90" y="45"/>
                  </a:moveTo>
                  <a:cubicBezTo>
                    <a:pt x="90" y="69"/>
                    <a:pt x="70" y="89"/>
                    <a:pt x="45" y="89"/>
                  </a:cubicBez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lose/>
                  <a:moveTo>
                    <a:pt x="90" y="45"/>
                  </a:moveTo>
                  <a:cubicBezTo>
                    <a:pt x="90" y="45"/>
                    <a:pt x="90" y="45"/>
                    <a:pt x="90" y="4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cs typeface="+mn-ea"/>
                <a:sym typeface="+mn-lt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EC89E08-3D8C-7536-F4FF-2DC17BD15B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0205" y="4047421"/>
              <a:ext cx="937472" cy="895728"/>
            </a:xfrm>
            <a:custGeom>
              <a:avLst/>
              <a:gdLst>
                <a:gd name="T0" fmla="*/ 299 w 330"/>
                <a:gd name="T1" fmla="*/ 45 h 316"/>
                <a:gd name="T2" fmla="*/ 237 w 330"/>
                <a:gd name="T3" fmla="*/ 32 h 316"/>
                <a:gd name="T4" fmla="*/ 218 w 330"/>
                <a:gd name="T5" fmla="*/ 8 h 316"/>
                <a:gd name="T6" fmla="*/ 209 w 330"/>
                <a:gd name="T7" fmla="*/ 3 h 316"/>
                <a:gd name="T8" fmla="*/ 198 w 330"/>
                <a:gd name="T9" fmla="*/ 1 h 316"/>
                <a:gd name="T10" fmla="*/ 124 w 330"/>
                <a:gd name="T11" fmla="*/ 18 h 316"/>
                <a:gd name="T12" fmla="*/ 76 w 330"/>
                <a:gd name="T13" fmla="*/ 75 h 316"/>
                <a:gd name="T14" fmla="*/ 67 w 330"/>
                <a:gd name="T15" fmla="*/ 81 h 316"/>
                <a:gd name="T16" fmla="*/ 0 w 330"/>
                <a:gd name="T17" fmla="*/ 107 h 316"/>
                <a:gd name="T18" fmla="*/ 110 w 330"/>
                <a:gd name="T19" fmla="*/ 127 h 316"/>
                <a:gd name="T20" fmla="*/ 96 w 330"/>
                <a:gd name="T21" fmla="*/ 103 h 316"/>
                <a:gd name="T22" fmla="*/ 110 w 330"/>
                <a:gd name="T23" fmla="*/ 83 h 316"/>
                <a:gd name="T24" fmla="*/ 152 w 330"/>
                <a:gd name="T25" fmla="*/ 43 h 316"/>
                <a:gd name="T26" fmla="*/ 127 w 330"/>
                <a:gd name="T27" fmla="*/ 132 h 316"/>
                <a:gd name="T28" fmla="*/ 57 w 330"/>
                <a:gd name="T29" fmla="*/ 180 h 316"/>
                <a:gd name="T30" fmla="*/ 58 w 330"/>
                <a:gd name="T31" fmla="*/ 221 h 316"/>
                <a:gd name="T32" fmla="*/ 126 w 330"/>
                <a:gd name="T33" fmla="*/ 217 h 316"/>
                <a:gd name="T34" fmla="*/ 159 w 330"/>
                <a:gd name="T35" fmla="*/ 165 h 316"/>
                <a:gd name="T36" fmla="*/ 191 w 330"/>
                <a:gd name="T37" fmla="*/ 205 h 316"/>
                <a:gd name="T38" fmla="*/ 182 w 330"/>
                <a:gd name="T39" fmla="*/ 316 h 316"/>
                <a:gd name="T40" fmla="*/ 208 w 330"/>
                <a:gd name="T41" fmla="*/ 301 h 316"/>
                <a:gd name="T42" fmla="*/ 230 w 330"/>
                <a:gd name="T43" fmla="*/ 189 h 316"/>
                <a:gd name="T44" fmla="*/ 206 w 330"/>
                <a:gd name="T45" fmla="*/ 144 h 316"/>
                <a:gd name="T46" fmla="*/ 251 w 330"/>
                <a:gd name="T47" fmla="*/ 84 h 316"/>
                <a:gd name="T48" fmla="*/ 322 w 330"/>
                <a:gd name="T49" fmla="*/ 72 h 316"/>
                <a:gd name="T50" fmla="*/ 93 w 330"/>
                <a:gd name="T51" fmla="*/ 100 h 316"/>
                <a:gd name="T52" fmla="*/ 70 w 330"/>
                <a:gd name="T53" fmla="*/ 84 h 316"/>
                <a:gd name="T54" fmla="*/ 76 w 330"/>
                <a:gd name="T55" fmla="*/ 80 h 316"/>
                <a:gd name="T56" fmla="*/ 89 w 330"/>
                <a:gd name="T57" fmla="*/ 96 h 316"/>
                <a:gd name="T58" fmla="*/ 91 w 330"/>
                <a:gd name="T59" fmla="*/ 96 h 316"/>
                <a:gd name="T60" fmla="*/ 93 w 330"/>
                <a:gd name="T61" fmla="*/ 100 h 316"/>
                <a:gd name="T62" fmla="*/ 93 w 330"/>
                <a:gd name="T63" fmla="*/ 10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" h="316">
                  <a:moveTo>
                    <a:pt x="324" y="47"/>
                  </a:moveTo>
                  <a:cubicBezTo>
                    <a:pt x="317" y="40"/>
                    <a:pt x="306" y="39"/>
                    <a:pt x="299" y="45"/>
                  </a:cubicBezTo>
                  <a:cubicBezTo>
                    <a:pt x="291" y="52"/>
                    <a:pt x="275" y="54"/>
                    <a:pt x="261" y="50"/>
                  </a:cubicBezTo>
                  <a:cubicBezTo>
                    <a:pt x="249" y="47"/>
                    <a:pt x="240" y="40"/>
                    <a:pt x="237" y="32"/>
                  </a:cubicBezTo>
                  <a:cubicBezTo>
                    <a:pt x="237" y="32"/>
                    <a:pt x="237" y="31"/>
                    <a:pt x="237" y="30"/>
                  </a:cubicBezTo>
                  <a:cubicBezTo>
                    <a:pt x="234" y="21"/>
                    <a:pt x="226" y="13"/>
                    <a:pt x="218" y="8"/>
                  </a:cubicBezTo>
                  <a:cubicBezTo>
                    <a:pt x="217" y="6"/>
                    <a:pt x="214" y="5"/>
                    <a:pt x="212" y="4"/>
                  </a:cubicBezTo>
                  <a:cubicBezTo>
                    <a:pt x="211" y="4"/>
                    <a:pt x="210" y="3"/>
                    <a:pt x="209" y="3"/>
                  </a:cubicBezTo>
                  <a:cubicBezTo>
                    <a:pt x="204" y="1"/>
                    <a:pt x="199" y="1"/>
                    <a:pt x="199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1"/>
                    <a:pt x="194" y="1"/>
                    <a:pt x="191" y="1"/>
                  </a:cubicBezTo>
                  <a:cubicBezTo>
                    <a:pt x="170" y="0"/>
                    <a:pt x="145" y="6"/>
                    <a:pt x="124" y="18"/>
                  </a:cubicBezTo>
                  <a:cubicBezTo>
                    <a:pt x="100" y="32"/>
                    <a:pt x="83" y="52"/>
                    <a:pt x="77" y="74"/>
                  </a:cubicBezTo>
                  <a:cubicBezTo>
                    <a:pt x="77" y="75"/>
                    <a:pt x="77" y="75"/>
                    <a:pt x="76" y="75"/>
                  </a:cubicBezTo>
                  <a:cubicBezTo>
                    <a:pt x="75" y="75"/>
                    <a:pt x="73" y="75"/>
                    <a:pt x="71" y="7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110" y="127"/>
                    <a:pt x="110" y="127"/>
                    <a:pt x="110" y="12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8" y="101"/>
                    <a:pt x="98" y="98"/>
                    <a:pt x="97" y="96"/>
                  </a:cubicBezTo>
                  <a:cubicBezTo>
                    <a:pt x="103" y="95"/>
                    <a:pt x="109" y="90"/>
                    <a:pt x="110" y="83"/>
                  </a:cubicBezTo>
                  <a:cubicBezTo>
                    <a:pt x="114" y="70"/>
                    <a:pt x="125" y="58"/>
                    <a:pt x="141" y="48"/>
                  </a:cubicBezTo>
                  <a:cubicBezTo>
                    <a:pt x="145" y="46"/>
                    <a:pt x="148" y="45"/>
                    <a:pt x="152" y="43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7" y="123"/>
                    <a:pt x="126" y="128"/>
                    <a:pt x="127" y="132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46" y="180"/>
                    <a:pt x="37" y="190"/>
                    <a:pt x="38" y="201"/>
                  </a:cubicBezTo>
                  <a:cubicBezTo>
                    <a:pt x="38" y="212"/>
                    <a:pt x="47" y="221"/>
                    <a:pt x="58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126" y="217"/>
                    <a:pt x="126" y="217"/>
                    <a:pt x="126" y="217"/>
                  </a:cubicBezTo>
                  <a:cubicBezTo>
                    <a:pt x="134" y="217"/>
                    <a:pt x="141" y="212"/>
                    <a:pt x="144" y="20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60" y="165"/>
                    <a:pt x="162" y="166"/>
                    <a:pt x="164" y="166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68" y="290"/>
                    <a:pt x="168" y="290"/>
                    <a:pt x="168" y="290"/>
                  </a:cubicBezTo>
                  <a:cubicBezTo>
                    <a:pt x="165" y="301"/>
                    <a:pt x="171" y="313"/>
                    <a:pt x="182" y="316"/>
                  </a:cubicBezTo>
                  <a:cubicBezTo>
                    <a:pt x="184" y="316"/>
                    <a:pt x="186" y="316"/>
                    <a:pt x="188" y="316"/>
                  </a:cubicBezTo>
                  <a:cubicBezTo>
                    <a:pt x="197" y="316"/>
                    <a:pt x="205" y="310"/>
                    <a:pt x="208" y="301"/>
                  </a:cubicBezTo>
                  <a:cubicBezTo>
                    <a:pt x="233" y="206"/>
                    <a:pt x="233" y="206"/>
                    <a:pt x="233" y="206"/>
                  </a:cubicBezTo>
                  <a:cubicBezTo>
                    <a:pt x="235" y="200"/>
                    <a:pt x="234" y="194"/>
                    <a:pt x="230" y="189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5" y="148"/>
                    <a:pt x="206" y="146"/>
                    <a:pt x="206" y="14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35" y="78"/>
                    <a:pt x="243" y="81"/>
                    <a:pt x="251" y="84"/>
                  </a:cubicBezTo>
                  <a:cubicBezTo>
                    <a:pt x="259" y="86"/>
                    <a:pt x="267" y="87"/>
                    <a:pt x="275" y="87"/>
                  </a:cubicBezTo>
                  <a:cubicBezTo>
                    <a:pt x="293" y="87"/>
                    <a:pt x="310" y="82"/>
                    <a:pt x="322" y="72"/>
                  </a:cubicBezTo>
                  <a:cubicBezTo>
                    <a:pt x="329" y="65"/>
                    <a:pt x="330" y="54"/>
                    <a:pt x="324" y="47"/>
                  </a:cubicBezTo>
                  <a:close/>
                  <a:moveTo>
                    <a:pt x="93" y="100"/>
                  </a:moveTo>
                  <a:cubicBezTo>
                    <a:pt x="88" y="104"/>
                    <a:pt x="88" y="104"/>
                    <a:pt x="88" y="10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5" y="80"/>
                    <a:pt x="75" y="80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88"/>
                    <a:pt x="82" y="94"/>
                    <a:pt x="89" y="96"/>
                  </a:cubicBezTo>
                  <a:cubicBezTo>
                    <a:pt x="89" y="96"/>
                    <a:pt x="90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100"/>
                  </a:cubicBezTo>
                  <a:close/>
                  <a:moveTo>
                    <a:pt x="93" y="100"/>
                  </a:moveTo>
                  <a:cubicBezTo>
                    <a:pt x="93" y="100"/>
                    <a:pt x="93" y="100"/>
                    <a:pt x="93" y="10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13" name="Arc 37" descr="e7d195523061f1c0deeec63e560781cfd59afb0ea006f2a87ABB68BF51EA6619813959095094C18C62A12F549504892A4AAA8C1554C6663626E05CA27F281A14E6983772AFC3FB97135759321DEA3D70145073B7709DEAFA1D499B22DD4C0A91992C77CDD87542866AC7CFC3BB6ACAC6FFCB8FDDA96A494CAB5B85B9E84A2A2B379F5C510CD0903B">
            <a:extLst>
              <a:ext uri="{FF2B5EF4-FFF2-40B4-BE49-F238E27FC236}">
                <a16:creationId xmlns:a16="http://schemas.microsoft.com/office/drawing/2014/main" id="{9945BEEE-08E1-8869-604B-C7ADACB3382A}"/>
              </a:ext>
            </a:extLst>
          </p:cNvPr>
          <p:cNvSpPr/>
          <p:nvPr/>
        </p:nvSpPr>
        <p:spPr>
          <a:xfrm rot="13265014">
            <a:off x="7924475" y="2166267"/>
            <a:ext cx="1217066" cy="1217066"/>
          </a:xfrm>
          <a:prstGeom prst="arc">
            <a:avLst>
              <a:gd name="adj1" fmla="val 16200000"/>
              <a:gd name="adj2" fmla="val 7096491"/>
            </a:avLst>
          </a:prstGeom>
          <a:ln w="22225">
            <a:solidFill>
              <a:schemeClr val="bg1">
                <a:lumMod val="50000"/>
              </a:schemeClr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4" name="Arc 38" descr="e7d195523061f1c0deeec63e560781cfd59afb0ea006f2a87ABB68BF51EA6619813959095094C18C62A12F549504892A4AAA8C1554C6663626E05CA27F281A14E6983772AFC3FB97135759321DEA3D70145073B7709DEAFA1D499B22DD4C0A91992C77CDD87542866AC7CFC3BB6ACAC6FFCB8FDDA96A494CAB5B85B9E84A2A2B379F5C510CD0903B">
            <a:extLst>
              <a:ext uri="{FF2B5EF4-FFF2-40B4-BE49-F238E27FC236}">
                <a16:creationId xmlns:a16="http://schemas.microsoft.com/office/drawing/2014/main" id="{93EE87FD-0B11-6DD4-EC33-B393A8F750A7}"/>
              </a:ext>
            </a:extLst>
          </p:cNvPr>
          <p:cNvSpPr/>
          <p:nvPr/>
        </p:nvSpPr>
        <p:spPr>
          <a:xfrm rot="13265014">
            <a:off x="5199926" y="2811239"/>
            <a:ext cx="1217066" cy="1217066"/>
          </a:xfrm>
          <a:prstGeom prst="arc">
            <a:avLst>
              <a:gd name="adj1" fmla="val 16200000"/>
              <a:gd name="adj2" fmla="val 7096491"/>
            </a:avLst>
          </a:prstGeom>
          <a:ln w="22225">
            <a:solidFill>
              <a:schemeClr val="bg1">
                <a:lumMod val="50000"/>
              </a:schemeClr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BDE6BFD6-5B88-BDC2-86CA-B1E6F824036D}"/>
              </a:ext>
            </a:extLst>
          </p:cNvPr>
          <p:cNvSpPr/>
          <p:nvPr/>
        </p:nvSpPr>
        <p:spPr>
          <a:xfrm>
            <a:off x="3398327" y="3950367"/>
            <a:ext cx="2724550" cy="650630"/>
          </a:xfrm>
          <a:prstGeom prst="rect">
            <a:avLst/>
          </a:prstGeom>
          <a:blipFill dpi="0" rotWithShape="1"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/>
            <a:tile tx="-717550" ty="-9525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7" name="Rectangle 8">
            <a:extLst>
              <a:ext uri="{FF2B5EF4-FFF2-40B4-BE49-F238E27FC236}">
                <a16:creationId xmlns:a16="http://schemas.microsoft.com/office/drawing/2014/main" id="{B06BFA9C-5DF6-E787-1F8F-9684BB889A6D}"/>
              </a:ext>
            </a:extLst>
          </p:cNvPr>
          <p:cNvSpPr/>
          <p:nvPr/>
        </p:nvSpPr>
        <p:spPr>
          <a:xfrm>
            <a:off x="3398327" y="3950367"/>
            <a:ext cx="598585" cy="650630"/>
          </a:xfrm>
          <a:prstGeom prst="rect">
            <a:avLst/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8" name="TextBox 34">
            <a:extLst>
              <a:ext uri="{FF2B5EF4-FFF2-40B4-BE49-F238E27FC236}">
                <a16:creationId xmlns:a16="http://schemas.microsoft.com/office/drawing/2014/main" id="{4722034D-E27F-96CA-A828-F72E762B4FA7}"/>
              </a:ext>
            </a:extLst>
          </p:cNvPr>
          <p:cNvSpPr txBox="1"/>
          <p:nvPr/>
        </p:nvSpPr>
        <p:spPr>
          <a:xfrm>
            <a:off x="4093968" y="4095649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Freeform 39">
            <a:extLst>
              <a:ext uri="{FF2B5EF4-FFF2-40B4-BE49-F238E27FC236}">
                <a16:creationId xmlns:a16="http://schemas.microsoft.com/office/drawing/2014/main" id="{1E4C9D77-79DC-F110-FD9C-A86A921E63AB}"/>
              </a:ext>
            </a:extLst>
          </p:cNvPr>
          <p:cNvSpPr>
            <a:spLocks noEditPoints="1"/>
          </p:cNvSpPr>
          <p:nvPr/>
        </p:nvSpPr>
        <p:spPr bwMode="auto">
          <a:xfrm>
            <a:off x="3524918" y="4078173"/>
            <a:ext cx="345401" cy="395018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Rectangle 10">
            <a:extLst>
              <a:ext uri="{FF2B5EF4-FFF2-40B4-BE49-F238E27FC236}">
                <a16:creationId xmlns:a16="http://schemas.microsoft.com/office/drawing/2014/main" id="{7635401A-8244-9450-7E19-D9B9D2815268}"/>
              </a:ext>
            </a:extLst>
          </p:cNvPr>
          <p:cNvSpPr/>
          <p:nvPr/>
        </p:nvSpPr>
        <p:spPr>
          <a:xfrm>
            <a:off x="6122876" y="3299737"/>
            <a:ext cx="2724550" cy="650630"/>
          </a:xfrm>
          <a:prstGeom prst="rect">
            <a:avLst/>
          </a:prstGeom>
          <a:blipFill dpi="0" rotWithShape="1"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/>
            <a:tile tx="-717550" ty="-9525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C00DCAD8-17C2-9D18-7490-C0B4A53BB518}"/>
              </a:ext>
            </a:extLst>
          </p:cNvPr>
          <p:cNvSpPr/>
          <p:nvPr/>
        </p:nvSpPr>
        <p:spPr>
          <a:xfrm>
            <a:off x="6122876" y="3299737"/>
            <a:ext cx="598585" cy="650630"/>
          </a:xfrm>
          <a:prstGeom prst="rect">
            <a:avLst/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4" name="TextBox 36">
            <a:extLst>
              <a:ext uri="{FF2B5EF4-FFF2-40B4-BE49-F238E27FC236}">
                <a16:creationId xmlns:a16="http://schemas.microsoft.com/office/drawing/2014/main" id="{294FE25C-D084-10B7-F5B4-873A7620A6C4}"/>
              </a:ext>
            </a:extLst>
          </p:cNvPr>
          <p:cNvSpPr txBox="1"/>
          <p:nvPr/>
        </p:nvSpPr>
        <p:spPr>
          <a:xfrm>
            <a:off x="6844981" y="3437177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Freeform 40">
            <a:extLst>
              <a:ext uri="{FF2B5EF4-FFF2-40B4-BE49-F238E27FC236}">
                <a16:creationId xmlns:a16="http://schemas.microsoft.com/office/drawing/2014/main" id="{A23AA2E2-1B7A-73CA-213D-1A661B8FB20D}"/>
              </a:ext>
            </a:extLst>
          </p:cNvPr>
          <p:cNvSpPr>
            <a:spLocks noEditPoints="1"/>
          </p:cNvSpPr>
          <p:nvPr/>
        </p:nvSpPr>
        <p:spPr bwMode="auto">
          <a:xfrm>
            <a:off x="6279200" y="3429022"/>
            <a:ext cx="276702" cy="43700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Rectangle 13">
            <a:extLst>
              <a:ext uri="{FF2B5EF4-FFF2-40B4-BE49-F238E27FC236}">
                <a16:creationId xmlns:a16="http://schemas.microsoft.com/office/drawing/2014/main" id="{028CF403-69EC-BB00-A875-6826A00F958D}"/>
              </a:ext>
            </a:extLst>
          </p:cNvPr>
          <p:cNvSpPr/>
          <p:nvPr/>
        </p:nvSpPr>
        <p:spPr>
          <a:xfrm>
            <a:off x="8847426" y="2649107"/>
            <a:ext cx="2724550" cy="650630"/>
          </a:xfrm>
          <a:prstGeom prst="rect">
            <a:avLst/>
          </a:prstGeom>
          <a:blipFill dpi="0" rotWithShape="1"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/>
            <a:tile tx="-717550" ty="-9525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9B4AEB0-E7D6-508B-4956-54B21727CBE2}"/>
              </a:ext>
            </a:extLst>
          </p:cNvPr>
          <p:cNvSpPr/>
          <p:nvPr/>
        </p:nvSpPr>
        <p:spPr>
          <a:xfrm>
            <a:off x="8847426" y="2649107"/>
            <a:ext cx="598585" cy="650630"/>
          </a:xfrm>
          <a:prstGeom prst="rect">
            <a:avLst/>
          </a:prstGeom>
          <a:solidFill>
            <a:srgbClr val="37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30" name="TextBox 35">
            <a:extLst>
              <a:ext uri="{FF2B5EF4-FFF2-40B4-BE49-F238E27FC236}">
                <a16:creationId xmlns:a16="http://schemas.microsoft.com/office/drawing/2014/main" id="{6DE69F66-73ED-6BD1-AF78-DC9B5AC7EB95}"/>
              </a:ext>
            </a:extLst>
          </p:cNvPr>
          <p:cNvSpPr txBox="1"/>
          <p:nvPr/>
        </p:nvSpPr>
        <p:spPr>
          <a:xfrm>
            <a:off x="9586190" y="2798275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1" name="Freeform 41">
            <a:extLst>
              <a:ext uri="{FF2B5EF4-FFF2-40B4-BE49-F238E27FC236}">
                <a16:creationId xmlns:a16="http://schemas.microsoft.com/office/drawing/2014/main" id="{42625CC8-6FC5-E40C-041E-5DD0D9031DDC}"/>
              </a:ext>
            </a:extLst>
          </p:cNvPr>
          <p:cNvSpPr>
            <a:spLocks noEditPoints="1"/>
          </p:cNvSpPr>
          <p:nvPr/>
        </p:nvSpPr>
        <p:spPr bwMode="auto">
          <a:xfrm>
            <a:off x="9014556" y="2782638"/>
            <a:ext cx="316777" cy="38356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Arc 38" descr="e7d195523061f1c0deeec63e560781cfd59afb0ea006f2a87ABB68BF51EA6619813959095094C18C62A12F549504892A4AAA8C1554C6663626E05CA27F281A14E6983772AFC3FB97135759321DEA3D70145073B7709DEAFA1D499B22DD4C0A91992C77CDD87542866AC7CFC3BB6ACAC6FFCB8FDDA96A494CAB5B85B9E84A2A2B379F5C510CD0903B">
            <a:extLst>
              <a:ext uri="{FF2B5EF4-FFF2-40B4-BE49-F238E27FC236}">
                <a16:creationId xmlns:a16="http://schemas.microsoft.com/office/drawing/2014/main" id="{0A8F84DC-07F0-7C4E-21A6-14B861F8F6D9}"/>
              </a:ext>
            </a:extLst>
          </p:cNvPr>
          <p:cNvSpPr/>
          <p:nvPr/>
        </p:nvSpPr>
        <p:spPr>
          <a:xfrm rot="13265014">
            <a:off x="2508408" y="3459193"/>
            <a:ext cx="1217066" cy="1217066"/>
          </a:xfrm>
          <a:prstGeom prst="arc">
            <a:avLst>
              <a:gd name="adj1" fmla="val 16200000"/>
              <a:gd name="adj2" fmla="val 7096491"/>
            </a:avLst>
          </a:prstGeom>
          <a:ln w="22225">
            <a:solidFill>
              <a:schemeClr val="bg1">
                <a:lumMod val="50000"/>
              </a:schemeClr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05FE985-8323-CA99-219A-7EFBC3FD09D9}"/>
              </a:ext>
            </a:extLst>
          </p:cNvPr>
          <p:cNvSpPr txBox="1"/>
          <p:nvPr/>
        </p:nvSpPr>
        <p:spPr>
          <a:xfrm>
            <a:off x="1163332" y="5352835"/>
            <a:ext cx="236158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7C193B9-7BBC-8DAF-B3B4-73FCB73B661B}"/>
              </a:ext>
            </a:extLst>
          </p:cNvPr>
          <p:cNvSpPr txBox="1"/>
          <p:nvPr/>
        </p:nvSpPr>
        <p:spPr>
          <a:xfrm>
            <a:off x="3895341" y="4701314"/>
            <a:ext cx="236158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074FCC8-E1CD-E1B0-C236-6C4D1835AB8D}"/>
              </a:ext>
            </a:extLst>
          </p:cNvPr>
          <p:cNvSpPr txBox="1"/>
          <p:nvPr/>
        </p:nvSpPr>
        <p:spPr>
          <a:xfrm>
            <a:off x="6667045" y="4075616"/>
            <a:ext cx="236158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31685BF-DC6A-EDAF-84AE-6AEC625DCD08}"/>
              </a:ext>
            </a:extLst>
          </p:cNvPr>
          <p:cNvSpPr txBox="1"/>
          <p:nvPr/>
        </p:nvSpPr>
        <p:spPr>
          <a:xfrm>
            <a:off x="9331333" y="3414351"/>
            <a:ext cx="236158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E1F517E-1BA6-50AD-274A-342458F8490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792" y="1001672"/>
            <a:ext cx="4771307" cy="214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167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B305303-BD27-14EB-18A1-28F2CAC03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08" y="2417654"/>
            <a:ext cx="2455592" cy="2022691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E147CA40-F42D-C08E-481B-C6E228AAC1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0748" y="3819704"/>
            <a:ext cx="4640400" cy="290025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D6115B71-614B-DF88-895B-419C9778CB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829484"/>
            <a:ext cx="2838576" cy="6028516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9E900F9A-0492-F9BC-2B1F-1C53E654FA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8469" y="2584989"/>
            <a:ext cx="2838576" cy="4312345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4A2D2C1-45EC-01A4-D405-4D5542EBAD5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4116" y="5842395"/>
            <a:ext cx="889475" cy="840662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648F1086-6969-ABFA-7C08-310B2D6EB0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3130" y="245240"/>
            <a:ext cx="2596640" cy="1168488"/>
          </a:xfrm>
          <a:prstGeom prst="rect">
            <a:avLst/>
          </a:prstGeom>
        </p:spPr>
      </p:pic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5117750" y="1375434"/>
            <a:ext cx="2121020" cy="2419110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11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5181022" y="2076744"/>
            <a:ext cx="1994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02</a:t>
            </a:r>
            <a:endParaRPr lang="zh-CN" altLang="en-US" sz="80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2904866" y="3895063"/>
            <a:ext cx="6512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3E2CC72-F30E-B77A-8104-358F8C2C2869}"/>
              </a:ext>
            </a:extLst>
          </p:cNvPr>
          <p:cNvSpPr txBox="1"/>
          <p:nvPr/>
        </p:nvSpPr>
        <p:spPr>
          <a:xfrm>
            <a:off x="4020948" y="4638814"/>
            <a:ext cx="406895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160030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2A33917-E8A8-34AE-AE67-A69CC8D5402B}"/>
              </a:ext>
            </a:extLst>
          </p:cNvPr>
          <p:cNvSpPr>
            <a:spLocks/>
          </p:cNvSpPr>
          <p:nvPr/>
        </p:nvSpPr>
        <p:spPr bwMode="auto">
          <a:xfrm rot="1561994">
            <a:off x="385839" y="-192768"/>
            <a:ext cx="1131607" cy="1290644"/>
          </a:xfrm>
          <a:custGeom>
            <a:avLst/>
            <a:gdLst>
              <a:gd name="connsiteX0" fmla="*/ 142875 w 293688"/>
              <a:gd name="connsiteY0" fmla="*/ 333376 h 334963"/>
              <a:gd name="connsiteX1" fmla="*/ 144463 w 293688"/>
              <a:gd name="connsiteY1" fmla="*/ 334963 h 334963"/>
              <a:gd name="connsiteX2" fmla="*/ 142875 w 293688"/>
              <a:gd name="connsiteY2" fmla="*/ 334963 h 334963"/>
              <a:gd name="connsiteX3" fmla="*/ 163513 w 293688"/>
              <a:gd name="connsiteY3" fmla="*/ 330201 h 334963"/>
              <a:gd name="connsiteX4" fmla="*/ 160338 w 293688"/>
              <a:gd name="connsiteY4" fmla="*/ 333376 h 334963"/>
              <a:gd name="connsiteX5" fmla="*/ 163513 w 293688"/>
              <a:gd name="connsiteY5" fmla="*/ 333376 h 334963"/>
              <a:gd name="connsiteX6" fmla="*/ 93662 w 293688"/>
              <a:gd name="connsiteY6" fmla="*/ 314326 h 334963"/>
              <a:gd name="connsiteX7" fmla="*/ 95250 w 293688"/>
              <a:gd name="connsiteY7" fmla="*/ 314326 h 334963"/>
              <a:gd name="connsiteX8" fmla="*/ 95250 w 293688"/>
              <a:gd name="connsiteY8" fmla="*/ 317501 h 334963"/>
              <a:gd name="connsiteX9" fmla="*/ 88900 w 293688"/>
              <a:gd name="connsiteY9" fmla="*/ 314326 h 334963"/>
              <a:gd name="connsiteX10" fmla="*/ 90487 w 293688"/>
              <a:gd name="connsiteY10" fmla="*/ 317501 h 334963"/>
              <a:gd name="connsiteX11" fmla="*/ 88900 w 293688"/>
              <a:gd name="connsiteY11" fmla="*/ 317501 h 334963"/>
              <a:gd name="connsiteX12" fmla="*/ 74612 w 293688"/>
              <a:gd name="connsiteY12" fmla="*/ 301626 h 334963"/>
              <a:gd name="connsiteX13" fmla="*/ 77787 w 293688"/>
              <a:gd name="connsiteY13" fmla="*/ 301626 h 334963"/>
              <a:gd name="connsiteX14" fmla="*/ 74612 w 293688"/>
              <a:gd name="connsiteY14" fmla="*/ 303213 h 334963"/>
              <a:gd name="connsiteX15" fmla="*/ 20637 w 293688"/>
              <a:gd name="connsiteY15" fmla="*/ 263526 h 334963"/>
              <a:gd name="connsiteX16" fmla="*/ 20637 w 293688"/>
              <a:gd name="connsiteY16" fmla="*/ 265113 h 334963"/>
              <a:gd name="connsiteX17" fmla="*/ 20637 w 293688"/>
              <a:gd name="connsiteY17" fmla="*/ 266701 h 334963"/>
              <a:gd name="connsiteX18" fmla="*/ 17462 w 293688"/>
              <a:gd name="connsiteY18" fmla="*/ 265113 h 334963"/>
              <a:gd name="connsiteX19" fmla="*/ 20637 w 293688"/>
              <a:gd name="connsiteY19" fmla="*/ 255588 h 334963"/>
              <a:gd name="connsiteX20" fmla="*/ 22225 w 293688"/>
              <a:gd name="connsiteY20" fmla="*/ 255588 h 334963"/>
              <a:gd name="connsiteX21" fmla="*/ 22225 w 293688"/>
              <a:gd name="connsiteY21" fmla="*/ 258763 h 334963"/>
              <a:gd name="connsiteX22" fmla="*/ 20637 w 293688"/>
              <a:gd name="connsiteY22" fmla="*/ 260351 h 334963"/>
              <a:gd name="connsiteX23" fmla="*/ 17462 w 293688"/>
              <a:gd name="connsiteY23" fmla="*/ 260351 h 334963"/>
              <a:gd name="connsiteX24" fmla="*/ 20637 w 293688"/>
              <a:gd name="connsiteY24" fmla="*/ 258763 h 334963"/>
              <a:gd name="connsiteX25" fmla="*/ 14287 w 293688"/>
              <a:gd name="connsiteY25" fmla="*/ 250826 h 334963"/>
              <a:gd name="connsiteX26" fmla="*/ 15875 w 293688"/>
              <a:gd name="connsiteY26" fmla="*/ 250826 h 334963"/>
              <a:gd name="connsiteX27" fmla="*/ 15875 w 293688"/>
              <a:gd name="connsiteY27" fmla="*/ 254001 h 334963"/>
              <a:gd name="connsiteX28" fmla="*/ 14287 w 293688"/>
              <a:gd name="connsiteY28" fmla="*/ 247651 h 334963"/>
              <a:gd name="connsiteX29" fmla="*/ 15875 w 293688"/>
              <a:gd name="connsiteY29" fmla="*/ 247651 h 334963"/>
              <a:gd name="connsiteX30" fmla="*/ 15875 w 293688"/>
              <a:gd name="connsiteY30" fmla="*/ 249238 h 334963"/>
              <a:gd name="connsiteX31" fmla="*/ 14287 w 293688"/>
              <a:gd name="connsiteY31" fmla="*/ 249238 h 334963"/>
              <a:gd name="connsiteX32" fmla="*/ 11112 w 293688"/>
              <a:gd name="connsiteY32" fmla="*/ 242888 h 334963"/>
              <a:gd name="connsiteX33" fmla="*/ 14287 w 293688"/>
              <a:gd name="connsiteY33" fmla="*/ 244476 h 334963"/>
              <a:gd name="connsiteX34" fmla="*/ 11112 w 293688"/>
              <a:gd name="connsiteY34" fmla="*/ 244476 h 334963"/>
              <a:gd name="connsiteX35" fmla="*/ 9525 w 293688"/>
              <a:gd name="connsiteY35" fmla="*/ 238126 h 334963"/>
              <a:gd name="connsiteX36" fmla="*/ 11112 w 293688"/>
              <a:gd name="connsiteY36" fmla="*/ 238126 h 334963"/>
              <a:gd name="connsiteX37" fmla="*/ 11112 w 293688"/>
              <a:gd name="connsiteY37" fmla="*/ 239713 h 334963"/>
              <a:gd name="connsiteX38" fmla="*/ 11112 w 293688"/>
              <a:gd name="connsiteY38" fmla="*/ 242888 h 334963"/>
              <a:gd name="connsiteX39" fmla="*/ 9525 w 293688"/>
              <a:gd name="connsiteY39" fmla="*/ 239713 h 334963"/>
              <a:gd name="connsiteX40" fmla="*/ 196850 w 293688"/>
              <a:gd name="connsiteY40" fmla="*/ 55563 h 334963"/>
              <a:gd name="connsiteX41" fmla="*/ 198438 w 293688"/>
              <a:gd name="connsiteY41" fmla="*/ 55563 h 334963"/>
              <a:gd name="connsiteX42" fmla="*/ 201613 w 293688"/>
              <a:gd name="connsiteY42" fmla="*/ 55563 h 334963"/>
              <a:gd name="connsiteX43" fmla="*/ 203200 w 293688"/>
              <a:gd name="connsiteY43" fmla="*/ 55563 h 334963"/>
              <a:gd name="connsiteX44" fmla="*/ 206376 w 293688"/>
              <a:gd name="connsiteY44" fmla="*/ 55563 h 334963"/>
              <a:gd name="connsiteX45" fmla="*/ 207963 w 293688"/>
              <a:gd name="connsiteY45" fmla="*/ 55563 h 334963"/>
              <a:gd name="connsiteX46" fmla="*/ 211138 w 293688"/>
              <a:gd name="connsiteY46" fmla="*/ 55563 h 334963"/>
              <a:gd name="connsiteX47" fmla="*/ 207963 w 293688"/>
              <a:gd name="connsiteY47" fmla="*/ 57151 h 334963"/>
              <a:gd name="connsiteX48" fmla="*/ 206376 w 293688"/>
              <a:gd name="connsiteY48" fmla="*/ 57151 h 334963"/>
              <a:gd name="connsiteX49" fmla="*/ 201613 w 293688"/>
              <a:gd name="connsiteY49" fmla="*/ 57151 h 334963"/>
              <a:gd name="connsiteX50" fmla="*/ 57150 w 293688"/>
              <a:gd name="connsiteY50" fmla="*/ 52388 h 334963"/>
              <a:gd name="connsiteX51" fmla="*/ 58737 w 293688"/>
              <a:gd name="connsiteY51" fmla="*/ 55563 h 334963"/>
              <a:gd name="connsiteX52" fmla="*/ 57150 w 293688"/>
              <a:gd name="connsiteY52" fmla="*/ 55563 h 334963"/>
              <a:gd name="connsiteX53" fmla="*/ 165100 w 293688"/>
              <a:gd name="connsiteY53" fmla="*/ 36513 h 334963"/>
              <a:gd name="connsiteX54" fmla="*/ 168275 w 293688"/>
              <a:gd name="connsiteY54" fmla="*/ 36513 h 334963"/>
              <a:gd name="connsiteX55" fmla="*/ 165100 w 293688"/>
              <a:gd name="connsiteY55" fmla="*/ 39688 h 334963"/>
              <a:gd name="connsiteX56" fmla="*/ 165100 w 293688"/>
              <a:gd name="connsiteY56" fmla="*/ 31750 h 334963"/>
              <a:gd name="connsiteX57" fmla="*/ 168275 w 293688"/>
              <a:gd name="connsiteY57" fmla="*/ 31750 h 334963"/>
              <a:gd name="connsiteX58" fmla="*/ 165100 w 293688"/>
              <a:gd name="connsiteY58" fmla="*/ 34925 h 334963"/>
              <a:gd name="connsiteX59" fmla="*/ 160338 w 293688"/>
              <a:gd name="connsiteY59" fmla="*/ 30163 h 334963"/>
              <a:gd name="connsiteX60" fmla="*/ 163513 w 293688"/>
              <a:gd name="connsiteY60" fmla="*/ 31750 h 334963"/>
              <a:gd name="connsiteX61" fmla="*/ 160338 w 293688"/>
              <a:gd name="connsiteY61" fmla="*/ 31750 h 334963"/>
              <a:gd name="connsiteX62" fmla="*/ 160338 w 293688"/>
              <a:gd name="connsiteY62" fmla="*/ 26988 h 334963"/>
              <a:gd name="connsiteX63" fmla="*/ 163513 w 293688"/>
              <a:gd name="connsiteY63" fmla="*/ 26988 h 334963"/>
              <a:gd name="connsiteX64" fmla="*/ 160338 w 293688"/>
              <a:gd name="connsiteY64" fmla="*/ 30163 h 334963"/>
              <a:gd name="connsiteX65" fmla="*/ 160338 w 293688"/>
              <a:gd name="connsiteY65" fmla="*/ 20638 h 334963"/>
              <a:gd name="connsiteX66" fmla="*/ 163513 w 293688"/>
              <a:gd name="connsiteY66" fmla="*/ 20638 h 334963"/>
              <a:gd name="connsiteX67" fmla="*/ 163513 w 293688"/>
              <a:gd name="connsiteY67" fmla="*/ 23813 h 334963"/>
              <a:gd name="connsiteX68" fmla="*/ 160338 w 293688"/>
              <a:gd name="connsiteY68" fmla="*/ 23813 h 334963"/>
              <a:gd name="connsiteX69" fmla="*/ 107950 w 293688"/>
              <a:gd name="connsiteY69" fmla="*/ 9525 h 334963"/>
              <a:gd name="connsiteX70" fmla="*/ 111125 w 293688"/>
              <a:gd name="connsiteY70" fmla="*/ 9525 h 334963"/>
              <a:gd name="connsiteX71" fmla="*/ 111125 w 293688"/>
              <a:gd name="connsiteY71" fmla="*/ 11113 h 334963"/>
              <a:gd name="connsiteX72" fmla="*/ 107950 w 293688"/>
              <a:gd name="connsiteY72" fmla="*/ 14288 h 334963"/>
              <a:gd name="connsiteX73" fmla="*/ 107950 w 293688"/>
              <a:gd name="connsiteY73" fmla="*/ 11113 h 334963"/>
              <a:gd name="connsiteX74" fmla="*/ 106362 w 293688"/>
              <a:gd name="connsiteY74" fmla="*/ 7938 h 334963"/>
              <a:gd name="connsiteX75" fmla="*/ 107950 w 293688"/>
              <a:gd name="connsiteY75" fmla="*/ 9525 h 334963"/>
              <a:gd name="connsiteX76" fmla="*/ 106362 w 293688"/>
              <a:gd name="connsiteY76" fmla="*/ 11113 h 334963"/>
              <a:gd name="connsiteX77" fmla="*/ 106362 w 293688"/>
              <a:gd name="connsiteY77" fmla="*/ 14288 h 334963"/>
              <a:gd name="connsiteX78" fmla="*/ 106363 w 293688"/>
              <a:gd name="connsiteY78" fmla="*/ 14288 h 334963"/>
              <a:gd name="connsiteX79" fmla="*/ 107950 w 293688"/>
              <a:gd name="connsiteY79" fmla="*/ 14288 h 334963"/>
              <a:gd name="connsiteX80" fmla="*/ 106363 w 293688"/>
              <a:gd name="connsiteY80" fmla="*/ 15875 h 334963"/>
              <a:gd name="connsiteX81" fmla="*/ 106363 w 293688"/>
              <a:gd name="connsiteY81" fmla="*/ 15876 h 334963"/>
              <a:gd name="connsiteX82" fmla="*/ 106362 w 293688"/>
              <a:gd name="connsiteY82" fmla="*/ 15876 h 334963"/>
              <a:gd name="connsiteX83" fmla="*/ 106362 w 293688"/>
              <a:gd name="connsiteY83" fmla="*/ 19050 h 334963"/>
              <a:gd name="connsiteX84" fmla="*/ 104776 w 293688"/>
              <a:gd name="connsiteY84" fmla="*/ 20637 h 334963"/>
              <a:gd name="connsiteX85" fmla="*/ 104776 w 293688"/>
              <a:gd name="connsiteY85" fmla="*/ 20638 h 334963"/>
              <a:gd name="connsiteX86" fmla="*/ 104775 w 293688"/>
              <a:gd name="connsiteY86" fmla="*/ 20638 h 334963"/>
              <a:gd name="connsiteX87" fmla="*/ 104775 w 293688"/>
              <a:gd name="connsiteY87" fmla="*/ 20638 h 334963"/>
              <a:gd name="connsiteX88" fmla="*/ 104775 w 293688"/>
              <a:gd name="connsiteY88" fmla="*/ 23813 h 334963"/>
              <a:gd name="connsiteX89" fmla="*/ 104775 w 293688"/>
              <a:gd name="connsiteY89" fmla="*/ 25400 h 334963"/>
              <a:gd name="connsiteX90" fmla="*/ 101600 w 293688"/>
              <a:gd name="connsiteY90" fmla="*/ 26988 h 334963"/>
              <a:gd name="connsiteX91" fmla="*/ 100012 w 293688"/>
              <a:gd name="connsiteY91" fmla="*/ 30163 h 334963"/>
              <a:gd name="connsiteX92" fmla="*/ 101600 w 293688"/>
              <a:gd name="connsiteY92" fmla="*/ 30163 h 334963"/>
              <a:gd name="connsiteX93" fmla="*/ 104775 w 293688"/>
              <a:gd name="connsiteY93" fmla="*/ 30163 h 334963"/>
              <a:gd name="connsiteX94" fmla="*/ 104775 w 293688"/>
              <a:gd name="connsiteY94" fmla="*/ 26988 h 334963"/>
              <a:gd name="connsiteX95" fmla="*/ 106362 w 293688"/>
              <a:gd name="connsiteY95" fmla="*/ 26988 h 334963"/>
              <a:gd name="connsiteX96" fmla="*/ 106362 w 293688"/>
              <a:gd name="connsiteY96" fmla="*/ 25400 h 334963"/>
              <a:gd name="connsiteX97" fmla="*/ 107950 w 293688"/>
              <a:gd name="connsiteY97" fmla="*/ 25400 h 334963"/>
              <a:gd name="connsiteX98" fmla="*/ 111125 w 293688"/>
              <a:gd name="connsiteY98" fmla="*/ 25400 h 334963"/>
              <a:gd name="connsiteX99" fmla="*/ 111125 w 293688"/>
              <a:gd name="connsiteY99" fmla="*/ 26988 h 334963"/>
              <a:gd name="connsiteX100" fmla="*/ 112712 w 293688"/>
              <a:gd name="connsiteY100" fmla="*/ 26988 h 334963"/>
              <a:gd name="connsiteX101" fmla="*/ 112712 w 293688"/>
              <a:gd name="connsiteY101" fmla="*/ 25400 h 334963"/>
              <a:gd name="connsiteX102" fmla="*/ 115887 w 293688"/>
              <a:gd name="connsiteY102" fmla="*/ 23813 h 334963"/>
              <a:gd name="connsiteX103" fmla="*/ 117475 w 293688"/>
              <a:gd name="connsiteY103" fmla="*/ 23813 h 334963"/>
              <a:gd name="connsiteX104" fmla="*/ 120650 w 293688"/>
              <a:gd name="connsiteY104" fmla="*/ 23813 h 334963"/>
              <a:gd name="connsiteX105" fmla="*/ 120650 w 293688"/>
              <a:gd name="connsiteY105" fmla="*/ 20638 h 334963"/>
              <a:gd name="connsiteX106" fmla="*/ 122237 w 293688"/>
              <a:gd name="connsiteY106" fmla="*/ 19050 h 334963"/>
              <a:gd name="connsiteX107" fmla="*/ 123825 w 293688"/>
              <a:gd name="connsiteY107" fmla="*/ 19050 h 334963"/>
              <a:gd name="connsiteX108" fmla="*/ 127000 w 293688"/>
              <a:gd name="connsiteY108" fmla="*/ 15875 h 334963"/>
              <a:gd name="connsiteX109" fmla="*/ 127000 w 293688"/>
              <a:gd name="connsiteY109" fmla="*/ 19050 h 334963"/>
              <a:gd name="connsiteX110" fmla="*/ 128587 w 293688"/>
              <a:gd name="connsiteY110" fmla="*/ 19050 h 334963"/>
              <a:gd name="connsiteX111" fmla="*/ 128587 w 293688"/>
              <a:gd name="connsiteY111" fmla="*/ 15875 h 334963"/>
              <a:gd name="connsiteX112" fmla="*/ 131762 w 293688"/>
              <a:gd name="connsiteY112" fmla="*/ 15875 h 334963"/>
              <a:gd name="connsiteX113" fmla="*/ 133350 w 293688"/>
              <a:gd name="connsiteY113" fmla="*/ 15875 h 334963"/>
              <a:gd name="connsiteX114" fmla="*/ 136525 w 293688"/>
              <a:gd name="connsiteY114" fmla="*/ 15875 h 334963"/>
              <a:gd name="connsiteX115" fmla="*/ 138112 w 293688"/>
              <a:gd name="connsiteY115" fmla="*/ 15875 h 334963"/>
              <a:gd name="connsiteX116" fmla="*/ 139700 w 293688"/>
              <a:gd name="connsiteY116" fmla="*/ 15875 h 334963"/>
              <a:gd name="connsiteX117" fmla="*/ 139700 w 293688"/>
              <a:gd name="connsiteY117" fmla="*/ 14288 h 334963"/>
              <a:gd name="connsiteX118" fmla="*/ 142875 w 293688"/>
              <a:gd name="connsiteY118" fmla="*/ 14288 h 334963"/>
              <a:gd name="connsiteX119" fmla="*/ 142875 w 293688"/>
              <a:gd name="connsiteY119" fmla="*/ 11113 h 334963"/>
              <a:gd name="connsiteX120" fmla="*/ 144463 w 293688"/>
              <a:gd name="connsiteY120" fmla="*/ 9525 h 334963"/>
              <a:gd name="connsiteX121" fmla="*/ 147638 w 293688"/>
              <a:gd name="connsiteY121" fmla="*/ 9525 h 334963"/>
              <a:gd name="connsiteX122" fmla="*/ 147638 w 293688"/>
              <a:gd name="connsiteY122" fmla="*/ 14288 h 334963"/>
              <a:gd name="connsiteX123" fmla="*/ 144463 w 293688"/>
              <a:gd name="connsiteY123" fmla="*/ 14288 h 334963"/>
              <a:gd name="connsiteX124" fmla="*/ 144463 w 293688"/>
              <a:gd name="connsiteY124" fmla="*/ 15875 h 334963"/>
              <a:gd name="connsiteX125" fmla="*/ 147638 w 293688"/>
              <a:gd name="connsiteY125" fmla="*/ 15875 h 334963"/>
              <a:gd name="connsiteX126" fmla="*/ 147638 w 293688"/>
              <a:gd name="connsiteY126" fmla="*/ 14288 h 334963"/>
              <a:gd name="connsiteX127" fmla="*/ 149225 w 293688"/>
              <a:gd name="connsiteY127" fmla="*/ 14288 h 334963"/>
              <a:gd name="connsiteX128" fmla="*/ 152400 w 293688"/>
              <a:gd name="connsiteY128" fmla="*/ 14288 h 334963"/>
              <a:gd name="connsiteX129" fmla="*/ 152400 w 293688"/>
              <a:gd name="connsiteY129" fmla="*/ 11113 h 334963"/>
              <a:gd name="connsiteX130" fmla="*/ 153988 w 293688"/>
              <a:gd name="connsiteY130" fmla="*/ 11113 h 334963"/>
              <a:gd name="connsiteX131" fmla="*/ 153988 w 293688"/>
              <a:gd name="connsiteY131" fmla="*/ 14288 h 334963"/>
              <a:gd name="connsiteX132" fmla="*/ 153988 w 293688"/>
              <a:gd name="connsiteY132" fmla="*/ 15875 h 334963"/>
              <a:gd name="connsiteX133" fmla="*/ 153988 w 293688"/>
              <a:gd name="connsiteY133" fmla="*/ 19050 h 334963"/>
              <a:gd name="connsiteX134" fmla="*/ 153988 w 293688"/>
              <a:gd name="connsiteY134" fmla="*/ 20638 h 334963"/>
              <a:gd name="connsiteX135" fmla="*/ 152400 w 293688"/>
              <a:gd name="connsiteY135" fmla="*/ 23813 h 334963"/>
              <a:gd name="connsiteX136" fmla="*/ 152400 w 293688"/>
              <a:gd name="connsiteY136" fmla="*/ 25400 h 334963"/>
              <a:gd name="connsiteX137" fmla="*/ 153988 w 293688"/>
              <a:gd name="connsiteY137" fmla="*/ 25400 h 334963"/>
              <a:gd name="connsiteX138" fmla="*/ 155575 w 293688"/>
              <a:gd name="connsiteY138" fmla="*/ 25400 h 334963"/>
              <a:gd name="connsiteX139" fmla="*/ 158750 w 293688"/>
              <a:gd name="connsiteY139" fmla="*/ 25400 h 334963"/>
              <a:gd name="connsiteX140" fmla="*/ 158750 w 293688"/>
              <a:gd name="connsiteY140" fmla="*/ 23813 h 334963"/>
              <a:gd name="connsiteX141" fmla="*/ 160338 w 293688"/>
              <a:gd name="connsiteY141" fmla="*/ 23813 h 334963"/>
              <a:gd name="connsiteX142" fmla="*/ 160338 w 293688"/>
              <a:gd name="connsiteY142" fmla="*/ 25400 h 334963"/>
              <a:gd name="connsiteX143" fmla="*/ 160338 w 293688"/>
              <a:gd name="connsiteY143" fmla="*/ 25401 h 334963"/>
              <a:gd name="connsiteX144" fmla="*/ 160337 w 293688"/>
              <a:gd name="connsiteY144" fmla="*/ 25401 h 334963"/>
              <a:gd name="connsiteX145" fmla="*/ 158750 w 293688"/>
              <a:gd name="connsiteY145" fmla="*/ 26988 h 334963"/>
              <a:gd name="connsiteX146" fmla="*/ 158750 w 293688"/>
              <a:gd name="connsiteY146" fmla="*/ 30163 h 334963"/>
              <a:gd name="connsiteX147" fmla="*/ 155575 w 293688"/>
              <a:gd name="connsiteY147" fmla="*/ 31750 h 334963"/>
              <a:gd name="connsiteX148" fmla="*/ 158750 w 293688"/>
              <a:gd name="connsiteY148" fmla="*/ 31750 h 334963"/>
              <a:gd name="connsiteX149" fmla="*/ 160338 w 293688"/>
              <a:gd name="connsiteY149" fmla="*/ 31750 h 334963"/>
              <a:gd name="connsiteX150" fmla="*/ 163513 w 293688"/>
              <a:gd name="connsiteY150" fmla="*/ 34925 h 334963"/>
              <a:gd name="connsiteX151" fmla="*/ 165100 w 293688"/>
              <a:gd name="connsiteY151" fmla="*/ 34925 h 334963"/>
              <a:gd name="connsiteX152" fmla="*/ 165100 w 293688"/>
              <a:gd name="connsiteY152" fmla="*/ 36513 h 334963"/>
              <a:gd name="connsiteX153" fmla="*/ 163513 w 293688"/>
              <a:gd name="connsiteY153" fmla="*/ 36513 h 334963"/>
              <a:gd name="connsiteX154" fmla="*/ 163513 w 293688"/>
              <a:gd name="connsiteY154" fmla="*/ 39688 h 334963"/>
              <a:gd name="connsiteX155" fmla="*/ 160338 w 293688"/>
              <a:gd name="connsiteY155" fmla="*/ 39688 h 334963"/>
              <a:gd name="connsiteX156" fmla="*/ 160338 w 293688"/>
              <a:gd name="connsiteY156" fmla="*/ 41275 h 334963"/>
              <a:gd name="connsiteX157" fmla="*/ 163513 w 293688"/>
              <a:gd name="connsiteY157" fmla="*/ 41275 h 334963"/>
              <a:gd name="connsiteX158" fmla="*/ 163513 w 293688"/>
              <a:gd name="connsiteY158" fmla="*/ 41275 h 334963"/>
              <a:gd name="connsiteX159" fmla="*/ 163513 w 293688"/>
              <a:gd name="connsiteY159" fmla="*/ 39688 h 334963"/>
              <a:gd name="connsiteX160" fmla="*/ 165100 w 293688"/>
              <a:gd name="connsiteY160" fmla="*/ 39688 h 334963"/>
              <a:gd name="connsiteX161" fmla="*/ 165100 w 293688"/>
              <a:gd name="connsiteY161" fmla="*/ 41275 h 334963"/>
              <a:gd name="connsiteX162" fmla="*/ 165100 w 293688"/>
              <a:gd name="connsiteY162" fmla="*/ 41275 h 334963"/>
              <a:gd name="connsiteX163" fmla="*/ 165100 w 293688"/>
              <a:gd name="connsiteY163" fmla="*/ 42863 h 334963"/>
              <a:gd name="connsiteX164" fmla="*/ 163513 w 293688"/>
              <a:gd name="connsiteY164" fmla="*/ 46038 h 334963"/>
              <a:gd name="connsiteX165" fmla="*/ 160338 w 293688"/>
              <a:gd name="connsiteY165" fmla="*/ 46038 h 334963"/>
              <a:gd name="connsiteX166" fmla="*/ 160338 w 293688"/>
              <a:gd name="connsiteY166" fmla="*/ 47625 h 334963"/>
              <a:gd name="connsiteX167" fmla="*/ 163513 w 293688"/>
              <a:gd name="connsiteY167" fmla="*/ 46038 h 334963"/>
              <a:gd name="connsiteX168" fmla="*/ 163513 w 293688"/>
              <a:gd name="connsiteY168" fmla="*/ 47625 h 334963"/>
              <a:gd name="connsiteX169" fmla="*/ 165100 w 293688"/>
              <a:gd name="connsiteY169" fmla="*/ 47625 h 334963"/>
              <a:gd name="connsiteX170" fmla="*/ 165100 w 293688"/>
              <a:gd name="connsiteY170" fmla="*/ 50800 h 334963"/>
              <a:gd name="connsiteX171" fmla="*/ 163513 w 293688"/>
              <a:gd name="connsiteY171" fmla="*/ 50800 h 334963"/>
              <a:gd name="connsiteX172" fmla="*/ 160338 w 293688"/>
              <a:gd name="connsiteY172" fmla="*/ 50800 h 334963"/>
              <a:gd name="connsiteX173" fmla="*/ 160338 w 293688"/>
              <a:gd name="connsiteY173" fmla="*/ 52388 h 334963"/>
              <a:gd name="connsiteX174" fmla="*/ 158750 w 293688"/>
              <a:gd name="connsiteY174" fmla="*/ 52388 h 334963"/>
              <a:gd name="connsiteX175" fmla="*/ 158750 w 293688"/>
              <a:gd name="connsiteY175" fmla="*/ 55563 h 334963"/>
              <a:gd name="connsiteX176" fmla="*/ 158750 w 293688"/>
              <a:gd name="connsiteY176" fmla="*/ 57150 h 334963"/>
              <a:gd name="connsiteX177" fmla="*/ 160338 w 293688"/>
              <a:gd name="connsiteY177" fmla="*/ 57150 h 334963"/>
              <a:gd name="connsiteX178" fmla="*/ 160338 w 293688"/>
              <a:gd name="connsiteY178" fmla="*/ 58738 h 334963"/>
              <a:gd name="connsiteX179" fmla="*/ 163513 w 293688"/>
              <a:gd name="connsiteY179" fmla="*/ 58738 h 334963"/>
              <a:gd name="connsiteX180" fmla="*/ 163513 w 293688"/>
              <a:gd name="connsiteY180" fmla="*/ 57150 h 334963"/>
              <a:gd name="connsiteX181" fmla="*/ 165100 w 293688"/>
              <a:gd name="connsiteY181" fmla="*/ 57150 h 334963"/>
              <a:gd name="connsiteX182" fmla="*/ 168275 w 293688"/>
              <a:gd name="connsiteY182" fmla="*/ 55563 h 334963"/>
              <a:gd name="connsiteX183" fmla="*/ 169863 w 293688"/>
              <a:gd name="connsiteY183" fmla="*/ 52388 h 334963"/>
              <a:gd name="connsiteX184" fmla="*/ 169863 w 293688"/>
              <a:gd name="connsiteY184" fmla="*/ 55563 h 334963"/>
              <a:gd name="connsiteX185" fmla="*/ 169863 w 293688"/>
              <a:gd name="connsiteY185" fmla="*/ 57150 h 334963"/>
              <a:gd name="connsiteX186" fmla="*/ 169863 w 293688"/>
              <a:gd name="connsiteY186" fmla="*/ 58738 h 334963"/>
              <a:gd name="connsiteX187" fmla="*/ 168275 w 293688"/>
              <a:gd name="connsiteY187" fmla="*/ 61913 h 334963"/>
              <a:gd name="connsiteX188" fmla="*/ 169863 w 293688"/>
              <a:gd name="connsiteY188" fmla="*/ 63501 h 334963"/>
              <a:gd name="connsiteX189" fmla="*/ 168275 w 293688"/>
              <a:gd name="connsiteY189" fmla="*/ 63501 h 334963"/>
              <a:gd name="connsiteX190" fmla="*/ 168275 w 293688"/>
              <a:gd name="connsiteY190" fmla="*/ 66676 h 334963"/>
              <a:gd name="connsiteX191" fmla="*/ 165100 w 293688"/>
              <a:gd name="connsiteY191" fmla="*/ 68263 h 334963"/>
              <a:gd name="connsiteX192" fmla="*/ 165100 w 293688"/>
              <a:gd name="connsiteY192" fmla="*/ 69851 h 334963"/>
              <a:gd name="connsiteX193" fmla="*/ 165100 w 293688"/>
              <a:gd name="connsiteY193" fmla="*/ 73026 h 334963"/>
              <a:gd name="connsiteX194" fmla="*/ 168275 w 293688"/>
              <a:gd name="connsiteY194" fmla="*/ 73026 h 334963"/>
              <a:gd name="connsiteX195" fmla="*/ 169863 w 293688"/>
              <a:gd name="connsiteY195" fmla="*/ 73026 h 334963"/>
              <a:gd name="connsiteX196" fmla="*/ 171450 w 293688"/>
              <a:gd name="connsiteY196" fmla="*/ 73026 h 334963"/>
              <a:gd name="connsiteX197" fmla="*/ 174625 w 293688"/>
              <a:gd name="connsiteY197" fmla="*/ 69851 h 334963"/>
              <a:gd name="connsiteX198" fmla="*/ 171450 w 293688"/>
              <a:gd name="connsiteY198" fmla="*/ 74613 h 334963"/>
              <a:gd name="connsiteX199" fmla="*/ 169863 w 293688"/>
              <a:gd name="connsiteY199" fmla="*/ 74613 h 334963"/>
              <a:gd name="connsiteX200" fmla="*/ 169863 w 293688"/>
              <a:gd name="connsiteY200" fmla="*/ 77788 h 334963"/>
              <a:gd name="connsiteX201" fmla="*/ 168275 w 293688"/>
              <a:gd name="connsiteY201" fmla="*/ 77788 h 334963"/>
              <a:gd name="connsiteX202" fmla="*/ 168275 w 293688"/>
              <a:gd name="connsiteY202" fmla="*/ 79376 h 334963"/>
              <a:gd name="connsiteX203" fmla="*/ 165100 w 293688"/>
              <a:gd name="connsiteY203" fmla="*/ 79376 h 334963"/>
              <a:gd name="connsiteX204" fmla="*/ 165100 w 293688"/>
              <a:gd name="connsiteY204" fmla="*/ 82551 h 334963"/>
              <a:gd name="connsiteX205" fmla="*/ 163513 w 293688"/>
              <a:gd name="connsiteY205" fmla="*/ 82551 h 334963"/>
              <a:gd name="connsiteX206" fmla="*/ 163513 w 293688"/>
              <a:gd name="connsiteY206" fmla="*/ 84138 h 334963"/>
              <a:gd name="connsiteX207" fmla="*/ 163513 w 293688"/>
              <a:gd name="connsiteY207" fmla="*/ 85726 h 334963"/>
              <a:gd name="connsiteX208" fmla="*/ 160338 w 293688"/>
              <a:gd name="connsiteY208" fmla="*/ 85726 h 334963"/>
              <a:gd name="connsiteX209" fmla="*/ 160338 w 293688"/>
              <a:gd name="connsiteY209" fmla="*/ 88901 h 334963"/>
              <a:gd name="connsiteX210" fmla="*/ 160338 w 293688"/>
              <a:gd name="connsiteY210" fmla="*/ 90488 h 334963"/>
              <a:gd name="connsiteX211" fmla="*/ 158750 w 293688"/>
              <a:gd name="connsiteY211" fmla="*/ 90488 h 334963"/>
              <a:gd name="connsiteX212" fmla="*/ 158750 w 293688"/>
              <a:gd name="connsiteY212" fmla="*/ 93663 h 334963"/>
              <a:gd name="connsiteX213" fmla="*/ 158750 w 293688"/>
              <a:gd name="connsiteY213" fmla="*/ 95251 h 334963"/>
              <a:gd name="connsiteX214" fmla="*/ 160338 w 293688"/>
              <a:gd name="connsiteY214" fmla="*/ 95251 h 334963"/>
              <a:gd name="connsiteX215" fmla="*/ 163513 w 293688"/>
              <a:gd name="connsiteY215" fmla="*/ 93663 h 334963"/>
              <a:gd name="connsiteX216" fmla="*/ 165100 w 293688"/>
              <a:gd name="connsiteY216" fmla="*/ 93663 h 334963"/>
              <a:gd name="connsiteX217" fmla="*/ 168275 w 293688"/>
              <a:gd name="connsiteY217" fmla="*/ 93663 h 334963"/>
              <a:gd name="connsiteX218" fmla="*/ 168275 w 293688"/>
              <a:gd name="connsiteY218" fmla="*/ 90488 h 334963"/>
              <a:gd name="connsiteX219" fmla="*/ 169863 w 293688"/>
              <a:gd name="connsiteY219" fmla="*/ 90488 h 334963"/>
              <a:gd name="connsiteX220" fmla="*/ 179388 w 293688"/>
              <a:gd name="connsiteY220" fmla="*/ 88901 h 334963"/>
              <a:gd name="connsiteX221" fmla="*/ 185738 w 293688"/>
              <a:gd name="connsiteY221" fmla="*/ 85726 h 334963"/>
              <a:gd name="connsiteX222" fmla="*/ 187325 w 293688"/>
              <a:gd name="connsiteY222" fmla="*/ 85726 h 334963"/>
              <a:gd name="connsiteX223" fmla="*/ 190500 w 293688"/>
              <a:gd name="connsiteY223" fmla="*/ 85726 h 334963"/>
              <a:gd name="connsiteX224" fmla="*/ 190500 w 293688"/>
              <a:gd name="connsiteY224" fmla="*/ 84138 h 334963"/>
              <a:gd name="connsiteX225" fmla="*/ 192088 w 293688"/>
              <a:gd name="connsiteY225" fmla="*/ 84138 h 334963"/>
              <a:gd name="connsiteX226" fmla="*/ 195263 w 293688"/>
              <a:gd name="connsiteY226" fmla="*/ 84138 h 334963"/>
              <a:gd name="connsiteX227" fmla="*/ 196851 w 293688"/>
              <a:gd name="connsiteY227" fmla="*/ 84138 h 334963"/>
              <a:gd name="connsiteX228" fmla="*/ 196851 w 293688"/>
              <a:gd name="connsiteY228" fmla="*/ 82551 h 334963"/>
              <a:gd name="connsiteX229" fmla="*/ 198438 w 293688"/>
              <a:gd name="connsiteY229" fmla="*/ 82551 h 334963"/>
              <a:gd name="connsiteX230" fmla="*/ 201613 w 293688"/>
              <a:gd name="connsiteY230" fmla="*/ 82551 h 334963"/>
              <a:gd name="connsiteX231" fmla="*/ 203201 w 293688"/>
              <a:gd name="connsiteY231" fmla="*/ 82551 h 334963"/>
              <a:gd name="connsiteX232" fmla="*/ 206376 w 293688"/>
              <a:gd name="connsiteY232" fmla="*/ 79376 h 334963"/>
              <a:gd name="connsiteX233" fmla="*/ 203201 w 293688"/>
              <a:gd name="connsiteY233" fmla="*/ 79376 h 334963"/>
              <a:gd name="connsiteX234" fmla="*/ 201613 w 293688"/>
              <a:gd name="connsiteY234" fmla="*/ 79376 h 334963"/>
              <a:gd name="connsiteX235" fmla="*/ 201613 w 293688"/>
              <a:gd name="connsiteY235" fmla="*/ 77788 h 334963"/>
              <a:gd name="connsiteX236" fmla="*/ 203201 w 293688"/>
              <a:gd name="connsiteY236" fmla="*/ 77788 h 334963"/>
              <a:gd name="connsiteX237" fmla="*/ 206376 w 293688"/>
              <a:gd name="connsiteY237" fmla="*/ 77788 h 334963"/>
              <a:gd name="connsiteX238" fmla="*/ 211138 w 293688"/>
              <a:gd name="connsiteY238" fmla="*/ 77788 h 334963"/>
              <a:gd name="connsiteX239" fmla="*/ 214313 w 293688"/>
              <a:gd name="connsiteY239" fmla="*/ 77788 h 334963"/>
              <a:gd name="connsiteX240" fmla="*/ 217488 w 293688"/>
              <a:gd name="connsiteY240" fmla="*/ 77788 h 334963"/>
              <a:gd name="connsiteX241" fmla="*/ 219076 w 293688"/>
              <a:gd name="connsiteY241" fmla="*/ 74613 h 334963"/>
              <a:gd name="connsiteX242" fmla="*/ 219076 w 293688"/>
              <a:gd name="connsiteY242" fmla="*/ 77788 h 334963"/>
              <a:gd name="connsiteX243" fmla="*/ 222251 w 293688"/>
              <a:gd name="connsiteY243" fmla="*/ 77788 h 334963"/>
              <a:gd name="connsiteX244" fmla="*/ 223838 w 293688"/>
              <a:gd name="connsiteY244" fmla="*/ 77788 h 334963"/>
              <a:gd name="connsiteX245" fmla="*/ 227013 w 293688"/>
              <a:gd name="connsiteY245" fmla="*/ 77788 h 334963"/>
              <a:gd name="connsiteX246" fmla="*/ 228601 w 293688"/>
              <a:gd name="connsiteY246" fmla="*/ 74613 h 334963"/>
              <a:gd name="connsiteX247" fmla="*/ 230188 w 293688"/>
              <a:gd name="connsiteY247" fmla="*/ 74613 h 334963"/>
              <a:gd name="connsiteX248" fmla="*/ 233363 w 293688"/>
              <a:gd name="connsiteY248" fmla="*/ 74613 h 334963"/>
              <a:gd name="connsiteX249" fmla="*/ 234951 w 293688"/>
              <a:gd name="connsiteY249" fmla="*/ 74613 h 334963"/>
              <a:gd name="connsiteX250" fmla="*/ 234951 w 293688"/>
              <a:gd name="connsiteY250" fmla="*/ 77788 h 334963"/>
              <a:gd name="connsiteX251" fmla="*/ 238126 w 293688"/>
              <a:gd name="connsiteY251" fmla="*/ 77788 h 334963"/>
              <a:gd name="connsiteX252" fmla="*/ 239713 w 293688"/>
              <a:gd name="connsiteY252" fmla="*/ 77788 h 334963"/>
              <a:gd name="connsiteX253" fmla="*/ 244476 w 293688"/>
              <a:gd name="connsiteY253" fmla="*/ 79376 h 334963"/>
              <a:gd name="connsiteX254" fmla="*/ 246063 w 293688"/>
              <a:gd name="connsiteY254" fmla="*/ 79376 h 334963"/>
              <a:gd name="connsiteX255" fmla="*/ 249238 w 293688"/>
              <a:gd name="connsiteY255" fmla="*/ 79376 h 334963"/>
              <a:gd name="connsiteX256" fmla="*/ 249238 w 293688"/>
              <a:gd name="connsiteY256" fmla="*/ 77788 h 334963"/>
              <a:gd name="connsiteX257" fmla="*/ 246063 w 293688"/>
              <a:gd name="connsiteY257" fmla="*/ 74613 h 334963"/>
              <a:gd name="connsiteX258" fmla="*/ 246063 w 293688"/>
              <a:gd name="connsiteY258" fmla="*/ 73026 h 334963"/>
              <a:gd name="connsiteX259" fmla="*/ 246063 w 293688"/>
              <a:gd name="connsiteY259" fmla="*/ 69851 h 334963"/>
              <a:gd name="connsiteX260" fmla="*/ 244476 w 293688"/>
              <a:gd name="connsiteY260" fmla="*/ 69851 h 334963"/>
              <a:gd name="connsiteX261" fmla="*/ 244476 w 293688"/>
              <a:gd name="connsiteY261" fmla="*/ 68263 h 334963"/>
              <a:gd name="connsiteX262" fmla="*/ 242888 w 293688"/>
              <a:gd name="connsiteY262" fmla="*/ 68263 h 334963"/>
              <a:gd name="connsiteX263" fmla="*/ 242888 w 293688"/>
              <a:gd name="connsiteY263" fmla="*/ 66676 h 334963"/>
              <a:gd name="connsiteX264" fmla="*/ 239713 w 293688"/>
              <a:gd name="connsiteY264" fmla="*/ 66676 h 334963"/>
              <a:gd name="connsiteX265" fmla="*/ 238126 w 293688"/>
              <a:gd name="connsiteY265" fmla="*/ 63501 h 334963"/>
              <a:gd name="connsiteX266" fmla="*/ 238126 w 293688"/>
              <a:gd name="connsiteY266" fmla="*/ 61913 h 334963"/>
              <a:gd name="connsiteX267" fmla="*/ 234951 w 293688"/>
              <a:gd name="connsiteY267" fmla="*/ 61913 h 334963"/>
              <a:gd name="connsiteX268" fmla="*/ 234951 w 293688"/>
              <a:gd name="connsiteY268" fmla="*/ 58738 h 334963"/>
              <a:gd name="connsiteX269" fmla="*/ 233363 w 293688"/>
              <a:gd name="connsiteY269" fmla="*/ 58738 h 334963"/>
              <a:gd name="connsiteX270" fmla="*/ 230188 w 293688"/>
              <a:gd name="connsiteY270" fmla="*/ 57150 h 334963"/>
              <a:gd name="connsiteX271" fmla="*/ 228601 w 293688"/>
              <a:gd name="connsiteY271" fmla="*/ 57150 h 334963"/>
              <a:gd name="connsiteX272" fmla="*/ 228601 w 293688"/>
              <a:gd name="connsiteY272" fmla="*/ 55563 h 334963"/>
              <a:gd name="connsiteX273" fmla="*/ 227013 w 293688"/>
              <a:gd name="connsiteY273" fmla="*/ 55563 h 334963"/>
              <a:gd name="connsiteX274" fmla="*/ 227013 w 293688"/>
              <a:gd name="connsiteY274" fmla="*/ 57150 h 334963"/>
              <a:gd name="connsiteX275" fmla="*/ 225426 w 293688"/>
              <a:gd name="connsiteY275" fmla="*/ 57150 h 334963"/>
              <a:gd name="connsiteX276" fmla="*/ 225426 w 293688"/>
              <a:gd name="connsiteY276" fmla="*/ 58738 h 334963"/>
              <a:gd name="connsiteX277" fmla="*/ 223838 w 293688"/>
              <a:gd name="connsiteY277" fmla="*/ 58738 h 334963"/>
              <a:gd name="connsiteX278" fmla="*/ 223838 w 293688"/>
              <a:gd name="connsiteY278" fmla="*/ 57150 h 334963"/>
              <a:gd name="connsiteX279" fmla="*/ 223838 w 293688"/>
              <a:gd name="connsiteY279" fmla="*/ 57150 h 334963"/>
              <a:gd name="connsiteX280" fmla="*/ 223838 w 293688"/>
              <a:gd name="connsiteY280" fmla="*/ 55563 h 334963"/>
              <a:gd name="connsiteX281" fmla="*/ 222251 w 293688"/>
              <a:gd name="connsiteY281" fmla="*/ 55563 h 334963"/>
              <a:gd name="connsiteX282" fmla="*/ 219076 w 293688"/>
              <a:gd name="connsiteY282" fmla="*/ 55563 h 334963"/>
              <a:gd name="connsiteX283" fmla="*/ 217488 w 293688"/>
              <a:gd name="connsiteY283" fmla="*/ 55563 h 334963"/>
              <a:gd name="connsiteX284" fmla="*/ 214313 w 293688"/>
              <a:gd name="connsiteY284" fmla="*/ 55563 h 334963"/>
              <a:gd name="connsiteX285" fmla="*/ 217488 w 293688"/>
              <a:gd name="connsiteY285" fmla="*/ 52388 h 334963"/>
              <a:gd name="connsiteX286" fmla="*/ 219076 w 293688"/>
              <a:gd name="connsiteY286" fmla="*/ 52388 h 334963"/>
              <a:gd name="connsiteX287" fmla="*/ 222251 w 293688"/>
              <a:gd name="connsiteY287" fmla="*/ 52388 h 334963"/>
              <a:gd name="connsiteX288" fmla="*/ 217488 w 293688"/>
              <a:gd name="connsiteY288" fmla="*/ 50800 h 334963"/>
              <a:gd name="connsiteX289" fmla="*/ 214313 w 293688"/>
              <a:gd name="connsiteY289" fmla="*/ 50800 h 334963"/>
              <a:gd name="connsiteX290" fmla="*/ 214313 w 293688"/>
              <a:gd name="connsiteY290" fmla="*/ 52388 h 334963"/>
              <a:gd name="connsiteX291" fmla="*/ 212725 w 293688"/>
              <a:gd name="connsiteY291" fmla="*/ 52388 h 334963"/>
              <a:gd name="connsiteX292" fmla="*/ 212725 w 293688"/>
              <a:gd name="connsiteY292" fmla="*/ 50800 h 334963"/>
              <a:gd name="connsiteX293" fmla="*/ 211138 w 293688"/>
              <a:gd name="connsiteY293" fmla="*/ 50800 h 334963"/>
              <a:gd name="connsiteX294" fmla="*/ 211138 w 293688"/>
              <a:gd name="connsiteY294" fmla="*/ 49213 h 334963"/>
              <a:gd name="connsiteX295" fmla="*/ 211138 w 293688"/>
              <a:gd name="connsiteY295" fmla="*/ 47625 h 334963"/>
              <a:gd name="connsiteX296" fmla="*/ 211138 w 293688"/>
              <a:gd name="connsiteY296" fmla="*/ 47625 h 334963"/>
              <a:gd name="connsiteX297" fmla="*/ 212726 w 293688"/>
              <a:gd name="connsiteY297" fmla="*/ 47625 h 334963"/>
              <a:gd name="connsiteX298" fmla="*/ 212726 w 293688"/>
              <a:gd name="connsiteY298" fmla="*/ 47625 h 334963"/>
              <a:gd name="connsiteX299" fmla="*/ 214313 w 293688"/>
              <a:gd name="connsiteY299" fmla="*/ 47625 h 334963"/>
              <a:gd name="connsiteX300" fmla="*/ 219076 w 293688"/>
              <a:gd name="connsiteY300" fmla="*/ 47625 h 334963"/>
              <a:gd name="connsiteX301" fmla="*/ 222251 w 293688"/>
              <a:gd name="connsiteY301" fmla="*/ 46038 h 334963"/>
              <a:gd name="connsiteX302" fmla="*/ 223838 w 293688"/>
              <a:gd name="connsiteY302" fmla="*/ 46038 h 334963"/>
              <a:gd name="connsiteX303" fmla="*/ 223838 w 293688"/>
              <a:gd name="connsiteY303" fmla="*/ 47625 h 334963"/>
              <a:gd name="connsiteX304" fmla="*/ 227013 w 293688"/>
              <a:gd name="connsiteY304" fmla="*/ 47625 h 334963"/>
              <a:gd name="connsiteX305" fmla="*/ 228601 w 293688"/>
              <a:gd name="connsiteY305" fmla="*/ 47625 h 334963"/>
              <a:gd name="connsiteX306" fmla="*/ 230188 w 293688"/>
              <a:gd name="connsiteY306" fmla="*/ 47625 h 334963"/>
              <a:gd name="connsiteX307" fmla="*/ 230188 w 293688"/>
              <a:gd name="connsiteY307" fmla="*/ 50800 h 334963"/>
              <a:gd name="connsiteX308" fmla="*/ 233363 w 293688"/>
              <a:gd name="connsiteY308" fmla="*/ 47625 h 334963"/>
              <a:gd name="connsiteX309" fmla="*/ 233363 w 293688"/>
              <a:gd name="connsiteY309" fmla="*/ 50800 h 334963"/>
              <a:gd name="connsiteX310" fmla="*/ 234951 w 293688"/>
              <a:gd name="connsiteY310" fmla="*/ 50800 h 334963"/>
              <a:gd name="connsiteX311" fmla="*/ 238126 w 293688"/>
              <a:gd name="connsiteY311" fmla="*/ 50800 h 334963"/>
              <a:gd name="connsiteX312" fmla="*/ 238126 w 293688"/>
              <a:gd name="connsiteY312" fmla="*/ 52388 h 334963"/>
              <a:gd name="connsiteX313" fmla="*/ 239713 w 293688"/>
              <a:gd name="connsiteY313" fmla="*/ 52388 h 334963"/>
              <a:gd name="connsiteX314" fmla="*/ 242888 w 293688"/>
              <a:gd name="connsiteY314" fmla="*/ 52388 h 334963"/>
              <a:gd name="connsiteX315" fmla="*/ 244476 w 293688"/>
              <a:gd name="connsiteY315" fmla="*/ 55563 h 334963"/>
              <a:gd name="connsiteX316" fmla="*/ 246063 w 293688"/>
              <a:gd name="connsiteY316" fmla="*/ 55563 h 334963"/>
              <a:gd name="connsiteX317" fmla="*/ 254001 w 293688"/>
              <a:gd name="connsiteY317" fmla="*/ 57150 h 334963"/>
              <a:gd name="connsiteX318" fmla="*/ 254001 w 293688"/>
              <a:gd name="connsiteY318" fmla="*/ 58738 h 334963"/>
              <a:gd name="connsiteX319" fmla="*/ 255588 w 293688"/>
              <a:gd name="connsiteY319" fmla="*/ 58738 h 334963"/>
              <a:gd name="connsiteX320" fmla="*/ 255588 w 293688"/>
              <a:gd name="connsiteY320" fmla="*/ 61913 h 334963"/>
              <a:gd name="connsiteX321" fmla="*/ 258763 w 293688"/>
              <a:gd name="connsiteY321" fmla="*/ 63501 h 334963"/>
              <a:gd name="connsiteX322" fmla="*/ 260351 w 293688"/>
              <a:gd name="connsiteY322" fmla="*/ 68263 h 334963"/>
              <a:gd name="connsiteX323" fmla="*/ 261938 w 293688"/>
              <a:gd name="connsiteY323" fmla="*/ 68263 h 334963"/>
              <a:gd name="connsiteX324" fmla="*/ 261938 w 293688"/>
              <a:gd name="connsiteY324" fmla="*/ 69851 h 334963"/>
              <a:gd name="connsiteX325" fmla="*/ 265113 w 293688"/>
              <a:gd name="connsiteY325" fmla="*/ 69851 h 334963"/>
              <a:gd name="connsiteX326" fmla="*/ 266701 w 293688"/>
              <a:gd name="connsiteY326" fmla="*/ 73026 h 334963"/>
              <a:gd name="connsiteX327" fmla="*/ 269876 w 293688"/>
              <a:gd name="connsiteY327" fmla="*/ 73026 h 334963"/>
              <a:gd name="connsiteX328" fmla="*/ 269876 w 293688"/>
              <a:gd name="connsiteY328" fmla="*/ 74613 h 334963"/>
              <a:gd name="connsiteX329" fmla="*/ 266701 w 293688"/>
              <a:gd name="connsiteY329" fmla="*/ 74613 h 334963"/>
              <a:gd name="connsiteX330" fmla="*/ 266701 w 293688"/>
              <a:gd name="connsiteY330" fmla="*/ 77788 h 334963"/>
              <a:gd name="connsiteX331" fmla="*/ 269876 w 293688"/>
              <a:gd name="connsiteY331" fmla="*/ 77788 h 334963"/>
              <a:gd name="connsiteX332" fmla="*/ 269876 w 293688"/>
              <a:gd name="connsiteY332" fmla="*/ 79376 h 334963"/>
              <a:gd name="connsiteX333" fmla="*/ 271463 w 293688"/>
              <a:gd name="connsiteY333" fmla="*/ 79376 h 334963"/>
              <a:gd name="connsiteX334" fmla="*/ 271463 w 293688"/>
              <a:gd name="connsiteY334" fmla="*/ 82551 h 334963"/>
              <a:gd name="connsiteX335" fmla="*/ 271463 w 293688"/>
              <a:gd name="connsiteY335" fmla="*/ 84138 h 334963"/>
              <a:gd name="connsiteX336" fmla="*/ 271463 w 293688"/>
              <a:gd name="connsiteY336" fmla="*/ 85726 h 334963"/>
              <a:gd name="connsiteX337" fmla="*/ 271463 w 293688"/>
              <a:gd name="connsiteY337" fmla="*/ 88901 h 334963"/>
              <a:gd name="connsiteX338" fmla="*/ 273051 w 293688"/>
              <a:gd name="connsiteY338" fmla="*/ 90488 h 334963"/>
              <a:gd name="connsiteX339" fmla="*/ 273051 w 293688"/>
              <a:gd name="connsiteY339" fmla="*/ 93663 h 334963"/>
              <a:gd name="connsiteX340" fmla="*/ 273051 w 293688"/>
              <a:gd name="connsiteY340" fmla="*/ 95251 h 334963"/>
              <a:gd name="connsiteX341" fmla="*/ 271463 w 293688"/>
              <a:gd name="connsiteY341" fmla="*/ 93663 h 334963"/>
              <a:gd name="connsiteX342" fmla="*/ 269876 w 293688"/>
              <a:gd name="connsiteY342" fmla="*/ 95251 h 334963"/>
              <a:gd name="connsiteX343" fmla="*/ 269876 w 293688"/>
              <a:gd name="connsiteY343" fmla="*/ 98426 h 334963"/>
              <a:gd name="connsiteX344" fmla="*/ 271463 w 293688"/>
              <a:gd name="connsiteY344" fmla="*/ 98426 h 334963"/>
              <a:gd name="connsiteX345" fmla="*/ 271463 w 293688"/>
              <a:gd name="connsiteY345" fmla="*/ 100013 h 334963"/>
              <a:gd name="connsiteX346" fmla="*/ 273051 w 293688"/>
              <a:gd name="connsiteY346" fmla="*/ 100013 h 334963"/>
              <a:gd name="connsiteX347" fmla="*/ 276226 w 293688"/>
              <a:gd name="connsiteY347" fmla="*/ 101601 h 334963"/>
              <a:gd name="connsiteX348" fmla="*/ 276226 w 293688"/>
              <a:gd name="connsiteY348" fmla="*/ 104776 h 334963"/>
              <a:gd name="connsiteX349" fmla="*/ 277813 w 293688"/>
              <a:gd name="connsiteY349" fmla="*/ 104776 h 334963"/>
              <a:gd name="connsiteX350" fmla="*/ 277813 w 293688"/>
              <a:gd name="connsiteY350" fmla="*/ 106363 h 334963"/>
              <a:gd name="connsiteX351" fmla="*/ 280988 w 293688"/>
              <a:gd name="connsiteY351" fmla="*/ 106363 h 334963"/>
              <a:gd name="connsiteX352" fmla="*/ 280988 w 293688"/>
              <a:gd name="connsiteY352" fmla="*/ 109538 h 334963"/>
              <a:gd name="connsiteX353" fmla="*/ 282576 w 293688"/>
              <a:gd name="connsiteY353" fmla="*/ 109538 h 334963"/>
              <a:gd name="connsiteX354" fmla="*/ 282576 w 293688"/>
              <a:gd name="connsiteY354" fmla="*/ 111126 h 334963"/>
              <a:gd name="connsiteX355" fmla="*/ 282576 w 293688"/>
              <a:gd name="connsiteY355" fmla="*/ 114301 h 334963"/>
              <a:gd name="connsiteX356" fmla="*/ 285751 w 293688"/>
              <a:gd name="connsiteY356" fmla="*/ 115888 h 334963"/>
              <a:gd name="connsiteX357" fmla="*/ 285751 w 293688"/>
              <a:gd name="connsiteY357" fmla="*/ 117476 h 334963"/>
              <a:gd name="connsiteX358" fmla="*/ 285751 w 293688"/>
              <a:gd name="connsiteY358" fmla="*/ 120651 h 334963"/>
              <a:gd name="connsiteX359" fmla="*/ 285751 w 293688"/>
              <a:gd name="connsiteY359" fmla="*/ 122238 h 334963"/>
              <a:gd name="connsiteX360" fmla="*/ 287338 w 293688"/>
              <a:gd name="connsiteY360" fmla="*/ 122238 h 334963"/>
              <a:gd name="connsiteX361" fmla="*/ 287338 w 293688"/>
              <a:gd name="connsiteY361" fmla="*/ 125413 h 334963"/>
              <a:gd name="connsiteX362" fmla="*/ 287338 w 293688"/>
              <a:gd name="connsiteY362" fmla="*/ 127001 h 334963"/>
              <a:gd name="connsiteX363" fmla="*/ 287338 w 293688"/>
              <a:gd name="connsiteY363" fmla="*/ 130176 h 334963"/>
              <a:gd name="connsiteX364" fmla="*/ 287338 w 293688"/>
              <a:gd name="connsiteY364" fmla="*/ 131763 h 334963"/>
              <a:gd name="connsiteX365" fmla="*/ 288926 w 293688"/>
              <a:gd name="connsiteY365" fmla="*/ 133351 h 334963"/>
              <a:gd name="connsiteX366" fmla="*/ 288926 w 293688"/>
              <a:gd name="connsiteY366" fmla="*/ 136526 h 334963"/>
              <a:gd name="connsiteX367" fmla="*/ 288926 w 293688"/>
              <a:gd name="connsiteY367" fmla="*/ 138113 h 334963"/>
              <a:gd name="connsiteX368" fmla="*/ 288926 w 293688"/>
              <a:gd name="connsiteY368" fmla="*/ 141288 h 334963"/>
              <a:gd name="connsiteX369" fmla="*/ 288926 w 293688"/>
              <a:gd name="connsiteY369" fmla="*/ 142876 h 334963"/>
              <a:gd name="connsiteX370" fmla="*/ 292101 w 293688"/>
              <a:gd name="connsiteY370" fmla="*/ 142876 h 334963"/>
              <a:gd name="connsiteX371" fmla="*/ 292101 w 293688"/>
              <a:gd name="connsiteY371" fmla="*/ 144463 h 334963"/>
              <a:gd name="connsiteX372" fmla="*/ 292101 w 293688"/>
              <a:gd name="connsiteY372" fmla="*/ 147638 h 334963"/>
              <a:gd name="connsiteX373" fmla="*/ 292101 w 293688"/>
              <a:gd name="connsiteY373" fmla="*/ 149226 h 334963"/>
              <a:gd name="connsiteX374" fmla="*/ 292101 w 293688"/>
              <a:gd name="connsiteY374" fmla="*/ 152401 h 334963"/>
              <a:gd name="connsiteX375" fmla="*/ 292101 w 293688"/>
              <a:gd name="connsiteY375" fmla="*/ 153988 h 334963"/>
              <a:gd name="connsiteX376" fmla="*/ 292101 w 293688"/>
              <a:gd name="connsiteY376" fmla="*/ 158751 h 334963"/>
              <a:gd name="connsiteX377" fmla="*/ 293688 w 293688"/>
              <a:gd name="connsiteY377" fmla="*/ 163513 h 334963"/>
              <a:gd name="connsiteX378" fmla="*/ 293688 w 293688"/>
              <a:gd name="connsiteY378" fmla="*/ 165101 h 334963"/>
              <a:gd name="connsiteX379" fmla="*/ 293688 w 293688"/>
              <a:gd name="connsiteY379" fmla="*/ 168276 h 334963"/>
              <a:gd name="connsiteX380" fmla="*/ 293688 w 293688"/>
              <a:gd name="connsiteY380" fmla="*/ 173038 h 334963"/>
              <a:gd name="connsiteX381" fmla="*/ 292101 w 293688"/>
              <a:gd name="connsiteY381" fmla="*/ 176213 h 334963"/>
              <a:gd name="connsiteX382" fmla="*/ 292101 w 293688"/>
              <a:gd name="connsiteY382" fmla="*/ 188913 h 334963"/>
              <a:gd name="connsiteX383" fmla="*/ 292101 w 293688"/>
              <a:gd name="connsiteY383" fmla="*/ 192088 h 334963"/>
              <a:gd name="connsiteX384" fmla="*/ 292101 w 293688"/>
              <a:gd name="connsiteY384" fmla="*/ 195263 h 334963"/>
              <a:gd name="connsiteX385" fmla="*/ 288926 w 293688"/>
              <a:gd name="connsiteY385" fmla="*/ 196851 h 334963"/>
              <a:gd name="connsiteX386" fmla="*/ 288926 w 293688"/>
              <a:gd name="connsiteY386" fmla="*/ 200026 h 334963"/>
              <a:gd name="connsiteX387" fmla="*/ 288926 w 293688"/>
              <a:gd name="connsiteY387" fmla="*/ 201613 h 334963"/>
              <a:gd name="connsiteX388" fmla="*/ 288926 w 293688"/>
              <a:gd name="connsiteY388" fmla="*/ 204788 h 334963"/>
              <a:gd name="connsiteX389" fmla="*/ 288926 w 293688"/>
              <a:gd name="connsiteY389" fmla="*/ 206376 h 334963"/>
              <a:gd name="connsiteX390" fmla="*/ 287338 w 293688"/>
              <a:gd name="connsiteY390" fmla="*/ 207963 h 334963"/>
              <a:gd name="connsiteX391" fmla="*/ 287338 w 293688"/>
              <a:gd name="connsiteY391" fmla="*/ 212726 h 334963"/>
              <a:gd name="connsiteX392" fmla="*/ 285751 w 293688"/>
              <a:gd name="connsiteY392" fmla="*/ 217488 h 334963"/>
              <a:gd name="connsiteX393" fmla="*/ 287338 w 293688"/>
              <a:gd name="connsiteY393" fmla="*/ 219076 h 334963"/>
              <a:gd name="connsiteX394" fmla="*/ 285751 w 293688"/>
              <a:gd name="connsiteY394" fmla="*/ 222251 h 334963"/>
              <a:gd name="connsiteX395" fmla="*/ 285751 w 293688"/>
              <a:gd name="connsiteY395" fmla="*/ 223838 h 334963"/>
              <a:gd name="connsiteX396" fmla="*/ 282576 w 293688"/>
              <a:gd name="connsiteY396" fmla="*/ 223838 h 334963"/>
              <a:gd name="connsiteX397" fmla="*/ 282576 w 293688"/>
              <a:gd name="connsiteY397" fmla="*/ 227013 h 334963"/>
              <a:gd name="connsiteX398" fmla="*/ 282576 w 293688"/>
              <a:gd name="connsiteY398" fmla="*/ 228601 h 334963"/>
              <a:gd name="connsiteX399" fmla="*/ 280988 w 293688"/>
              <a:gd name="connsiteY399" fmla="*/ 231776 h 334963"/>
              <a:gd name="connsiteX400" fmla="*/ 280988 w 293688"/>
              <a:gd name="connsiteY400" fmla="*/ 233363 h 334963"/>
              <a:gd name="connsiteX401" fmla="*/ 280988 w 293688"/>
              <a:gd name="connsiteY401" fmla="*/ 234951 h 334963"/>
              <a:gd name="connsiteX402" fmla="*/ 277813 w 293688"/>
              <a:gd name="connsiteY402" fmla="*/ 234951 h 334963"/>
              <a:gd name="connsiteX403" fmla="*/ 277813 w 293688"/>
              <a:gd name="connsiteY403" fmla="*/ 238126 h 334963"/>
              <a:gd name="connsiteX404" fmla="*/ 277813 w 293688"/>
              <a:gd name="connsiteY404" fmla="*/ 239713 h 334963"/>
              <a:gd name="connsiteX405" fmla="*/ 276226 w 293688"/>
              <a:gd name="connsiteY405" fmla="*/ 242888 h 334963"/>
              <a:gd name="connsiteX406" fmla="*/ 276226 w 293688"/>
              <a:gd name="connsiteY406" fmla="*/ 244476 h 334963"/>
              <a:gd name="connsiteX407" fmla="*/ 273051 w 293688"/>
              <a:gd name="connsiteY407" fmla="*/ 249238 h 334963"/>
              <a:gd name="connsiteX408" fmla="*/ 271463 w 293688"/>
              <a:gd name="connsiteY408" fmla="*/ 254001 h 334963"/>
              <a:gd name="connsiteX409" fmla="*/ 269876 w 293688"/>
              <a:gd name="connsiteY409" fmla="*/ 258763 h 334963"/>
              <a:gd name="connsiteX410" fmla="*/ 266701 w 293688"/>
              <a:gd name="connsiteY410" fmla="*/ 263526 h 334963"/>
              <a:gd name="connsiteX411" fmla="*/ 265113 w 293688"/>
              <a:gd name="connsiteY411" fmla="*/ 265113 h 334963"/>
              <a:gd name="connsiteX412" fmla="*/ 261938 w 293688"/>
              <a:gd name="connsiteY412" fmla="*/ 269876 h 334963"/>
              <a:gd name="connsiteX413" fmla="*/ 261938 w 293688"/>
              <a:gd name="connsiteY413" fmla="*/ 271463 h 334963"/>
              <a:gd name="connsiteX414" fmla="*/ 260351 w 293688"/>
              <a:gd name="connsiteY414" fmla="*/ 276226 h 334963"/>
              <a:gd name="connsiteX415" fmla="*/ 255588 w 293688"/>
              <a:gd name="connsiteY415" fmla="*/ 282576 h 334963"/>
              <a:gd name="connsiteX416" fmla="*/ 249238 w 293688"/>
              <a:gd name="connsiteY416" fmla="*/ 287338 h 334963"/>
              <a:gd name="connsiteX417" fmla="*/ 246063 w 293688"/>
              <a:gd name="connsiteY417" fmla="*/ 292101 h 334963"/>
              <a:gd name="connsiteX418" fmla="*/ 244476 w 293688"/>
              <a:gd name="connsiteY418" fmla="*/ 293688 h 334963"/>
              <a:gd name="connsiteX419" fmla="*/ 239713 w 293688"/>
              <a:gd name="connsiteY419" fmla="*/ 296863 h 334963"/>
              <a:gd name="connsiteX420" fmla="*/ 238126 w 293688"/>
              <a:gd name="connsiteY420" fmla="*/ 298451 h 334963"/>
              <a:gd name="connsiteX421" fmla="*/ 234951 w 293688"/>
              <a:gd name="connsiteY421" fmla="*/ 298451 h 334963"/>
              <a:gd name="connsiteX422" fmla="*/ 234951 w 293688"/>
              <a:gd name="connsiteY422" fmla="*/ 301626 h 334963"/>
              <a:gd name="connsiteX423" fmla="*/ 233363 w 293688"/>
              <a:gd name="connsiteY423" fmla="*/ 301626 h 334963"/>
              <a:gd name="connsiteX424" fmla="*/ 230188 w 293688"/>
              <a:gd name="connsiteY424" fmla="*/ 301626 h 334963"/>
              <a:gd name="connsiteX425" fmla="*/ 228601 w 293688"/>
              <a:gd name="connsiteY425" fmla="*/ 303213 h 334963"/>
              <a:gd name="connsiteX426" fmla="*/ 228601 w 293688"/>
              <a:gd name="connsiteY426" fmla="*/ 306388 h 334963"/>
              <a:gd name="connsiteX427" fmla="*/ 223838 w 293688"/>
              <a:gd name="connsiteY427" fmla="*/ 306388 h 334963"/>
              <a:gd name="connsiteX428" fmla="*/ 222251 w 293688"/>
              <a:gd name="connsiteY428" fmla="*/ 307976 h 334963"/>
              <a:gd name="connsiteX429" fmla="*/ 219076 w 293688"/>
              <a:gd name="connsiteY429" fmla="*/ 309563 h 334963"/>
              <a:gd name="connsiteX430" fmla="*/ 217488 w 293688"/>
              <a:gd name="connsiteY430" fmla="*/ 312738 h 334963"/>
              <a:gd name="connsiteX431" fmla="*/ 212726 w 293688"/>
              <a:gd name="connsiteY431" fmla="*/ 314326 h 334963"/>
              <a:gd name="connsiteX432" fmla="*/ 211138 w 293688"/>
              <a:gd name="connsiteY432" fmla="*/ 317501 h 334963"/>
              <a:gd name="connsiteX433" fmla="*/ 207963 w 293688"/>
              <a:gd name="connsiteY433" fmla="*/ 319088 h 334963"/>
              <a:gd name="connsiteX434" fmla="*/ 206376 w 293688"/>
              <a:gd name="connsiteY434" fmla="*/ 319088 h 334963"/>
              <a:gd name="connsiteX435" fmla="*/ 203201 w 293688"/>
              <a:gd name="connsiteY435" fmla="*/ 319088 h 334963"/>
              <a:gd name="connsiteX436" fmla="*/ 203201 w 293688"/>
              <a:gd name="connsiteY436" fmla="*/ 322263 h 334963"/>
              <a:gd name="connsiteX437" fmla="*/ 201613 w 293688"/>
              <a:gd name="connsiteY437" fmla="*/ 323851 h 334963"/>
              <a:gd name="connsiteX438" fmla="*/ 198438 w 293688"/>
              <a:gd name="connsiteY438" fmla="*/ 323851 h 334963"/>
              <a:gd name="connsiteX439" fmla="*/ 196851 w 293688"/>
              <a:gd name="connsiteY439" fmla="*/ 325438 h 334963"/>
              <a:gd name="connsiteX440" fmla="*/ 192088 w 293688"/>
              <a:gd name="connsiteY440" fmla="*/ 325438 h 334963"/>
              <a:gd name="connsiteX441" fmla="*/ 187325 w 293688"/>
              <a:gd name="connsiteY441" fmla="*/ 328613 h 334963"/>
              <a:gd name="connsiteX442" fmla="*/ 182563 w 293688"/>
              <a:gd name="connsiteY442" fmla="*/ 330201 h 334963"/>
              <a:gd name="connsiteX443" fmla="*/ 180975 w 293688"/>
              <a:gd name="connsiteY443" fmla="*/ 330201 h 334963"/>
              <a:gd name="connsiteX444" fmla="*/ 179388 w 293688"/>
              <a:gd name="connsiteY444" fmla="*/ 333376 h 334963"/>
              <a:gd name="connsiteX445" fmla="*/ 176213 w 293688"/>
              <a:gd name="connsiteY445" fmla="*/ 333376 h 334963"/>
              <a:gd name="connsiteX446" fmla="*/ 174625 w 293688"/>
              <a:gd name="connsiteY446" fmla="*/ 333376 h 334963"/>
              <a:gd name="connsiteX447" fmla="*/ 171450 w 293688"/>
              <a:gd name="connsiteY447" fmla="*/ 334963 h 334963"/>
              <a:gd name="connsiteX448" fmla="*/ 169863 w 293688"/>
              <a:gd name="connsiteY448" fmla="*/ 334963 h 334963"/>
              <a:gd name="connsiteX449" fmla="*/ 169863 w 293688"/>
              <a:gd name="connsiteY449" fmla="*/ 333376 h 334963"/>
              <a:gd name="connsiteX450" fmla="*/ 171450 w 293688"/>
              <a:gd name="connsiteY450" fmla="*/ 330201 h 334963"/>
              <a:gd name="connsiteX451" fmla="*/ 174625 w 293688"/>
              <a:gd name="connsiteY451" fmla="*/ 330201 h 334963"/>
              <a:gd name="connsiteX452" fmla="*/ 176213 w 293688"/>
              <a:gd name="connsiteY452" fmla="*/ 328613 h 334963"/>
              <a:gd name="connsiteX453" fmla="*/ 174625 w 293688"/>
              <a:gd name="connsiteY453" fmla="*/ 328613 h 334963"/>
              <a:gd name="connsiteX454" fmla="*/ 171450 w 293688"/>
              <a:gd name="connsiteY454" fmla="*/ 328613 h 334963"/>
              <a:gd name="connsiteX455" fmla="*/ 169863 w 293688"/>
              <a:gd name="connsiteY455" fmla="*/ 328613 h 334963"/>
              <a:gd name="connsiteX456" fmla="*/ 168275 w 293688"/>
              <a:gd name="connsiteY456" fmla="*/ 328613 h 334963"/>
              <a:gd name="connsiteX457" fmla="*/ 168275 w 293688"/>
              <a:gd name="connsiteY457" fmla="*/ 330201 h 334963"/>
              <a:gd name="connsiteX458" fmla="*/ 165100 w 293688"/>
              <a:gd name="connsiteY458" fmla="*/ 330201 h 334963"/>
              <a:gd name="connsiteX459" fmla="*/ 165100 w 293688"/>
              <a:gd name="connsiteY459" fmla="*/ 333376 h 334963"/>
              <a:gd name="connsiteX460" fmla="*/ 165100 w 293688"/>
              <a:gd name="connsiteY460" fmla="*/ 334963 h 334963"/>
              <a:gd name="connsiteX461" fmla="*/ 163513 w 293688"/>
              <a:gd name="connsiteY461" fmla="*/ 334963 h 334963"/>
              <a:gd name="connsiteX462" fmla="*/ 160338 w 293688"/>
              <a:gd name="connsiteY462" fmla="*/ 334963 h 334963"/>
              <a:gd name="connsiteX463" fmla="*/ 158750 w 293688"/>
              <a:gd name="connsiteY463" fmla="*/ 334963 h 334963"/>
              <a:gd name="connsiteX464" fmla="*/ 155575 w 293688"/>
              <a:gd name="connsiteY464" fmla="*/ 334963 h 334963"/>
              <a:gd name="connsiteX465" fmla="*/ 153988 w 293688"/>
              <a:gd name="connsiteY465" fmla="*/ 334963 h 334963"/>
              <a:gd name="connsiteX466" fmla="*/ 152400 w 293688"/>
              <a:gd name="connsiteY466" fmla="*/ 333376 h 334963"/>
              <a:gd name="connsiteX467" fmla="*/ 149225 w 293688"/>
              <a:gd name="connsiteY467" fmla="*/ 333376 h 334963"/>
              <a:gd name="connsiteX468" fmla="*/ 147638 w 293688"/>
              <a:gd name="connsiteY468" fmla="*/ 333376 h 334963"/>
              <a:gd name="connsiteX469" fmla="*/ 144463 w 293688"/>
              <a:gd name="connsiteY469" fmla="*/ 333376 h 334963"/>
              <a:gd name="connsiteX470" fmla="*/ 142875 w 293688"/>
              <a:gd name="connsiteY470" fmla="*/ 333376 h 334963"/>
              <a:gd name="connsiteX471" fmla="*/ 139700 w 293688"/>
              <a:gd name="connsiteY471" fmla="*/ 333376 h 334963"/>
              <a:gd name="connsiteX472" fmla="*/ 138112 w 293688"/>
              <a:gd name="connsiteY472" fmla="*/ 334963 h 334963"/>
              <a:gd name="connsiteX473" fmla="*/ 136525 w 293688"/>
              <a:gd name="connsiteY473" fmla="*/ 333376 h 334963"/>
              <a:gd name="connsiteX474" fmla="*/ 133350 w 293688"/>
              <a:gd name="connsiteY474" fmla="*/ 333376 h 334963"/>
              <a:gd name="connsiteX475" fmla="*/ 133350 w 293688"/>
              <a:gd name="connsiteY475" fmla="*/ 330201 h 334963"/>
              <a:gd name="connsiteX476" fmla="*/ 131762 w 293688"/>
              <a:gd name="connsiteY476" fmla="*/ 330201 h 334963"/>
              <a:gd name="connsiteX477" fmla="*/ 128587 w 293688"/>
              <a:gd name="connsiteY477" fmla="*/ 330201 h 334963"/>
              <a:gd name="connsiteX478" fmla="*/ 127000 w 293688"/>
              <a:gd name="connsiteY478" fmla="*/ 330201 h 334963"/>
              <a:gd name="connsiteX479" fmla="*/ 127000 w 293688"/>
              <a:gd name="connsiteY479" fmla="*/ 328613 h 334963"/>
              <a:gd name="connsiteX480" fmla="*/ 123825 w 293688"/>
              <a:gd name="connsiteY480" fmla="*/ 328613 h 334963"/>
              <a:gd name="connsiteX481" fmla="*/ 122237 w 293688"/>
              <a:gd name="connsiteY481" fmla="*/ 328613 h 334963"/>
              <a:gd name="connsiteX482" fmla="*/ 122237 w 293688"/>
              <a:gd name="connsiteY482" fmla="*/ 325438 h 334963"/>
              <a:gd name="connsiteX483" fmla="*/ 120650 w 293688"/>
              <a:gd name="connsiteY483" fmla="*/ 325438 h 334963"/>
              <a:gd name="connsiteX484" fmla="*/ 117475 w 293688"/>
              <a:gd name="connsiteY484" fmla="*/ 323851 h 334963"/>
              <a:gd name="connsiteX485" fmla="*/ 115887 w 293688"/>
              <a:gd name="connsiteY485" fmla="*/ 322263 h 334963"/>
              <a:gd name="connsiteX486" fmla="*/ 112712 w 293688"/>
              <a:gd name="connsiteY486" fmla="*/ 322263 h 334963"/>
              <a:gd name="connsiteX487" fmla="*/ 111125 w 293688"/>
              <a:gd name="connsiteY487" fmla="*/ 322263 h 334963"/>
              <a:gd name="connsiteX488" fmla="*/ 107950 w 293688"/>
              <a:gd name="connsiteY488" fmla="*/ 322263 h 334963"/>
              <a:gd name="connsiteX489" fmla="*/ 106362 w 293688"/>
              <a:gd name="connsiteY489" fmla="*/ 322263 h 334963"/>
              <a:gd name="connsiteX490" fmla="*/ 104775 w 293688"/>
              <a:gd name="connsiteY490" fmla="*/ 322263 h 334963"/>
              <a:gd name="connsiteX491" fmla="*/ 104775 w 293688"/>
              <a:gd name="connsiteY491" fmla="*/ 319088 h 334963"/>
              <a:gd name="connsiteX492" fmla="*/ 101600 w 293688"/>
              <a:gd name="connsiteY492" fmla="*/ 319088 h 334963"/>
              <a:gd name="connsiteX493" fmla="*/ 100012 w 293688"/>
              <a:gd name="connsiteY493" fmla="*/ 319088 h 334963"/>
              <a:gd name="connsiteX494" fmla="*/ 96837 w 293688"/>
              <a:gd name="connsiteY494" fmla="*/ 319088 h 334963"/>
              <a:gd name="connsiteX495" fmla="*/ 96837 w 293688"/>
              <a:gd name="connsiteY495" fmla="*/ 317501 h 334963"/>
              <a:gd name="connsiteX496" fmla="*/ 96837 w 293688"/>
              <a:gd name="connsiteY496" fmla="*/ 314326 h 334963"/>
              <a:gd name="connsiteX497" fmla="*/ 95250 w 293688"/>
              <a:gd name="connsiteY497" fmla="*/ 314326 h 334963"/>
              <a:gd name="connsiteX498" fmla="*/ 93662 w 293688"/>
              <a:gd name="connsiteY498" fmla="*/ 312738 h 334963"/>
              <a:gd name="connsiteX499" fmla="*/ 93662 w 293688"/>
              <a:gd name="connsiteY499" fmla="*/ 314326 h 334963"/>
              <a:gd name="connsiteX500" fmla="*/ 90487 w 293688"/>
              <a:gd name="connsiteY500" fmla="*/ 314326 h 334963"/>
              <a:gd name="connsiteX501" fmla="*/ 90487 w 293688"/>
              <a:gd name="connsiteY501" fmla="*/ 312738 h 334963"/>
              <a:gd name="connsiteX502" fmla="*/ 88900 w 293688"/>
              <a:gd name="connsiteY502" fmla="*/ 312738 h 334963"/>
              <a:gd name="connsiteX503" fmla="*/ 88900 w 293688"/>
              <a:gd name="connsiteY503" fmla="*/ 314326 h 334963"/>
              <a:gd name="connsiteX504" fmla="*/ 85725 w 293688"/>
              <a:gd name="connsiteY504" fmla="*/ 314326 h 334963"/>
              <a:gd name="connsiteX505" fmla="*/ 85725 w 293688"/>
              <a:gd name="connsiteY505" fmla="*/ 312738 h 334963"/>
              <a:gd name="connsiteX506" fmla="*/ 84137 w 293688"/>
              <a:gd name="connsiteY506" fmla="*/ 312738 h 334963"/>
              <a:gd name="connsiteX507" fmla="*/ 80962 w 293688"/>
              <a:gd name="connsiteY507" fmla="*/ 312738 h 334963"/>
              <a:gd name="connsiteX508" fmla="*/ 80962 w 293688"/>
              <a:gd name="connsiteY508" fmla="*/ 309563 h 334963"/>
              <a:gd name="connsiteX509" fmla="*/ 80962 w 293688"/>
              <a:gd name="connsiteY509" fmla="*/ 307976 h 334963"/>
              <a:gd name="connsiteX510" fmla="*/ 79375 w 293688"/>
              <a:gd name="connsiteY510" fmla="*/ 309563 h 334963"/>
              <a:gd name="connsiteX511" fmla="*/ 77787 w 293688"/>
              <a:gd name="connsiteY511" fmla="*/ 307976 h 334963"/>
              <a:gd name="connsiteX512" fmla="*/ 74612 w 293688"/>
              <a:gd name="connsiteY512" fmla="*/ 306388 h 334963"/>
              <a:gd name="connsiteX513" fmla="*/ 73025 w 293688"/>
              <a:gd name="connsiteY513" fmla="*/ 303213 h 334963"/>
              <a:gd name="connsiteX514" fmla="*/ 74612 w 293688"/>
              <a:gd name="connsiteY514" fmla="*/ 303213 h 334963"/>
              <a:gd name="connsiteX515" fmla="*/ 77787 w 293688"/>
              <a:gd name="connsiteY515" fmla="*/ 303213 h 334963"/>
              <a:gd name="connsiteX516" fmla="*/ 79375 w 293688"/>
              <a:gd name="connsiteY516" fmla="*/ 303213 h 334963"/>
              <a:gd name="connsiteX517" fmla="*/ 79375 w 293688"/>
              <a:gd name="connsiteY517" fmla="*/ 301626 h 334963"/>
              <a:gd name="connsiteX518" fmla="*/ 77787 w 293688"/>
              <a:gd name="connsiteY518" fmla="*/ 301626 h 334963"/>
              <a:gd name="connsiteX519" fmla="*/ 74612 w 293688"/>
              <a:gd name="connsiteY519" fmla="*/ 298451 h 334963"/>
              <a:gd name="connsiteX520" fmla="*/ 73025 w 293688"/>
              <a:gd name="connsiteY520" fmla="*/ 298451 h 334963"/>
              <a:gd name="connsiteX521" fmla="*/ 73025 w 293688"/>
              <a:gd name="connsiteY521" fmla="*/ 296863 h 334963"/>
              <a:gd name="connsiteX522" fmla="*/ 69850 w 293688"/>
              <a:gd name="connsiteY522" fmla="*/ 296863 h 334963"/>
              <a:gd name="connsiteX523" fmla="*/ 69850 w 293688"/>
              <a:gd name="connsiteY523" fmla="*/ 298451 h 334963"/>
              <a:gd name="connsiteX524" fmla="*/ 73025 w 293688"/>
              <a:gd name="connsiteY524" fmla="*/ 298451 h 334963"/>
              <a:gd name="connsiteX525" fmla="*/ 73025 w 293688"/>
              <a:gd name="connsiteY525" fmla="*/ 301626 h 334963"/>
              <a:gd name="connsiteX526" fmla="*/ 69850 w 293688"/>
              <a:gd name="connsiteY526" fmla="*/ 301626 h 334963"/>
              <a:gd name="connsiteX527" fmla="*/ 68262 w 293688"/>
              <a:gd name="connsiteY527" fmla="*/ 301626 h 334963"/>
              <a:gd name="connsiteX528" fmla="*/ 65087 w 293688"/>
              <a:gd name="connsiteY528" fmla="*/ 298451 h 334963"/>
              <a:gd name="connsiteX529" fmla="*/ 65087 w 293688"/>
              <a:gd name="connsiteY529" fmla="*/ 296863 h 334963"/>
              <a:gd name="connsiteX530" fmla="*/ 63500 w 293688"/>
              <a:gd name="connsiteY530" fmla="*/ 296863 h 334963"/>
              <a:gd name="connsiteX531" fmla="*/ 61912 w 293688"/>
              <a:gd name="connsiteY531" fmla="*/ 296863 h 334963"/>
              <a:gd name="connsiteX532" fmla="*/ 61912 w 293688"/>
              <a:gd name="connsiteY532" fmla="*/ 293688 h 334963"/>
              <a:gd name="connsiteX533" fmla="*/ 58737 w 293688"/>
              <a:gd name="connsiteY533" fmla="*/ 293688 h 334963"/>
              <a:gd name="connsiteX534" fmla="*/ 57150 w 293688"/>
              <a:gd name="connsiteY534" fmla="*/ 293688 h 334963"/>
              <a:gd name="connsiteX535" fmla="*/ 57150 w 293688"/>
              <a:gd name="connsiteY535" fmla="*/ 296863 h 334963"/>
              <a:gd name="connsiteX536" fmla="*/ 53975 w 293688"/>
              <a:gd name="connsiteY536" fmla="*/ 293688 h 334963"/>
              <a:gd name="connsiteX537" fmla="*/ 53975 w 293688"/>
              <a:gd name="connsiteY537" fmla="*/ 292101 h 334963"/>
              <a:gd name="connsiteX538" fmla="*/ 52387 w 293688"/>
              <a:gd name="connsiteY538" fmla="*/ 292101 h 334963"/>
              <a:gd name="connsiteX539" fmla="*/ 52387 w 293688"/>
              <a:gd name="connsiteY539" fmla="*/ 290513 h 334963"/>
              <a:gd name="connsiteX540" fmla="*/ 52387 w 293688"/>
              <a:gd name="connsiteY540" fmla="*/ 287338 h 334963"/>
              <a:gd name="connsiteX541" fmla="*/ 52387 w 293688"/>
              <a:gd name="connsiteY541" fmla="*/ 285751 h 334963"/>
              <a:gd name="connsiteX542" fmla="*/ 49212 w 293688"/>
              <a:gd name="connsiteY542" fmla="*/ 287338 h 334963"/>
              <a:gd name="connsiteX543" fmla="*/ 47625 w 293688"/>
              <a:gd name="connsiteY543" fmla="*/ 285751 h 334963"/>
              <a:gd name="connsiteX544" fmla="*/ 46037 w 293688"/>
              <a:gd name="connsiteY544" fmla="*/ 285751 h 334963"/>
              <a:gd name="connsiteX545" fmla="*/ 46037 w 293688"/>
              <a:gd name="connsiteY545" fmla="*/ 282576 h 334963"/>
              <a:gd name="connsiteX546" fmla="*/ 42862 w 293688"/>
              <a:gd name="connsiteY546" fmla="*/ 282576 h 334963"/>
              <a:gd name="connsiteX547" fmla="*/ 41275 w 293688"/>
              <a:gd name="connsiteY547" fmla="*/ 280988 h 334963"/>
              <a:gd name="connsiteX548" fmla="*/ 38100 w 293688"/>
              <a:gd name="connsiteY548" fmla="*/ 280988 h 334963"/>
              <a:gd name="connsiteX549" fmla="*/ 36512 w 293688"/>
              <a:gd name="connsiteY549" fmla="*/ 279401 h 334963"/>
              <a:gd name="connsiteX550" fmla="*/ 36512 w 293688"/>
              <a:gd name="connsiteY550" fmla="*/ 276226 h 334963"/>
              <a:gd name="connsiteX551" fmla="*/ 33337 w 293688"/>
              <a:gd name="connsiteY551" fmla="*/ 274638 h 334963"/>
              <a:gd name="connsiteX552" fmla="*/ 36512 w 293688"/>
              <a:gd name="connsiteY552" fmla="*/ 271463 h 334963"/>
              <a:gd name="connsiteX553" fmla="*/ 33337 w 293688"/>
              <a:gd name="connsiteY553" fmla="*/ 271463 h 334963"/>
              <a:gd name="connsiteX554" fmla="*/ 31750 w 293688"/>
              <a:gd name="connsiteY554" fmla="*/ 271463 h 334963"/>
              <a:gd name="connsiteX555" fmla="*/ 30162 w 293688"/>
              <a:gd name="connsiteY555" fmla="*/ 269876 h 334963"/>
              <a:gd name="connsiteX556" fmla="*/ 30162 w 293688"/>
              <a:gd name="connsiteY556" fmla="*/ 266701 h 334963"/>
              <a:gd name="connsiteX557" fmla="*/ 26987 w 293688"/>
              <a:gd name="connsiteY557" fmla="*/ 265113 h 334963"/>
              <a:gd name="connsiteX558" fmla="*/ 26987 w 293688"/>
              <a:gd name="connsiteY558" fmla="*/ 263526 h 334963"/>
              <a:gd name="connsiteX559" fmla="*/ 26987 w 293688"/>
              <a:gd name="connsiteY559" fmla="*/ 260351 h 334963"/>
              <a:gd name="connsiteX560" fmla="*/ 25400 w 293688"/>
              <a:gd name="connsiteY560" fmla="*/ 260351 h 334963"/>
              <a:gd name="connsiteX561" fmla="*/ 26987 w 293688"/>
              <a:gd name="connsiteY561" fmla="*/ 258763 h 334963"/>
              <a:gd name="connsiteX562" fmla="*/ 25400 w 293688"/>
              <a:gd name="connsiteY562" fmla="*/ 258763 h 334963"/>
              <a:gd name="connsiteX563" fmla="*/ 25400 w 293688"/>
              <a:gd name="connsiteY563" fmla="*/ 255588 h 334963"/>
              <a:gd name="connsiteX564" fmla="*/ 22225 w 293688"/>
              <a:gd name="connsiteY564" fmla="*/ 255588 h 334963"/>
              <a:gd name="connsiteX565" fmla="*/ 22225 w 293688"/>
              <a:gd name="connsiteY565" fmla="*/ 254001 h 334963"/>
              <a:gd name="connsiteX566" fmla="*/ 20637 w 293688"/>
              <a:gd name="connsiteY566" fmla="*/ 255588 h 334963"/>
              <a:gd name="connsiteX567" fmla="*/ 17462 w 293688"/>
              <a:gd name="connsiteY567" fmla="*/ 254001 h 334963"/>
              <a:gd name="connsiteX568" fmla="*/ 17462 w 293688"/>
              <a:gd name="connsiteY568" fmla="*/ 250826 h 334963"/>
              <a:gd name="connsiteX569" fmla="*/ 17462 w 293688"/>
              <a:gd name="connsiteY569" fmla="*/ 249238 h 334963"/>
              <a:gd name="connsiteX570" fmla="*/ 15875 w 293688"/>
              <a:gd name="connsiteY570" fmla="*/ 247651 h 334963"/>
              <a:gd name="connsiteX571" fmla="*/ 15875 w 293688"/>
              <a:gd name="connsiteY571" fmla="*/ 244476 h 334963"/>
              <a:gd name="connsiteX572" fmla="*/ 15875 w 293688"/>
              <a:gd name="connsiteY572" fmla="*/ 242888 h 334963"/>
              <a:gd name="connsiteX573" fmla="*/ 15875 w 293688"/>
              <a:gd name="connsiteY573" fmla="*/ 239713 h 334963"/>
              <a:gd name="connsiteX574" fmla="*/ 15875 w 293688"/>
              <a:gd name="connsiteY574" fmla="*/ 238126 h 334963"/>
              <a:gd name="connsiteX575" fmla="*/ 14287 w 293688"/>
              <a:gd name="connsiteY575" fmla="*/ 238126 h 334963"/>
              <a:gd name="connsiteX576" fmla="*/ 14287 w 293688"/>
              <a:gd name="connsiteY576" fmla="*/ 234951 h 334963"/>
              <a:gd name="connsiteX577" fmla="*/ 11112 w 293688"/>
              <a:gd name="connsiteY577" fmla="*/ 234951 h 334963"/>
              <a:gd name="connsiteX578" fmla="*/ 11112 w 293688"/>
              <a:gd name="connsiteY578" fmla="*/ 233363 h 334963"/>
              <a:gd name="connsiteX579" fmla="*/ 9525 w 293688"/>
              <a:gd name="connsiteY579" fmla="*/ 231776 h 334963"/>
              <a:gd name="connsiteX580" fmla="*/ 9525 w 293688"/>
              <a:gd name="connsiteY580" fmla="*/ 228601 h 334963"/>
              <a:gd name="connsiteX581" fmla="*/ 6350 w 293688"/>
              <a:gd name="connsiteY581" fmla="*/ 222251 h 334963"/>
              <a:gd name="connsiteX582" fmla="*/ 4762 w 293688"/>
              <a:gd name="connsiteY582" fmla="*/ 217488 h 334963"/>
              <a:gd name="connsiteX583" fmla="*/ 3175 w 293688"/>
              <a:gd name="connsiteY583" fmla="*/ 215901 h 334963"/>
              <a:gd name="connsiteX584" fmla="*/ 3175 w 293688"/>
              <a:gd name="connsiteY584" fmla="*/ 212726 h 334963"/>
              <a:gd name="connsiteX585" fmla="*/ 3175 w 293688"/>
              <a:gd name="connsiteY585" fmla="*/ 211138 h 334963"/>
              <a:gd name="connsiteX586" fmla="*/ 3175 w 293688"/>
              <a:gd name="connsiteY586" fmla="*/ 207963 h 334963"/>
              <a:gd name="connsiteX587" fmla="*/ 0 w 293688"/>
              <a:gd name="connsiteY587" fmla="*/ 206376 h 334963"/>
              <a:gd name="connsiteX588" fmla="*/ 3175 w 293688"/>
              <a:gd name="connsiteY588" fmla="*/ 206376 h 334963"/>
              <a:gd name="connsiteX589" fmla="*/ 3175 w 293688"/>
              <a:gd name="connsiteY589" fmla="*/ 204788 h 334963"/>
              <a:gd name="connsiteX590" fmla="*/ 3175 w 293688"/>
              <a:gd name="connsiteY590" fmla="*/ 201613 h 334963"/>
              <a:gd name="connsiteX591" fmla="*/ 3175 w 293688"/>
              <a:gd name="connsiteY591" fmla="*/ 200026 h 334963"/>
              <a:gd name="connsiteX592" fmla="*/ 3175 w 293688"/>
              <a:gd name="connsiteY592" fmla="*/ 196851 h 334963"/>
              <a:gd name="connsiteX593" fmla="*/ 3175 w 293688"/>
              <a:gd name="connsiteY593" fmla="*/ 195263 h 334963"/>
              <a:gd name="connsiteX594" fmla="*/ 3175 w 293688"/>
              <a:gd name="connsiteY594" fmla="*/ 192088 h 334963"/>
              <a:gd name="connsiteX595" fmla="*/ 3175 w 293688"/>
              <a:gd name="connsiteY595" fmla="*/ 188913 h 334963"/>
              <a:gd name="connsiteX596" fmla="*/ 3175 w 293688"/>
              <a:gd name="connsiteY596" fmla="*/ 185738 h 334963"/>
              <a:gd name="connsiteX597" fmla="*/ 3175 w 293688"/>
              <a:gd name="connsiteY597" fmla="*/ 184151 h 334963"/>
              <a:gd name="connsiteX598" fmla="*/ 4762 w 293688"/>
              <a:gd name="connsiteY598" fmla="*/ 184151 h 334963"/>
              <a:gd name="connsiteX599" fmla="*/ 4762 w 293688"/>
              <a:gd name="connsiteY599" fmla="*/ 180976 h 334963"/>
              <a:gd name="connsiteX600" fmla="*/ 3175 w 293688"/>
              <a:gd name="connsiteY600" fmla="*/ 180976 h 334963"/>
              <a:gd name="connsiteX601" fmla="*/ 4762 w 293688"/>
              <a:gd name="connsiteY601" fmla="*/ 179388 h 334963"/>
              <a:gd name="connsiteX602" fmla="*/ 4762 w 293688"/>
              <a:gd name="connsiteY602" fmla="*/ 176213 h 334963"/>
              <a:gd name="connsiteX603" fmla="*/ 3175 w 293688"/>
              <a:gd name="connsiteY603" fmla="*/ 176213 h 334963"/>
              <a:gd name="connsiteX604" fmla="*/ 3175 w 293688"/>
              <a:gd name="connsiteY604" fmla="*/ 174626 h 334963"/>
              <a:gd name="connsiteX605" fmla="*/ 3175 w 293688"/>
              <a:gd name="connsiteY605" fmla="*/ 173038 h 334963"/>
              <a:gd name="connsiteX606" fmla="*/ 4762 w 293688"/>
              <a:gd name="connsiteY606" fmla="*/ 173038 h 334963"/>
              <a:gd name="connsiteX607" fmla="*/ 4762 w 293688"/>
              <a:gd name="connsiteY607" fmla="*/ 169863 h 334963"/>
              <a:gd name="connsiteX608" fmla="*/ 4762 w 293688"/>
              <a:gd name="connsiteY608" fmla="*/ 168276 h 334963"/>
              <a:gd name="connsiteX609" fmla="*/ 4762 w 293688"/>
              <a:gd name="connsiteY609" fmla="*/ 165101 h 334963"/>
              <a:gd name="connsiteX610" fmla="*/ 4762 w 293688"/>
              <a:gd name="connsiteY610" fmla="*/ 163513 h 334963"/>
              <a:gd name="connsiteX611" fmla="*/ 4762 w 293688"/>
              <a:gd name="connsiteY611" fmla="*/ 160338 h 334963"/>
              <a:gd name="connsiteX612" fmla="*/ 4762 w 293688"/>
              <a:gd name="connsiteY612" fmla="*/ 158751 h 334963"/>
              <a:gd name="connsiteX613" fmla="*/ 4762 w 293688"/>
              <a:gd name="connsiteY613" fmla="*/ 157163 h 334963"/>
              <a:gd name="connsiteX614" fmla="*/ 4762 w 293688"/>
              <a:gd name="connsiteY614" fmla="*/ 153988 h 334963"/>
              <a:gd name="connsiteX615" fmla="*/ 6350 w 293688"/>
              <a:gd name="connsiteY615" fmla="*/ 152401 h 334963"/>
              <a:gd name="connsiteX616" fmla="*/ 6350 w 293688"/>
              <a:gd name="connsiteY616" fmla="*/ 149226 h 334963"/>
              <a:gd name="connsiteX617" fmla="*/ 6350 w 293688"/>
              <a:gd name="connsiteY617" fmla="*/ 147638 h 334963"/>
              <a:gd name="connsiteX618" fmla="*/ 4762 w 293688"/>
              <a:gd name="connsiteY618" fmla="*/ 147638 h 334963"/>
              <a:gd name="connsiteX619" fmla="*/ 6350 w 293688"/>
              <a:gd name="connsiteY619" fmla="*/ 144463 h 334963"/>
              <a:gd name="connsiteX620" fmla="*/ 6350 w 293688"/>
              <a:gd name="connsiteY620" fmla="*/ 142876 h 334963"/>
              <a:gd name="connsiteX621" fmla="*/ 6350 w 293688"/>
              <a:gd name="connsiteY621" fmla="*/ 141288 h 334963"/>
              <a:gd name="connsiteX622" fmla="*/ 9525 w 293688"/>
              <a:gd name="connsiteY622" fmla="*/ 141288 h 334963"/>
              <a:gd name="connsiteX623" fmla="*/ 9525 w 293688"/>
              <a:gd name="connsiteY623" fmla="*/ 138113 h 334963"/>
              <a:gd name="connsiteX624" fmla="*/ 11112 w 293688"/>
              <a:gd name="connsiteY624" fmla="*/ 138113 h 334963"/>
              <a:gd name="connsiteX625" fmla="*/ 11112 w 293688"/>
              <a:gd name="connsiteY625" fmla="*/ 136526 h 334963"/>
              <a:gd name="connsiteX626" fmla="*/ 14287 w 293688"/>
              <a:gd name="connsiteY626" fmla="*/ 136526 h 334963"/>
              <a:gd name="connsiteX627" fmla="*/ 14287 w 293688"/>
              <a:gd name="connsiteY627" fmla="*/ 133351 h 334963"/>
              <a:gd name="connsiteX628" fmla="*/ 14287 w 293688"/>
              <a:gd name="connsiteY628" fmla="*/ 131763 h 334963"/>
              <a:gd name="connsiteX629" fmla="*/ 14287 w 293688"/>
              <a:gd name="connsiteY629" fmla="*/ 130176 h 334963"/>
              <a:gd name="connsiteX630" fmla="*/ 15875 w 293688"/>
              <a:gd name="connsiteY630" fmla="*/ 127001 h 334963"/>
              <a:gd name="connsiteX631" fmla="*/ 15875 w 293688"/>
              <a:gd name="connsiteY631" fmla="*/ 125413 h 334963"/>
              <a:gd name="connsiteX632" fmla="*/ 17462 w 293688"/>
              <a:gd name="connsiteY632" fmla="*/ 125413 h 334963"/>
              <a:gd name="connsiteX633" fmla="*/ 17462 w 293688"/>
              <a:gd name="connsiteY633" fmla="*/ 122238 h 334963"/>
              <a:gd name="connsiteX634" fmla="*/ 20637 w 293688"/>
              <a:gd name="connsiteY634" fmla="*/ 127001 h 334963"/>
              <a:gd name="connsiteX635" fmla="*/ 20637 w 293688"/>
              <a:gd name="connsiteY635" fmla="*/ 125413 h 334963"/>
              <a:gd name="connsiteX636" fmla="*/ 20637 w 293688"/>
              <a:gd name="connsiteY636" fmla="*/ 122238 h 334963"/>
              <a:gd name="connsiteX637" fmla="*/ 20637 w 293688"/>
              <a:gd name="connsiteY637" fmla="*/ 120651 h 334963"/>
              <a:gd name="connsiteX638" fmla="*/ 22225 w 293688"/>
              <a:gd name="connsiteY638" fmla="*/ 120651 h 334963"/>
              <a:gd name="connsiteX639" fmla="*/ 22225 w 293688"/>
              <a:gd name="connsiteY639" fmla="*/ 117476 h 334963"/>
              <a:gd name="connsiteX640" fmla="*/ 22225 w 293688"/>
              <a:gd name="connsiteY640" fmla="*/ 115888 h 334963"/>
              <a:gd name="connsiteX641" fmla="*/ 22225 w 293688"/>
              <a:gd name="connsiteY641" fmla="*/ 114301 h 334963"/>
              <a:gd name="connsiteX642" fmla="*/ 25400 w 293688"/>
              <a:gd name="connsiteY642" fmla="*/ 114301 h 334963"/>
              <a:gd name="connsiteX643" fmla="*/ 25400 w 293688"/>
              <a:gd name="connsiteY643" fmla="*/ 111126 h 334963"/>
              <a:gd name="connsiteX644" fmla="*/ 25400 w 293688"/>
              <a:gd name="connsiteY644" fmla="*/ 109538 h 334963"/>
              <a:gd name="connsiteX645" fmla="*/ 26987 w 293688"/>
              <a:gd name="connsiteY645" fmla="*/ 109538 h 334963"/>
              <a:gd name="connsiteX646" fmla="*/ 26987 w 293688"/>
              <a:gd name="connsiteY646" fmla="*/ 106363 h 334963"/>
              <a:gd name="connsiteX647" fmla="*/ 26987 w 293688"/>
              <a:gd name="connsiteY647" fmla="*/ 104776 h 334963"/>
              <a:gd name="connsiteX648" fmla="*/ 26987 w 293688"/>
              <a:gd name="connsiteY648" fmla="*/ 101601 h 334963"/>
              <a:gd name="connsiteX649" fmla="*/ 26987 w 293688"/>
              <a:gd name="connsiteY649" fmla="*/ 100013 h 334963"/>
              <a:gd name="connsiteX650" fmla="*/ 30162 w 293688"/>
              <a:gd name="connsiteY650" fmla="*/ 100013 h 334963"/>
              <a:gd name="connsiteX651" fmla="*/ 30162 w 293688"/>
              <a:gd name="connsiteY651" fmla="*/ 93663 h 334963"/>
              <a:gd name="connsiteX652" fmla="*/ 31750 w 293688"/>
              <a:gd name="connsiteY652" fmla="*/ 93663 h 334963"/>
              <a:gd name="connsiteX653" fmla="*/ 31750 w 293688"/>
              <a:gd name="connsiteY653" fmla="*/ 90488 h 334963"/>
              <a:gd name="connsiteX654" fmla="*/ 31750 w 293688"/>
              <a:gd name="connsiteY654" fmla="*/ 88901 h 334963"/>
              <a:gd name="connsiteX655" fmla="*/ 33337 w 293688"/>
              <a:gd name="connsiteY655" fmla="*/ 88901 h 334963"/>
              <a:gd name="connsiteX656" fmla="*/ 33337 w 293688"/>
              <a:gd name="connsiteY656" fmla="*/ 85726 h 334963"/>
              <a:gd name="connsiteX657" fmla="*/ 36512 w 293688"/>
              <a:gd name="connsiteY657" fmla="*/ 85726 h 334963"/>
              <a:gd name="connsiteX658" fmla="*/ 36512 w 293688"/>
              <a:gd name="connsiteY658" fmla="*/ 88901 h 334963"/>
              <a:gd name="connsiteX659" fmla="*/ 38100 w 293688"/>
              <a:gd name="connsiteY659" fmla="*/ 88901 h 334963"/>
              <a:gd name="connsiteX660" fmla="*/ 38100 w 293688"/>
              <a:gd name="connsiteY660" fmla="*/ 85726 h 334963"/>
              <a:gd name="connsiteX661" fmla="*/ 41275 w 293688"/>
              <a:gd name="connsiteY661" fmla="*/ 85726 h 334963"/>
              <a:gd name="connsiteX662" fmla="*/ 41275 w 293688"/>
              <a:gd name="connsiteY662" fmla="*/ 84138 h 334963"/>
              <a:gd name="connsiteX663" fmla="*/ 41275 w 293688"/>
              <a:gd name="connsiteY663" fmla="*/ 82551 h 334963"/>
              <a:gd name="connsiteX664" fmla="*/ 42862 w 293688"/>
              <a:gd name="connsiteY664" fmla="*/ 82551 h 334963"/>
              <a:gd name="connsiteX665" fmla="*/ 42862 w 293688"/>
              <a:gd name="connsiteY665" fmla="*/ 79376 h 334963"/>
              <a:gd name="connsiteX666" fmla="*/ 46037 w 293688"/>
              <a:gd name="connsiteY666" fmla="*/ 77788 h 334963"/>
              <a:gd name="connsiteX667" fmla="*/ 46037 w 293688"/>
              <a:gd name="connsiteY667" fmla="*/ 74613 h 334963"/>
              <a:gd name="connsiteX668" fmla="*/ 46037 w 293688"/>
              <a:gd name="connsiteY668" fmla="*/ 73026 h 334963"/>
              <a:gd name="connsiteX669" fmla="*/ 47625 w 293688"/>
              <a:gd name="connsiteY669" fmla="*/ 73026 h 334963"/>
              <a:gd name="connsiteX670" fmla="*/ 47625 w 293688"/>
              <a:gd name="connsiteY670" fmla="*/ 69851 h 334963"/>
              <a:gd name="connsiteX671" fmla="*/ 47625 w 293688"/>
              <a:gd name="connsiteY671" fmla="*/ 68263 h 334963"/>
              <a:gd name="connsiteX672" fmla="*/ 49212 w 293688"/>
              <a:gd name="connsiteY672" fmla="*/ 68263 h 334963"/>
              <a:gd name="connsiteX673" fmla="*/ 49212 w 293688"/>
              <a:gd name="connsiteY673" fmla="*/ 66676 h 334963"/>
              <a:gd name="connsiteX674" fmla="*/ 49212 w 293688"/>
              <a:gd name="connsiteY674" fmla="*/ 63501 h 334963"/>
              <a:gd name="connsiteX675" fmla="*/ 52387 w 293688"/>
              <a:gd name="connsiteY675" fmla="*/ 61913 h 334963"/>
              <a:gd name="connsiteX676" fmla="*/ 52387 w 293688"/>
              <a:gd name="connsiteY676" fmla="*/ 58738 h 334963"/>
              <a:gd name="connsiteX677" fmla="*/ 53975 w 293688"/>
              <a:gd name="connsiteY677" fmla="*/ 58738 h 334963"/>
              <a:gd name="connsiteX678" fmla="*/ 53975 w 293688"/>
              <a:gd name="connsiteY678" fmla="*/ 57150 h 334963"/>
              <a:gd name="connsiteX679" fmla="*/ 53975 w 293688"/>
              <a:gd name="connsiteY679" fmla="*/ 55563 h 334963"/>
              <a:gd name="connsiteX680" fmla="*/ 57150 w 293688"/>
              <a:gd name="connsiteY680" fmla="*/ 55563 h 334963"/>
              <a:gd name="connsiteX681" fmla="*/ 57150 w 293688"/>
              <a:gd name="connsiteY681" fmla="*/ 57150 h 334963"/>
              <a:gd name="connsiteX682" fmla="*/ 58737 w 293688"/>
              <a:gd name="connsiteY682" fmla="*/ 57150 h 334963"/>
              <a:gd name="connsiteX683" fmla="*/ 58737 w 293688"/>
              <a:gd name="connsiteY683" fmla="*/ 55563 h 334963"/>
              <a:gd name="connsiteX684" fmla="*/ 61912 w 293688"/>
              <a:gd name="connsiteY684" fmla="*/ 55563 h 334963"/>
              <a:gd name="connsiteX685" fmla="*/ 61912 w 293688"/>
              <a:gd name="connsiteY685" fmla="*/ 52388 h 334963"/>
              <a:gd name="connsiteX686" fmla="*/ 63500 w 293688"/>
              <a:gd name="connsiteY686" fmla="*/ 52388 h 334963"/>
              <a:gd name="connsiteX687" fmla="*/ 63500 w 293688"/>
              <a:gd name="connsiteY687" fmla="*/ 50800 h 334963"/>
              <a:gd name="connsiteX688" fmla="*/ 65087 w 293688"/>
              <a:gd name="connsiteY688" fmla="*/ 50800 h 334963"/>
              <a:gd name="connsiteX689" fmla="*/ 65087 w 293688"/>
              <a:gd name="connsiteY689" fmla="*/ 47625 h 334963"/>
              <a:gd name="connsiteX690" fmla="*/ 68262 w 293688"/>
              <a:gd name="connsiteY690" fmla="*/ 46038 h 334963"/>
              <a:gd name="connsiteX691" fmla="*/ 68262 w 293688"/>
              <a:gd name="connsiteY691" fmla="*/ 42863 h 334963"/>
              <a:gd name="connsiteX692" fmla="*/ 69850 w 293688"/>
              <a:gd name="connsiteY692" fmla="*/ 41275 h 334963"/>
              <a:gd name="connsiteX693" fmla="*/ 69850 w 293688"/>
              <a:gd name="connsiteY693" fmla="*/ 39688 h 334963"/>
              <a:gd name="connsiteX694" fmla="*/ 73025 w 293688"/>
              <a:gd name="connsiteY694" fmla="*/ 39688 h 334963"/>
              <a:gd name="connsiteX695" fmla="*/ 73025 w 293688"/>
              <a:gd name="connsiteY695" fmla="*/ 36513 h 334963"/>
              <a:gd name="connsiteX696" fmla="*/ 74612 w 293688"/>
              <a:gd name="connsiteY696" fmla="*/ 34925 h 334963"/>
              <a:gd name="connsiteX697" fmla="*/ 74612 w 293688"/>
              <a:gd name="connsiteY697" fmla="*/ 31750 h 334963"/>
              <a:gd name="connsiteX698" fmla="*/ 77787 w 293688"/>
              <a:gd name="connsiteY698" fmla="*/ 31750 h 334963"/>
              <a:gd name="connsiteX699" fmla="*/ 79375 w 293688"/>
              <a:gd name="connsiteY699" fmla="*/ 31750 h 334963"/>
              <a:gd name="connsiteX700" fmla="*/ 79375 w 293688"/>
              <a:gd name="connsiteY700" fmla="*/ 30163 h 334963"/>
              <a:gd name="connsiteX701" fmla="*/ 79375 w 293688"/>
              <a:gd name="connsiteY701" fmla="*/ 26988 h 334963"/>
              <a:gd name="connsiteX702" fmla="*/ 80962 w 293688"/>
              <a:gd name="connsiteY702" fmla="*/ 30163 h 334963"/>
              <a:gd name="connsiteX703" fmla="*/ 80962 w 293688"/>
              <a:gd name="connsiteY703" fmla="*/ 25400 h 334963"/>
              <a:gd name="connsiteX704" fmla="*/ 80962 w 293688"/>
              <a:gd name="connsiteY704" fmla="*/ 23813 h 334963"/>
              <a:gd name="connsiteX705" fmla="*/ 84137 w 293688"/>
              <a:gd name="connsiteY705" fmla="*/ 23813 h 334963"/>
              <a:gd name="connsiteX706" fmla="*/ 85725 w 293688"/>
              <a:gd name="connsiteY706" fmla="*/ 20638 h 334963"/>
              <a:gd name="connsiteX707" fmla="*/ 85725 w 293688"/>
              <a:gd name="connsiteY707" fmla="*/ 19050 h 334963"/>
              <a:gd name="connsiteX708" fmla="*/ 88900 w 293688"/>
              <a:gd name="connsiteY708" fmla="*/ 19050 h 334963"/>
              <a:gd name="connsiteX709" fmla="*/ 88900 w 293688"/>
              <a:gd name="connsiteY709" fmla="*/ 20638 h 334963"/>
              <a:gd name="connsiteX710" fmla="*/ 90487 w 293688"/>
              <a:gd name="connsiteY710" fmla="*/ 19050 h 334963"/>
              <a:gd name="connsiteX711" fmla="*/ 93662 w 293688"/>
              <a:gd name="connsiteY711" fmla="*/ 15875 h 334963"/>
              <a:gd name="connsiteX712" fmla="*/ 95250 w 293688"/>
              <a:gd name="connsiteY712" fmla="*/ 11113 h 334963"/>
              <a:gd name="connsiteX713" fmla="*/ 95250 w 293688"/>
              <a:gd name="connsiteY713" fmla="*/ 14288 h 334963"/>
              <a:gd name="connsiteX714" fmla="*/ 95250 w 293688"/>
              <a:gd name="connsiteY714" fmla="*/ 15875 h 334963"/>
              <a:gd name="connsiteX715" fmla="*/ 96837 w 293688"/>
              <a:gd name="connsiteY715" fmla="*/ 15875 h 334963"/>
              <a:gd name="connsiteX716" fmla="*/ 100012 w 293688"/>
              <a:gd name="connsiteY716" fmla="*/ 15875 h 334963"/>
              <a:gd name="connsiteX717" fmla="*/ 100012 w 293688"/>
              <a:gd name="connsiteY717" fmla="*/ 14288 h 334963"/>
              <a:gd name="connsiteX718" fmla="*/ 101600 w 293688"/>
              <a:gd name="connsiteY718" fmla="*/ 11113 h 334963"/>
              <a:gd name="connsiteX719" fmla="*/ 101600 w 293688"/>
              <a:gd name="connsiteY719" fmla="*/ 9525 h 334963"/>
              <a:gd name="connsiteX720" fmla="*/ 104775 w 293688"/>
              <a:gd name="connsiteY720" fmla="*/ 9525 h 334963"/>
              <a:gd name="connsiteX721" fmla="*/ 106362 w 293688"/>
              <a:gd name="connsiteY721" fmla="*/ 9525 h 334963"/>
              <a:gd name="connsiteX722" fmla="*/ 111125 w 293688"/>
              <a:gd name="connsiteY722" fmla="*/ 3175 h 334963"/>
              <a:gd name="connsiteX723" fmla="*/ 112713 w 293688"/>
              <a:gd name="connsiteY723" fmla="*/ 3175 h 334963"/>
              <a:gd name="connsiteX724" fmla="*/ 115888 w 293688"/>
              <a:gd name="connsiteY724" fmla="*/ 3175 h 334963"/>
              <a:gd name="connsiteX725" fmla="*/ 115888 w 293688"/>
              <a:gd name="connsiteY725" fmla="*/ 4763 h 334963"/>
              <a:gd name="connsiteX726" fmla="*/ 112713 w 293688"/>
              <a:gd name="connsiteY726" fmla="*/ 4763 h 334963"/>
              <a:gd name="connsiteX727" fmla="*/ 111125 w 293688"/>
              <a:gd name="connsiteY727" fmla="*/ 4763 h 334963"/>
              <a:gd name="connsiteX728" fmla="*/ 117476 w 293688"/>
              <a:gd name="connsiteY728" fmla="*/ 0 h 334963"/>
              <a:gd name="connsiteX729" fmla="*/ 117476 w 293688"/>
              <a:gd name="connsiteY729" fmla="*/ 3175 h 334963"/>
              <a:gd name="connsiteX730" fmla="*/ 115888 w 293688"/>
              <a:gd name="connsiteY730" fmla="*/ 3175 h 334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</a:cxnLst>
            <a:rect l="l" t="t" r="r" b="b"/>
            <a:pathLst>
              <a:path w="293688" h="334963">
                <a:moveTo>
                  <a:pt x="142875" y="333376"/>
                </a:moveTo>
                <a:lnTo>
                  <a:pt x="144463" y="334963"/>
                </a:lnTo>
                <a:lnTo>
                  <a:pt x="142875" y="334963"/>
                </a:lnTo>
                <a:close/>
                <a:moveTo>
                  <a:pt x="163513" y="330201"/>
                </a:moveTo>
                <a:lnTo>
                  <a:pt x="160338" y="333376"/>
                </a:lnTo>
                <a:lnTo>
                  <a:pt x="163513" y="333376"/>
                </a:lnTo>
                <a:close/>
                <a:moveTo>
                  <a:pt x="93662" y="314326"/>
                </a:moveTo>
                <a:lnTo>
                  <a:pt x="95250" y="314326"/>
                </a:lnTo>
                <a:lnTo>
                  <a:pt x="95250" y="317501"/>
                </a:lnTo>
                <a:close/>
                <a:moveTo>
                  <a:pt x="88900" y="314326"/>
                </a:moveTo>
                <a:lnTo>
                  <a:pt x="90487" y="317501"/>
                </a:lnTo>
                <a:lnTo>
                  <a:pt x="88900" y="317501"/>
                </a:lnTo>
                <a:close/>
                <a:moveTo>
                  <a:pt x="74612" y="301626"/>
                </a:moveTo>
                <a:lnTo>
                  <a:pt x="77787" y="301626"/>
                </a:lnTo>
                <a:lnTo>
                  <a:pt x="74612" y="303213"/>
                </a:lnTo>
                <a:close/>
                <a:moveTo>
                  <a:pt x="20637" y="263526"/>
                </a:moveTo>
                <a:lnTo>
                  <a:pt x="20637" y="265113"/>
                </a:lnTo>
                <a:lnTo>
                  <a:pt x="20637" y="266701"/>
                </a:lnTo>
                <a:lnTo>
                  <a:pt x="17462" y="265113"/>
                </a:lnTo>
                <a:close/>
                <a:moveTo>
                  <a:pt x="20637" y="255588"/>
                </a:moveTo>
                <a:lnTo>
                  <a:pt x="22225" y="255588"/>
                </a:lnTo>
                <a:lnTo>
                  <a:pt x="22225" y="258763"/>
                </a:lnTo>
                <a:lnTo>
                  <a:pt x="20637" y="260351"/>
                </a:lnTo>
                <a:lnTo>
                  <a:pt x="17462" y="260351"/>
                </a:lnTo>
                <a:lnTo>
                  <a:pt x="20637" y="258763"/>
                </a:lnTo>
                <a:close/>
                <a:moveTo>
                  <a:pt x="14287" y="250826"/>
                </a:moveTo>
                <a:lnTo>
                  <a:pt x="15875" y="250826"/>
                </a:lnTo>
                <a:lnTo>
                  <a:pt x="15875" y="254001"/>
                </a:lnTo>
                <a:close/>
                <a:moveTo>
                  <a:pt x="14287" y="247651"/>
                </a:moveTo>
                <a:lnTo>
                  <a:pt x="15875" y="247651"/>
                </a:lnTo>
                <a:lnTo>
                  <a:pt x="15875" y="249238"/>
                </a:lnTo>
                <a:lnTo>
                  <a:pt x="14287" y="249238"/>
                </a:lnTo>
                <a:close/>
                <a:moveTo>
                  <a:pt x="11112" y="242888"/>
                </a:moveTo>
                <a:lnTo>
                  <a:pt x="14287" y="244476"/>
                </a:lnTo>
                <a:lnTo>
                  <a:pt x="11112" y="244476"/>
                </a:lnTo>
                <a:close/>
                <a:moveTo>
                  <a:pt x="9525" y="238126"/>
                </a:moveTo>
                <a:lnTo>
                  <a:pt x="11112" y="238126"/>
                </a:lnTo>
                <a:lnTo>
                  <a:pt x="11112" y="239713"/>
                </a:lnTo>
                <a:lnTo>
                  <a:pt x="11112" y="242888"/>
                </a:lnTo>
                <a:lnTo>
                  <a:pt x="9525" y="239713"/>
                </a:lnTo>
                <a:close/>
                <a:moveTo>
                  <a:pt x="196850" y="55563"/>
                </a:moveTo>
                <a:lnTo>
                  <a:pt x="198438" y="55563"/>
                </a:lnTo>
                <a:lnTo>
                  <a:pt x="201613" y="55563"/>
                </a:lnTo>
                <a:lnTo>
                  <a:pt x="203200" y="55563"/>
                </a:lnTo>
                <a:lnTo>
                  <a:pt x="206376" y="55563"/>
                </a:lnTo>
                <a:lnTo>
                  <a:pt x="207963" y="55563"/>
                </a:lnTo>
                <a:lnTo>
                  <a:pt x="211138" y="55563"/>
                </a:lnTo>
                <a:lnTo>
                  <a:pt x="207963" y="57151"/>
                </a:lnTo>
                <a:lnTo>
                  <a:pt x="206376" y="57151"/>
                </a:lnTo>
                <a:lnTo>
                  <a:pt x="201613" y="57151"/>
                </a:lnTo>
                <a:close/>
                <a:moveTo>
                  <a:pt x="57150" y="52388"/>
                </a:moveTo>
                <a:lnTo>
                  <a:pt x="58737" y="55563"/>
                </a:lnTo>
                <a:lnTo>
                  <a:pt x="57150" y="55563"/>
                </a:lnTo>
                <a:close/>
                <a:moveTo>
                  <a:pt x="165100" y="36513"/>
                </a:moveTo>
                <a:lnTo>
                  <a:pt x="168275" y="36513"/>
                </a:lnTo>
                <a:lnTo>
                  <a:pt x="165100" y="39688"/>
                </a:lnTo>
                <a:close/>
                <a:moveTo>
                  <a:pt x="165100" y="31750"/>
                </a:moveTo>
                <a:lnTo>
                  <a:pt x="168275" y="31750"/>
                </a:lnTo>
                <a:lnTo>
                  <a:pt x="165100" y="34925"/>
                </a:lnTo>
                <a:close/>
                <a:moveTo>
                  <a:pt x="160338" y="30163"/>
                </a:moveTo>
                <a:lnTo>
                  <a:pt x="163513" y="31750"/>
                </a:lnTo>
                <a:lnTo>
                  <a:pt x="160338" y="31750"/>
                </a:lnTo>
                <a:close/>
                <a:moveTo>
                  <a:pt x="160338" y="26988"/>
                </a:moveTo>
                <a:lnTo>
                  <a:pt x="163513" y="26988"/>
                </a:lnTo>
                <a:lnTo>
                  <a:pt x="160338" y="30163"/>
                </a:lnTo>
                <a:close/>
                <a:moveTo>
                  <a:pt x="160338" y="20638"/>
                </a:moveTo>
                <a:lnTo>
                  <a:pt x="163513" y="20638"/>
                </a:lnTo>
                <a:lnTo>
                  <a:pt x="163513" y="23813"/>
                </a:lnTo>
                <a:lnTo>
                  <a:pt x="160338" y="23813"/>
                </a:lnTo>
                <a:close/>
                <a:moveTo>
                  <a:pt x="107950" y="9525"/>
                </a:moveTo>
                <a:lnTo>
                  <a:pt x="111125" y="9525"/>
                </a:lnTo>
                <a:lnTo>
                  <a:pt x="111125" y="11113"/>
                </a:lnTo>
                <a:lnTo>
                  <a:pt x="107950" y="14288"/>
                </a:lnTo>
                <a:lnTo>
                  <a:pt x="107950" y="11113"/>
                </a:lnTo>
                <a:close/>
                <a:moveTo>
                  <a:pt x="106362" y="7938"/>
                </a:moveTo>
                <a:lnTo>
                  <a:pt x="107950" y="9525"/>
                </a:lnTo>
                <a:lnTo>
                  <a:pt x="106362" y="11113"/>
                </a:lnTo>
                <a:lnTo>
                  <a:pt x="106362" y="14288"/>
                </a:lnTo>
                <a:lnTo>
                  <a:pt x="106363" y="14288"/>
                </a:lnTo>
                <a:lnTo>
                  <a:pt x="107950" y="14288"/>
                </a:lnTo>
                <a:lnTo>
                  <a:pt x="106363" y="15875"/>
                </a:lnTo>
                <a:lnTo>
                  <a:pt x="106363" y="15876"/>
                </a:lnTo>
                <a:lnTo>
                  <a:pt x="106362" y="15876"/>
                </a:lnTo>
                <a:lnTo>
                  <a:pt x="106362" y="19050"/>
                </a:lnTo>
                <a:lnTo>
                  <a:pt x="104776" y="20637"/>
                </a:lnTo>
                <a:lnTo>
                  <a:pt x="104776" y="20638"/>
                </a:lnTo>
                <a:lnTo>
                  <a:pt x="104775" y="20638"/>
                </a:lnTo>
                <a:lnTo>
                  <a:pt x="104775" y="20638"/>
                </a:lnTo>
                <a:lnTo>
                  <a:pt x="104775" y="23813"/>
                </a:lnTo>
                <a:lnTo>
                  <a:pt x="104775" y="25400"/>
                </a:lnTo>
                <a:lnTo>
                  <a:pt x="101600" y="26988"/>
                </a:lnTo>
                <a:lnTo>
                  <a:pt x="100012" y="30163"/>
                </a:lnTo>
                <a:lnTo>
                  <a:pt x="101600" y="30163"/>
                </a:lnTo>
                <a:lnTo>
                  <a:pt x="104775" y="30163"/>
                </a:lnTo>
                <a:lnTo>
                  <a:pt x="104775" y="26988"/>
                </a:lnTo>
                <a:lnTo>
                  <a:pt x="106362" y="26988"/>
                </a:lnTo>
                <a:lnTo>
                  <a:pt x="106362" y="25400"/>
                </a:lnTo>
                <a:lnTo>
                  <a:pt x="107950" y="25400"/>
                </a:lnTo>
                <a:lnTo>
                  <a:pt x="111125" y="25400"/>
                </a:lnTo>
                <a:lnTo>
                  <a:pt x="111125" y="26988"/>
                </a:lnTo>
                <a:lnTo>
                  <a:pt x="112712" y="26988"/>
                </a:lnTo>
                <a:lnTo>
                  <a:pt x="112712" y="25400"/>
                </a:lnTo>
                <a:lnTo>
                  <a:pt x="115887" y="23813"/>
                </a:lnTo>
                <a:lnTo>
                  <a:pt x="117475" y="23813"/>
                </a:lnTo>
                <a:lnTo>
                  <a:pt x="120650" y="23813"/>
                </a:lnTo>
                <a:lnTo>
                  <a:pt x="120650" y="20638"/>
                </a:lnTo>
                <a:lnTo>
                  <a:pt x="122237" y="19050"/>
                </a:lnTo>
                <a:lnTo>
                  <a:pt x="123825" y="19050"/>
                </a:lnTo>
                <a:lnTo>
                  <a:pt x="127000" y="15875"/>
                </a:lnTo>
                <a:lnTo>
                  <a:pt x="127000" y="19050"/>
                </a:lnTo>
                <a:lnTo>
                  <a:pt x="128587" y="19050"/>
                </a:lnTo>
                <a:lnTo>
                  <a:pt x="128587" y="15875"/>
                </a:lnTo>
                <a:lnTo>
                  <a:pt x="131762" y="15875"/>
                </a:lnTo>
                <a:lnTo>
                  <a:pt x="133350" y="15875"/>
                </a:lnTo>
                <a:lnTo>
                  <a:pt x="136525" y="15875"/>
                </a:lnTo>
                <a:lnTo>
                  <a:pt x="138112" y="15875"/>
                </a:lnTo>
                <a:lnTo>
                  <a:pt x="139700" y="15875"/>
                </a:lnTo>
                <a:lnTo>
                  <a:pt x="139700" y="14288"/>
                </a:lnTo>
                <a:lnTo>
                  <a:pt x="142875" y="14288"/>
                </a:lnTo>
                <a:lnTo>
                  <a:pt x="142875" y="11113"/>
                </a:lnTo>
                <a:lnTo>
                  <a:pt x="144463" y="9525"/>
                </a:lnTo>
                <a:lnTo>
                  <a:pt x="147638" y="9525"/>
                </a:lnTo>
                <a:lnTo>
                  <a:pt x="147638" y="14288"/>
                </a:lnTo>
                <a:lnTo>
                  <a:pt x="144463" y="14288"/>
                </a:lnTo>
                <a:lnTo>
                  <a:pt x="144463" y="15875"/>
                </a:lnTo>
                <a:lnTo>
                  <a:pt x="147638" y="15875"/>
                </a:lnTo>
                <a:lnTo>
                  <a:pt x="147638" y="14288"/>
                </a:lnTo>
                <a:lnTo>
                  <a:pt x="149225" y="14288"/>
                </a:lnTo>
                <a:lnTo>
                  <a:pt x="152400" y="14288"/>
                </a:lnTo>
                <a:lnTo>
                  <a:pt x="152400" y="11113"/>
                </a:lnTo>
                <a:lnTo>
                  <a:pt x="153988" y="11113"/>
                </a:lnTo>
                <a:lnTo>
                  <a:pt x="153988" y="14288"/>
                </a:lnTo>
                <a:lnTo>
                  <a:pt x="153988" y="15875"/>
                </a:lnTo>
                <a:lnTo>
                  <a:pt x="153988" y="19050"/>
                </a:lnTo>
                <a:lnTo>
                  <a:pt x="153988" y="20638"/>
                </a:lnTo>
                <a:lnTo>
                  <a:pt x="152400" y="23813"/>
                </a:lnTo>
                <a:lnTo>
                  <a:pt x="152400" y="25400"/>
                </a:lnTo>
                <a:lnTo>
                  <a:pt x="153988" y="25400"/>
                </a:lnTo>
                <a:lnTo>
                  <a:pt x="155575" y="25400"/>
                </a:lnTo>
                <a:lnTo>
                  <a:pt x="158750" y="25400"/>
                </a:lnTo>
                <a:lnTo>
                  <a:pt x="158750" y="23813"/>
                </a:lnTo>
                <a:lnTo>
                  <a:pt x="160338" y="23813"/>
                </a:lnTo>
                <a:lnTo>
                  <a:pt x="160338" y="25400"/>
                </a:lnTo>
                <a:lnTo>
                  <a:pt x="160338" y="25401"/>
                </a:lnTo>
                <a:lnTo>
                  <a:pt x="160337" y="25401"/>
                </a:lnTo>
                <a:lnTo>
                  <a:pt x="158750" y="26988"/>
                </a:lnTo>
                <a:lnTo>
                  <a:pt x="158750" y="30163"/>
                </a:lnTo>
                <a:lnTo>
                  <a:pt x="155575" y="31750"/>
                </a:lnTo>
                <a:lnTo>
                  <a:pt x="158750" y="31750"/>
                </a:lnTo>
                <a:lnTo>
                  <a:pt x="160338" y="31750"/>
                </a:lnTo>
                <a:lnTo>
                  <a:pt x="163513" y="34925"/>
                </a:lnTo>
                <a:lnTo>
                  <a:pt x="165100" y="34925"/>
                </a:lnTo>
                <a:lnTo>
                  <a:pt x="165100" y="36513"/>
                </a:lnTo>
                <a:lnTo>
                  <a:pt x="163513" y="36513"/>
                </a:lnTo>
                <a:lnTo>
                  <a:pt x="163513" y="39688"/>
                </a:lnTo>
                <a:lnTo>
                  <a:pt x="160338" y="39688"/>
                </a:lnTo>
                <a:lnTo>
                  <a:pt x="160338" y="41275"/>
                </a:lnTo>
                <a:lnTo>
                  <a:pt x="163513" y="41275"/>
                </a:lnTo>
                <a:lnTo>
                  <a:pt x="163513" y="41275"/>
                </a:lnTo>
                <a:lnTo>
                  <a:pt x="163513" y="39688"/>
                </a:lnTo>
                <a:lnTo>
                  <a:pt x="165100" y="39688"/>
                </a:lnTo>
                <a:lnTo>
                  <a:pt x="165100" y="41275"/>
                </a:lnTo>
                <a:lnTo>
                  <a:pt x="165100" y="41275"/>
                </a:lnTo>
                <a:lnTo>
                  <a:pt x="165100" y="42863"/>
                </a:lnTo>
                <a:lnTo>
                  <a:pt x="163513" y="46038"/>
                </a:lnTo>
                <a:lnTo>
                  <a:pt x="160338" y="46038"/>
                </a:lnTo>
                <a:lnTo>
                  <a:pt x="160338" y="47625"/>
                </a:lnTo>
                <a:lnTo>
                  <a:pt x="163513" y="46038"/>
                </a:lnTo>
                <a:lnTo>
                  <a:pt x="163513" y="47625"/>
                </a:lnTo>
                <a:lnTo>
                  <a:pt x="165100" y="47625"/>
                </a:lnTo>
                <a:lnTo>
                  <a:pt x="165100" y="50800"/>
                </a:lnTo>
                <a:lnTo>
                  <a:pt x="163513" y="50800"/>
                </a:lnTo>
                <a:lnTo>
                  <a:pt x="160338" y="50800"/>
                </a:lnTo>
                <a:lnTo>
                  <a:pt x="160338" y="52388"/>
                </a:lnTo>
                <a:lnTo>
                  <a:pt x="158750" y="52388"/>
                </a:lnTo>
                <a:lnTo>
                  <a:pt x="158750" y="55563"/>
                </a:lnTo>
                <a:lnTo>
                  <a:pt x="158750" y="57150"/>
                </a:lnTo>
                <a:lnTo>
                  <a:pt x="160338" y="57150"/>
                </a:lnTo>
                <a:lnTo>
                  <a:pt x="160338" y="58738"/>
                </a:lnTo>
                <a:lnTo>
                  <a:pt x="163513" y="58738"/>
                </a:lnTo>
                <a:lnTo>
                  <a:pt x="163513" y="57150"/>
                </a:lnTo>
                <a:lnTo>
                  <a:pt x="165100" y="57150"/>
                </a:lnTo>
                <a:lnTo>
                  <a:pt x="168275" y="55563"/>
                </a:lnTo>
                <a:lnTo>
                  <a:pt x="169863" y="52388"/>
                </a:lnTo>
                <a:lnTo>
                  <a:pt x="169863" y="55563"/>
                </a:lnTo>
                <a:lnTo>
                  <a:pt x="169863" y="57150"/>
                </a:lnTo>
                <a:lnTo>
                  <a:pt x="169863" y="58738"/>
                </a:lnTo>
                <a:lnTo>
                  <a:pt x="168275" y="61913"/>
                </a:lnTo>
                <a:lnTo>
                  <a:pt x="169863" y="63501"/>
                </a:lnTo>
                <a:lnTo>
                  <a:pt x="168275" y="63501"/>
                </a:lnTo>
                <a:lnTo>
                  <a:pt x="168275" y="66676"/>
                </a:lnTo>
                <a:lnTo>
                  <a:pt x="165100" y="68263"/>
                </a:lnTo>
                <a:lnTo>
                  <a:pt x="165100" y="69851"/>
                </a:lnTo>
                <a:lnTo>
                  <a:pt x="165100" y="73026"/>
                </a:lnTo>
                <a:lnTo>
                  <a:pt x="168275" y="73026"/>
                </a:lnTo>
                <a:lnTo>
                  <a:pt x="169863" y="73026"/>
                </a:lnTo>
                <a:lnTo>
                  <a:pt x="171450" y="73026"/>
                </a:lnTo>
                <a:lnTo>
                  <a:pt x="174625" y="69851"/>
                </a:lnTo>
                <a:lnTo>
                  <a:pt x="171450" y="74613"/>
                </a:lnTo>
                <a:lnTo>
                  <a:pt x="169863" y="74613"/>
                </a:lnTo>
                <a:lnTo>
                  <a:pt x="169863" y="77788"/>
                </a:lnTo>
                <a:lnTo>
                  <a:pt x="168275" y="77788"/>
                </a:lnTo>
                <a:lnTo>
                  <a:pt x="168275" y="79376"/>
                </a:lnTo>
                <a:lnTo>
                  <a:pt x="165100" y="79376"/>
                </a:lnTo>
                <a:lnTo>
                  <a:pt x="165100" y="82551"/>
                </a:lnTo>
                <a:lnTo>
                  <a:pt x="163513" y="82551"/>
                </a:lnTo>
                <a:lnTo>
                  <a:pt x="163513" y="84138"/>
                </a:lnTo>
                <a:lnTo>
                  <a:pt x="163513" y="85726"/>
                </a:lnTo>
                <a:lnTo>
                  <a:pt x="160338" y="85726"/>
                </a:lnTo>
                <a:lnTo>
                  <a:pt x="160338" y="88901"/>
                </a:lnTo>
                <a:lnTo>
                  <a:pt x="160338" y="90488"/>
                </a:lnTo>
                <a:lnTo>
                  <a:pt x="158750" y="90488"/>
                </a:lnTo>
                <a:lnTo>
                  <a:pt x="158750" y="93663"/>
                </a:lnTo>
                <a:lnTo>
                  <a:pt x="158750" y="95251"/>
                </a:lnTo>
                <a:lnTo>
                  <a:pt x="160338" y="95251"/>
                </a:lnTo>
                <a:lnTo>
                  <a:pt x="163513" y="93663"/>
                </a:lnTo>
                <a:lnTo>
                  <a:pt x="165100" y="93663"/>
                </a:lnTo>
                <a:lnTo>
                  <a:pt x="168275" y="93663"/>
                </a:lnTo>
                <a:lnTo>
                  <a:pt x="168275" y="90488"/>
                </a:lnTo>
                <a:lnTo>
                  <a:pt x="169863" y="90488"/>
                </a:lnTo>
                <a:lnTo>
                  <a:pt x="179388" y="88901"/>
                </a:lnTo>
                <a:lnTo>
                  <a:pt x="185738" y="85726"/>
                </a:lnTo>
                <a:lnTo>
                  <a:pt x="187325" y="85726"/>
                </a:lnTo>
                <a:lnTo>
                  <a:pt x="190500" y="85726"/>
                </a:lnTo>
                <a:lnTo>
                  <a:pt x="190500" y="84138"/>
                </a:lnTo>
                <a:lnTo>
                  <a:pt x="192088" y="84138"/>
                </a:lnTo>
                <a:lnTo>
                  <a:pt x="195263" y="84138"/>
                </a:lnTo>
                <a:lnTo>
                  <a:pt x="196851" y="84138"/>
                </a:lnTo>
                <a:lnTo>
                  <a:pt x="196851" y="82551"/>
                </a:lnTo>
                <a:lnTo>
                  <a:pt x="198438" y="82551"/>
                </a:lnTo>
                <a:lnTo>
                  <a:pt x="201613" y="82551"/>
                </a:lnTo>
                <a:lnTo>
                  <a:pt x="203201" y="82551"/>
                </a:lnTo>
                <a:lnTo>
                  <a:pt x="206376" y="79376"/>
                </a:lnTo>
                <a:lnTo>
                  <a:pt x="203201" y="79376"/>
                </a:lnTo>
                <a:lnTo>
                  <a:pt x="201613" y="79376"/>
                </a:lnTo>
                <a:lnTo>
                  <a:pt x="201613" y="77788"/>
                </a:lnTo>
                <a:lnTo>
                  <a:pt x="203201" y="77788"/>
                </a:lnTo>
                <a:lnTo>
                  <a:pt x="206376" y="77788"/>
                </a:lnTo>
                <a:lnTo>
                  <a:pt x="211138" y="77788"/>
                </a:lnTo>
                <a:lnTo>
                  <a:pt x="214313" y="77788"/>
                </a:lnTo>
                <a:lnTo>
                  <a:pt x="217488" y="77788"/>
                </a:lnTo>
                <a:lnTo>
                  <a:pt x="219076" y="74613"/>
                </a:lnTo>
                <a:lnTo>
                  <a:pt x="219076" y="77788"/>
                </a:lnTo>
                <a:lnTo>
                  <a:pt x="222251" y="77788"/>
                </a:lnTo>
                <a:lnTo>
                  <a:pt x="223838" y="77788"/>
                </a:lnTo>
                <a:lnTo>
                  <a:pt x="227013" y="77788"/>
                </a:lnTo>
                <a:lnTo>
                  <a:pt x="228601" y="74613"/>
                </a:lnTo>
                <a:lnTo>
                  <a:pt x="230188" y="74613"/>
                </a:lnTo>
                <a:lnTo>
                  <a:pt x="233363" y="74613"/>
                </a:lnTo>
                <a:lnTo>
                  <a:pt x="234951" y="74613"/>
                </a:lnTo>
                <a:lnTo>
                  <a:pt x="234951" y="77788"/>
                </a:lnTo>
                <a:lnTo>
                  <a:pt x="238126" y="77788"/>
                </a:lnTo>
                <a:lnTo>
                  <a:pt x="239713" y="77788"/>
                </a:lnTo>
                <a:lnTo>
                  <a:pt x="244476" y="79376"/>
                </a:lnTo>
                <a:lnTo>
                  <a:pt x="246063" y="79376"/>
                </a:lnTo>
                <a:lnTo>
                  <a:pt x="249238" y="79376"/>
                </a:lnTo>
                <a:lnTo>
                  <a:pt x="249238" y="77788"/>
                </a:lnTo>
                <a:lnTo>
                  <a:pt x="246063" y="74613"/>
                </a:lnTo>
                <a:lnTo>
                  <a:pt x="246063" y="73026"/>
                </a:lnTo>
                <a:lnTo>
                  <a:pt x="246063" y="69851"/>
                </a:lnTo>
                <a:lnTo>
                  <a:pt x="244476" y="69851"/>
                </a:lnTo>
                <a:lnTo>
                  <a:pt x="244476" y="68263"/>
                </a:lnTo>
                <a:lnTo>
                  <a:pt x="242888" y="68263"/>
                </a:lnTo>
                <a:lnTo>
                  <a:pt x="242888" y="66676"/>
                </a:lnTo>
                <a:lnTo>
                  <a:pt x="239713" y="66676"/>
                </a:lnTo>
                <a:lnTo>
                  <a:pt x="238126" y="63501"/>
                </a:lnTo>
                <a:lnTo>
                  <a:pt x="238126" y="61913"/>
                </a:lnTo>
                <a:lnTo>
                  <a:pt x="234951" y="61913"/>
                </a:lnTo>
                <a:lnTo>
                  <a:pt x="234951" y="58738"/>
                </a:lnTo>
                <a:lnTo>
                  <a:pt x="233363" y="58738"/>
                </a:lnTo>
                <a:lnTo>
                  <a:pt x="230188" y="57150"/>
                </a:lnTo>
                <a:lnTo>
                  <a:pt x="228601" y="57150"/>
                </a:lnTo>
                <a:lnTo>
                  <a:pt x="228601" y="55563"/>
                </a:lnTo>
                <a:lnTo>
                  <a:pt x="227013" y="55563"/>
                </a:lnTo>
                <a:lnTo>
                  <a:pt x="227013" y="57150"/>
                </a:lnTo>
                <a:lnTo>
                  <a:pt x="225426" y="57150"/>
                </a:lnTo>
                <a:lnTo>
                  <a:pt x="225426" y="58738"/>
                </a:lnTo>
                <a:lnTo>
                  <a:pt x="223838" y="58738"/>
                </a:lnTo>
                <a:lnTo>
                  <a:pt x="223838" y="57150"/>
                </a:lnTo>
                <a:lnTo>
                  <a:pt x="223838" y="57150"/>
                </a:lnTo>
                <a:lnTo>
                  <a:pt x="223838" y="55563"/>
                </a:lnTo>
                <a:lnTo>
                  <a:pt x="222251" y="55563"/>
                </a:lnTo>
                <a:lnTo>
                  <a:pt x="219076" y="55563"/>
                </a:lnTo>
                <a:lnTo>
                  <a:pt x="217488" y="55563"/>
                </a:lnTo>
                <a:lnTo>
                  <a:pt x="214313" y="55563"/>
                </a:lnTo>
                <a:lnTo>
                  <a:pt x="217488" y="52388"/>
                </a:lnTo>
                <a:lnTo>
                  <a:pt x="219076" y="52388"/>
                </a:lnTo>
                <a:lnTo>
                  <a:pt x="222251" y="52388"/>
                </a:lnTo>
                <a:lnTo>
                  <a:pt x="217488" y="50800"/>
                </a:lnTo>
                <a:lnTo>
                  <a:pt x="214313" y="50800"/>
                </a:lnTo>
                <a:lnTo>
                  <a:pt x="214313" y="52388"/>
                </a:lnTo>
                <a:lnTo>
                  <a:pt x="212725" y="52388"/>
                </a:lnTo>
                <a:lnTo>
                  <a:pt x="212725" y="50800"/>
                </a:lnTo>
                <a:lnTo>
                  <a:pt x="211138" y="50800"/>
                </a:lnTo>
                <a:lnTo>
                  <a:pt x="211138" y="49213"/>
                </a:lnTo>
                <a:lnTo>
                  <a:pt x="211138" y="47625"/>
                </a:lnTo>
                <a:lnTo>
                  <a:pt x="211138" y="47625"/>
                </a:lnTo>
                <a:lnTo>
                  <a:pt x="212726" y="47625"/>
                </a:lnTo>
                <a:lnTo>
                  <a:pt x="212726" y="47625"/>
                </a:lnTo>
                <a:lnTo>
                  <a:pt x="214313" y="47625"/>
                </a:lnTo>
                <a:lnTo>
                  <a:pt x="219076" y="47625"/>
                </a:lnTo>
                <a:lnTo>
                  <a:pt x="222251" y="46038"/>
                </a:lnTo>
                <a:lnTo>
                  <a:pt x="223838" y="46038"/>
                </a:lnTo>
                <a:lnTo>
                  <a:pt x="223838" y="47625"/>
                </a:lnTo>
                <a:lnTo>
                  <a:pt x="227013" y="47625"/>
                </a:lnTo>
                <a:lnTo>
                  <a:pt x="228601" y="47625"/>
                </a:lnTo>
                <a:lnTo>
                  <a:pt x="230188" y="47625"/>
                </a:lnTo>
                <a:lnTo>
                  <a:pt x="230188" y="50800"/>
                </a:lnTo>
                <a:lnTo>
                  <a:pt x="233363" y="47625"/>
                </a:lnTo>
                <a:lnTo>
                  <a:pt x="233363" y="50800"/>
                </a:lnTo>
                <a:lnTo>
                  <a:pt x="234951" y="50800"/>
                </a:lnTo>
                <a:lnTo>
                  <a:pt x="238126" y="50800"/>
                </a:lnTo>
                <a:lnTo>
                  <a:pt x="238126" y="52388"/>
                </a:lnTo>
                <a:lnTo>
                  <a:pt x="239713" y="52388"/>
                </a:lnTo>
                <a:lnTo>
                  <a:pt x="242888" y="52388"/>
                </a:lnTo>
                <a:lnTo>
                  <a:pt x="244476" y="55563"/>
                </a:lnTo>
                <a:lnTo>
                  <a:pt x="246063" y="55563"/>
                </a:lnTo>
                <a:lnTo>
                  <a:pt x="254001" y="57150"/>
                </a:lnTo>
                <a:lnTo>
                  <a:pt x="254001" y="58738"/>
                </a:lnTo>
                <a:lnTo>
                  <a:pt x="255588" y="58738"/>
                </a:lnTo>
                <a:lnTo>
                  <a:pt x="255588" y="61913"/>
                </a:lnTo>
                <a:lnTo>
                  <a:pt x="258763" y="63501"/>
                </a:lnTo>
                <a:lnTo>
                  <a:pt x="260351" y="68263"/>
                </a:lnTo>
                <a:lnTo>
                  <a:pt x="261938" y="68263"/>
                </a:lnTo>
                <a:lnTo>
                  <a:pt x="261938" y="69851"/>
                </a:lnTo>
                <a:lnTo>
                  <a:pt x="265113" y="69851"/>
                </a:lnTo>
                <a:lnTo>
                  <a:pt x="266701" y="73026"/>
                </a:lnTo>
                <a:lnTo>
                  <a:pt x="269876" y="73026"/>
                </a:lnTo>
                <a:lnTo>
                  <a:pt x="269876" y="74613"/>
                </a:lnTo>
                <a:lnTo>
                  <a:pt x="266701" y="74613"/>
                </a:lnTo>
                <a:lnTo>
                  <a:pt x="266701" y="77788"/>
                </a:lnTo>
                <a:lnTo>
                  <a:pt x="269876" y="77788"/>
                </a:lnTo>
                <a:lnTo>
                  <a:pt x="269876" y="79376"/>
                </a:lnTo>
                <a:lnTo>
                  <a:pt x="271463" y="79376"/>
                </a:lnTo>
                <a:lnTo>
                  <a:pt x="271463" y="82551"/>
                </a:lnTo>
                <a:lnTo>
                  <a:pt x="271463" y="84138"/>
                </a:lnTo>
                <a:lnTo>
                  <a:pt x="271463" y="85726"/>
                </a:lnTo>
                <a:lnTo>
                  <a:pt x="271463" y="88901"/>
                </a:lnTo>
                <a:lnTo>
                  <a:pt x="273051" y="90488"/>
                </a:lnTo>
                <a:lnTo>
                  <a:pt x="273051" y="93663"/>
                </a:lnTo>
                <a:lnTo>
                  <a:pt x="273051" y="95251"/>
                </a:lnTo>
                <a:lnTo>
                  <a:pt x="271463" y="93663"/>
                </a:lnTo>
                <a:lnTo>
                  <a:pt x="269876" y="95251"/>
                </a:lnTo>
                <a:lnTo>
                  <a:pt x="269876" y="98426"/>
                </a:lnTo>
                <a:lnTo>
                  <a:pt x="271463" y="98426"/>
                </a:lnTo>
                <a:lnTo>
                  <a:pt x="271463" y="100013"/>
                </a:lnTo>
                <a:lnTo>
                  <a:pt x="273051" y="100013"/>
                </a:lnTo>
                <a:lnTo>
                  <a:pt x="276226" y="101601"/>
                </a:lnTo>
                <a:lnTo>
                  <a:pt x="276226" y="104776"/>
                </a:lnTo>
                <a:lnTo>
                  <a:pt x="277813" y="104776"/>
                </a:lnTo>
                <a:lnTo>
                  <a:pt x="277813" y="106363"/>
                </a:lnTo>
                <a:lnTo>
                  <a:pt x="280988" y="106363"/>
                </a:lnTo>
                <a:lnTo>
                  <a:pt x="280988" y="109538"/>
                </a:lnTo>
                <a:lnTo>
                  <a:pt x="282576" y="109538"/>
                </a:lnTo>
                <a:lnTo>
                  <a:pt x="282576" y="111126"/>
                </a:lnTo>
                <a:lnTo>
                  <a:pt x="282576" y="114301"/>
                </a:lnTo>
                <a:lnTo>
                  <a:pt x="285751" y="115888"/>
                </a:lnTo>
                <a:lnTo>
                  <a:pt x="285751" y="117476"/>
                </a:lnTo>
                <a:lnTo>
                  <a:pt x="285751" y="120651"/>
                </a:lnTo>
                <a:lnTo>
                  <a:pt x="285751" y="122238"/>
                </a:lnTo>
                <a:lnTo>
                  <a:pt x="287338" y="122238"/>
                </a:lnTo>
                <a:lnTo>
                  <a:pt x="287338" y="125413"/>
                </a:lnTo>
                <a:lnTo>
                  <a:pt x="287338" y="127001"/>
                </a:lnTo>
                <a:lnTo>
                  <a:pt x="287338" y="130176"/>
                </a:lnTo>
                <a:lnTo>
                  <a:pt x="287338" y="131763"/>
                </a:lnTo>
                <a:lnTo>
                  <a:pt x="288926" y="133351"/>
                </a:lnTo>
                <a:lnTo>
                  <a:pt x="288926" y="136526"/>
                </a:lnTo>
                <a:lnTo>
                  <a:pt x="288926" y="138113"/>
                </a:lnTo>
                <a:lnTo>
                  <a:pt x="288926" y="141288"/>
                </a:lnTo>
                <a:lnTo>
                  <a:pt x="288926" y="142876"/>
                </a:lnTo>
                <a:lnTo>
                  <a:pt x="292101" y="142876"/>
                </a:lnTo>
                <a:lnTo>
                  <a:pt x="292101" y="144463"/>
                </a:lnTo>
                <a:lnTo>
                  <a:pt x="292101" y="147638"/>
                </a:lnTo>
                <a:lnTo>
                  <a:pt x="292101" y="149226"/>
                </a:lnTo>
                <a:lnTo>
                  <a:pt x="292101" y="152401"/>
                </a:lnTo>
                <a:lnTo>
                  <a:pt x="292101" y="153988"/>
                </a:lnTo>
                <a:lnTo>
                  <a:pt x="292101" y="158751"/>
                </a:lnTo>
                <a:lnTo>
                  <a:pt x="293688" y="163513"/>
                </a:lnTo>
                <a:lnTo>
                  <a:pt x="293688" y="165101"/>
                </a:lnTo>
                <a:lnTo>
                  <a:pt x="293688" y="168276"/>
                </a:lnTo>
                <a:lnTo>
                  <a:pt x="293688" y="173038"/>
                </a:lnTo>
                <a:lnTo>
                  <a:pt x="292101" y="176213"/>
                </a:lnTo>
                <a:lnTo>
                  <a:pt x="292101" y="188913"/>
                </a:lnTo>
                <a:lnTo>
                  <a:pt x="292101" y="192088"/>
                </a:lnTo>
                <a:lnTo>
                  <a:pt x="292101" y="195263"/>
                </a:lnTo>
                <a:lnTo>
                  <a:pt x="288926" y="196851"/>
                </a:lnTo>
                <a:lnTo>
                  <a:pt x="288926" y="200026"/>
                </a:lnTo>
                <a:lnTo>
                  <a:pt x="288926" y="201613"/>
                </a:lnTo>
                <a:lnTo>
                  <a:pt x="288926" y="204788"/>
                </a:lnTo>
                <a:lnTo>
                  <a:pt x="288926" y="206376"/>
                </a:lnTo>
                <a:lnTo>
                  <a:pt x="287338" y="207963"/>
                </a:lnTo>
                <a:lnTo>
                  <a:pt x="287338" y="212726"/>
                </a:lnTo>
                <a:lnTo>
                  <a:pt x="285751" y="217488"/>
                </a:lnTo>
                <a:lnTo>
                  <a:pt x="287338" y="219076"/>
                </a:lnTo>
                <a:lnTo>
                  <a:pt x="285751" y="222251"/>
                </a:lnTo>
                <a:lnTo>
                  <a:pt x="285751" y="223838"/>
                </a:lnTo>
                <a:lnTo>
                  <a:pt x="282576" y="223838"/>
                </a:lnTo>
                <a:lnTo>
                  <a:pt x="282576" y="227013"/>
                </a:lnTo>
                <a:lnTo>
                  <a:pt x="282576" y="228601"/>
                </a:lnTo>
                <a:lnTo>
                  <a:pt x="280988" y="231776"/>
                </a:lnTo>
                <a:lnTo>
                  <a:pt x="280988" y="233363"/>
                </a:lnTo>
                <a:lnTo>
                  <a:pt x="280988" y="234951"/>
                </a:lnTo>
                <a:lnTo>
                  <a:pt x="277813" y="234951"/>
                </a:lnTo>
                <a:lnTo>
                  <a:pt x="277813" y="238126"/>
                </a:lnTo>
                <a:lnTo>
                  <a:pt x="277813" y="239713"/>
                </a:lnTo>
                <a:lnTo>
                  <a:pt x="276226" y="242888"/>
                </a:lnTo>
                <a:lnTo>
                  <a:pt x="276226" y="244476"/>
                </a:lnTo>
                <a:lnTo>
                  <a:pt x="273051" y="249238"/>
                </a:lnTo>
                <a:lnTo>
                  <a:pt x="271463" y="254001"/>
                </a:lnTo>
                <a:lnTo>
                  <a:pt x="269876" y="258763"/>
                </a:lnTo>
                <a:lnTo>
                  <a:pt x="266701" y="263526"/>
                </a:lnTo>
                <a:lnTo>
                  <a:pt x="265113" y="265113"/>
                </a:lnTo>
                <a:lnTo>
                  <a:pt x="261938" y="269876"/>
                </a:lnTo>
                <a:lnTo>
                  <a:pt x="261938" y="271463"/>
                </a:lnTo>
                <a:lnTo>
                  <a:pt x="260351" y="276226"/>
                </a:lnTo>
                <a:lnTo>
                  <a:pt x="255588" y="282576"/>
                </a:lnTo>
                <a:lnTo>
                  <a:pt x="249238" y="287338"/>
                </a:lnTo>
                <a:lnTo>
                  <a:pt x="246063" y="292101"/>
                </a:lnTo>
                <a:lnTo>
                  <a:pt x="244476" y="293688"/>
                </a:lnTo>
                <a:lnTo>
                  <a:pt x="239713" y="296863"/>
                </a:lnTo>
                <a:lnTo>
                  <a:pt x="238126" y="298451"/>
                </a:lnTo>
                <a:lnTo>
                  <a:pt x="234951" y="298451"/>
                </a:lnTo>
                <a:lnTo>
                  <a:pt x="234951" y="301626"/>
                </a:lnTo>
                <a:lnTo>
                  <a:pt x="233363" y="301626"/>
                </a:lnTo>
                <a:lnTo>
                  <a:pt x="230188" y="301626"/>
                </a:lnTo>
                <a:lnTo>
                  <a:pt x="228601" y="303213"/>
                </a:lnTo>
                <a:lnTo>
                  <a:pt x="228601" y="306388"/>
                </a:lnTo>
                <a:lnTo>
                  <a:pt x="223838" y="306388"/>
                </a:lnTo>
                <a:lnTo>
                  <a:pt x="222251" y="307976"/>
                </a:lnTo>
                <a:lnTo>
                  <a:pt x="219076" y="309563"/>
                </a:lnTo>
                <a:lnTo>
                  <a:pt x="217488" y="312738"/>
                </a:lnTo>
                <a:lnTo>
                  <a:pt x="212726" y="314326"/>
                </a:lnTo>
                <a:lnTo>
                  <a:pt x="211138" y="317501"/>
                </a:lnTo>
                <a:lnTo>
                  <a:pt x="207963" y="319088"/>
                </a:lnTo>
                <a:lnTo>
                  <a:pt x="206376" y="319088"/>
                </a:lnTo>
                <a:lnTo>
                  <a:pt x="203201" y="319088"/>
                </a:lnTo>
                <a:lnTo>
                  <a:pt x="203201" y="322263"/>
                </a:lnTo>
                <a:lnTo>
                  <a:pt x="201613" y="323851"/>
                </a:lnTo>
                <a:lnTo>
                  <a:pt x="198438" y="323851"/>
                </a:lnTo>
                <a:lnTo>
                  <a:pt x="196851" y="325438"/>
                </a:lnTo>
                <a:lnTo>
                  <a:pt x="192088" y="325438"/>
                </a:lnTo>
                <a:lnTo>
                  <a:pt x="187325" y="328613"/>
                </a:lnTo>
                <a:lnTo>
                  <a:pt x="182563" y="330201"/>
                </a:lnTo>
                <a:lnTo>
                  <a:pt x="180975" y="330201"/>
                </a:lnTo>
                <a:lnTo>
                  <a:pt x="179388" y="333376"/>
                </a:lnTo>
                <a:lnTo>
                  <a:pt x="176213" y="333376"/>
                </a:lnTo>
                <a:lnTo>
                  <a:pt x="174625" y="333376"/>
                </a:lnTo>
                <a:lnTo>
                  <a:pt x="171450" y="334963"/>
                </a:lnTo>
                <a:lnTo>
                  <a:pt x="169863" y="334963"/>
                </a:lnTo>
                <a:lnTo>
                  <a:pt x="169863" y="333376"/>
                </a:lnTo>
                <a:lnTo>
                  <a:pt x="171450" y="330201"/>
                </a:lnTo>
                <a:lnTo>
                  <a:pt x="174625" y="330201"/>
                </a:lnTo>
                <a:lnTo>
                  <a:pt x="176213" y="328613"/>
                </a:lnTo>
                <a:lnTo>
                  <a:pt x="174625" y="328613"/>
                </a:lnTo>
                <a:lnTo>
                  <a:pt x="171450" y="328613"/>
                </a:lnTo>
                <a:lnTo>
                  <a:pt x="169863" y="328613"/>
                </a:lnTo>
                <a:lnTo>
                  <a:pt x="168275" y="328613"/>
                </a:lnTo>
                <a:lnTo>
                  <a:pt x="168275" y="330201"/>
                </a:lnTo>
                <a:lnTo>
                  <a:pt x="165100" y="330201"/>
                </a:lnTo>
                <a:lnTo>
                  <a:pt x="165100" y="333376"/>
                </a:lnTo>
                <a:lnTo>
                  <a:pt x="165100" y="334963"/>
                </a:lnTo>
                <a:lnTo>
                  <a:pt x="163513" y="334963"/>
                </a:lnTo>
                <a:lnTo>
                  <a:pt x="160338" y="334963"/>
                </a:lnTo>
                <a:lnTo>
                  <a:pt x="158750" y="334963"/>
                </a:lnTo>
                <a:lnTo>
                  <a:pt x="155575" y="334963"/>
                </a:lnTo>
                <a:lnTo>
                  <a:pt x="153988" y="334963"/>
                </a:lnTo>
                <a:lnTo>
                  <a:pt x="152400" y="333376"/>
                </a:lnTo>
                <a:lnTo>
                  <a:pt x="149225" y="333376"/>
                </a:lnTo>
                <a:lnTo>
                  <a:pt x="147638" y="333376"/>
                </a:lnTo>
                <a:lnTo>
                  <a:pt x="144463" y="333376"/>
                </a:lnTo>
                <a:lnTo>
                  <a:pt x="142875" y="333376"/>
                </a:lnTo>
                <a:lnTo>
                  <a:pt x="139700" y="333376"/>
                </a:lnTo>
                <a:lnTo>
                  <a:pt x="138112" y="334963"/>
                </a:lnTo>
                <a:lnTo>
                  <a:pt x="136525" y="333376"/>
                </a:lnTo>
                <a:lnTo>
                  <a:pt x="133350" y="333376"/>
                </a:lnTo>
                <a:lnTo>
                  <a:pt x="133350" y="330201"/>
                </a:lnTo>
                <a:lnTo>
                  <a:pt x="131762" y="330201"/>
                </a:lnTo>
                <a:lnTo>
                  <a:pt x="128587" y="330201"/>
                </a:lnTo>
                <a:lnTo>
                  <a:pt x="127000" y="330201"/>
                </a:lnTo>
                <a:lnTo>
                  <a:pt x="127000" y="328613"/>
                </a:lnTo>
                <a:lnTo>
                  <a:pt x="123825" y="328613"/>
                </a:lnTo>
                <a:lnTo>
                  <a:pt x="122237" y="328613"/>
                </a:lnTo>
                <a:lnTo>
                  <a:pt x="122237" y="325438"/>
                </a:lnTo>
                <a:lnTo>
                  <a:pt x="120650" y="325438"/>
                </a:lnTo>
                <a:lnTo>
                  <a:pt x="117475" y="323851"/>
                </a:lnTo>
                <a:lnTo>
                  <a:pt x="115887" y="322263"/>
                </a:lnTo>
                <a:lnTo>
                  <a:pt x="112712" y="322263"/>
                </a:lnTo>
                <a:lnTo>
                  <a:pt x="111125" y="322263"/>
                </a:lnTo>
                <a:lnTo>
                  <a:pt x="107950" y="322263"/>
                </a:lnTo>
                <a:lnTo>
                  <a:pt x="106362" y="322263"/>
                </a:lnTo>
                <a:lnTo>
                  <a:pt x="104775" y="322263"/>
                </a:lnTo>
                <a:lnTo>
                  <a:pt x="104775" y="319088"/>
                </a:lnTo>
                <a:lnTo>
                  <a:pt x="101600" y="319088"/>
                </a:lnTo>
                <a:lnTo>
                  <a:pt x="100012" y="319088"/>
                </a:lnTo>
                <a:lnTo>
                  <a:pt x="96837" y="319088"/>
                </a:lnTo>
                <a:lnTo>
                  <a:pt x="96837" y="317501"/>
                </a:lnTo>
                <a:lnTo>
                  <a:pt x="96837" y="314326"/>
                </a:lnTo>
                <a:lnTo>
                  <a:pt x="95250" y="314326"/>
                </a:lnTo>
                <a:lnTo>
                  <a:pt x="93662" y="312738"/>
                </a:lnTo>
                <a:lnTo>
                  <a:pt x="93662" y="314326"/>
                </a:lnTo>
                <a:lnTo>
                  <a:pt x="90487" y="314326"/>
                </a:lnTo>
                <a:lnTo>
                  <a:pt x="90487" y="312738"/>
                </a:lnTo>
                <a:lnTo>
                  <a:pt x="88900" y="312738"/>
                </a:lnTo>
                <a:lnTo>
                  <a:pt x="88900" y="314326"/>
                </a:lnTo>
                <a:lnTo>
                  <a:pt x="85725" y="314326"/>
                </a:lnTo>
                <a:lnTo>
                  <a:pt x="85725" y="312738"/>
                </a:lnTo>
                <a:lnTo>
                  <a:pt x="84137" y="312738"/>
                </a:lnTo>
                <a:lnTo>
                  <a:pt x="80962" y="312738"/>
                </a:lnTo>
                <a:lnTo>
                  <a:pt x="80962" y="309563"/>
                </a:lnTo>
                <a:lnTo>
                  <a:pt x="80962" y="307976"/>
                </a:lnTo>
                <a:lnTo>
                  <a:pt x="79375" y="309563"/>
                </a:lnTo>
                <a:lnTo>
                  <a:pt x="77787" y="307976"/>
                </a:lnTo>
                <a:lnTo>
                  <a:pt x="74612" y="306388"/>
                </a:lnTo>
                <a:lnTo>
                  <a:pt x="73025" y="303213"/>
                </a:lnTo>
                <a:lnTo>
                  <a:pt x="74612" y="303213"/>
                </a:lnTo>
                <a:lnTo>
                  <a:pt x="77787" y="303213"/>
                </a:lnTo>
                <a:lnTo>
                  <a:pt x="79375" y="303213"/>
                </a:lnTo>
                <a:lnTo>
                  <a:pt x="79375" y="301626"/>
                </a:lnTo>
                <a:lnTo>
                  <a:pt x="77787" y="301626"/>
                </a:lnTo>
                <a:lnTo>
                  <a:pt x="74612" y="298451"/>
                </a:lnTo>
                <a:lnTo>
                  <a:pt x="73025" y="298451"/>
                </a:lnTo>
                <a:lnTo>
                  <a:pt x="73025" y="296863"/>
                </a:lnTo>
                <a:lnTo>
                  <a:pt x="69850" y="296863"/>
                </a:lnTo>
                <a:lnTo>
                  <a:pt x="69850" y="298451"/>
                </a:lnTo>
                <a:lnTo>
                  <a:pt x="73025" y="298451"/>
                </a:lnTo>
                <a:lnTo>
                  <a:pt x="73025" y="301626"/>
                </a:lnTo>
                <a:lnTo>
                  <a:pt x="69850" y="301626"/>
                </a:lnTo>
                <a:lnTo>
                  <a:pt x="68262" y="301626"/>
                </a:lnTo>
                <a:lnTo>
                  <a:pt x="65087" y="298451"/>
                </a:lnTo>
                <a:lnTo>
                  <a:pt x="65087" y="296863"/>
                </a:lnTo>
                <a:lnTo>
                  <a:pt x="63500" y="296863"/>
                </a:lnTo>
                <a:lnTo>
                  <a:pt x="61912" y="296863"/>
                </a:lnTo>
                <a:lnTo>
                  <a:pt x="61912" y="293688"/>
                </a:lnTo>
                <a:lnTo>
                  <a:pt x="58737" y="293688"/>
                </a:lnTo>
                <a:lnTo>
                  <a:pt x="57150" y="293688"/>
                </a:lnTo>
                <a:lnTo>
                  <a:pt x="57150" y="296863"/>
                </a:lnTo>
                <a:lnTo>
                  <a:pt x="53975" y="293688"/>
                </a:lnTo>
                <a:lnTo>
                  <a:pt x="53975" y="292101"/>
                </a:lnTo>
                <a:lnTo>
                  <a:pt x="52387" y="292101"/>
                </a:lnTo>
                <a:lnTo>
                  <a:pt x="52387" y="290513"/>
                </a:lnTo>
                <a:lnTo>
                  <a:pt x="52387" y="287338"/>
                </a:lnTo>
                <a:lnTo>
                  <a:pt x="52387" y="285751"/>
                </a:lnTo>
                <a:lnTo>
                  <a:pt x="49212" y="287338"/>
                </a:lnTo>
                <a:lnTo>
                  <a:pt x="47625" y="285751"/>
                </a:lnTo>
                <a:lnTo>
                  <a:pt x="46037" y="285751"/>
                </a:lnTo>
                <a:lnTo>
                  <a:pt x="46037" y="282576"/>
                </a:lnTo>
                <a:lnTo>
                  <a:pt x="42862" y="282576"/>
                </a:lnTo>
                <a:lnTo>
                  <a:pt x="41275" y="280988"/>
                </a:lnTo>
                <a:lnTo>
                  <a:pt x="38100" y="280988"/>
                </a:lnTo>
                <a:lnTo>
                  <a:pt x="36512" y="279401"/>
                </a:lnTo>
                <a:lnTo>
                  <a:pt x="36512" y="276226"/>
                </a:lnTo>
                <a:lnTo>
                  <a:pt x="33337" y="274638"/>
                </a:lnTo>
                <a:lnTo>
                  <a:pt x="36512" y="271463"/>
                </a:lnTo>
                <a:lnTo>
                  <a:pt x="33337" y="271463"/>
                </a:lnTo>
                <a:lnTo>
                  <a:pt x="31750" y="271463"/>
                </a:lnTo>
                <a:lnTo>
                  <a:pt x="30162" y="269876"/>
                </a:lnTo>
                <a:lnTo>
                  <a:pt x="30162" y="266701"/>
                </a:lnTo>
                <a:lnTo>
                  <a:pt x="26987" y="265113"/>
                </a:lnTo>
                <a:lnTo>
                  <a:pt x="26987" y="263526"/>
                </a:lnTo>
                <a:lnTo>
                  <a:pt x="26987" y="260351"/>
                </a:lnTo>
                <a:lnTo>
                  <a:pt x="25400" y="260351"/>
                </a:lnTo>
                <a:lnTo>
                  <a:pt x="26987" y="258763"/>
                </a:lnTo>
                <a:lnTo>
                  <a:pt x="25400" y="258763"/>
                </a:lnTo>
                <a:lnTo>
                  <a:pt x="25400" y="255588"/>
                </a:lnTo>
                <a:lnTo>
                  <a:pt x="22225" y="255588"/>
                </a:lnTo>
                <a:lnTo>
                  <a:pt x="22225" y="254001"/>
                </a:lnTo>
                <a:lnTo>
                  <a:pt x="20637" y="255588"/>
                </a:lnTo>
                <a:lnTo>
                  <a:pt x="17462" y="254001"/>
                </a:lnTo>
                <a:lnTo>
                  <a:pt x="17462" y="250826"/>
                </a:lnTo>
                <a:lnTo>
                  <a:pt x="17462" y="249238"/>
                </a:lnTo>
                <a:lnTo>
                  <a:pt x="15875" y="247651"/>
                </a:lnTo>
                <a:lnTo>
                  <a:pt x="15875" y="244476"/>
                </a:lnTo>
                <a:lnTo>
                  <a:pt x="15875" y="242888"/>
                </a:lnTo>
                <a:lnTo>
                  <a:pt x="15875" y="239713"/>
                </a:lnTo>
                <a:lnTo>
                  <a:pt x="15875" y="238126"/>
                </a:lnTo>
                <a:lnTo>
                  <a:pt x="14287" y="238126"/>
                </a:lnTo>
                <a:lnTo>
                  <a:pt x="14287" y="234951"/>
                </a:lnTo>
                <a:lnTo>
                  <a:pt x="11112" y="234951"/>
                </a:lnTo>
                <a:lnTo>
                  <a:pt x="11112" y="233363"/>
                </a:lnTo>
                <a:lnTo>
                  <a:pt x="9525" y="231776"/>
                </a:lnTo>
                <a:lnTo>
                  <a:pt x="9525" y="228601"/>
                </a:lnTo>
                <a:lnTo>
                  <a:pt x="6350" y="222251"/>
                </a:lnTo>
                <a:lnTo>
                  <a:pt x="4762" y="217488"/>
                </a:lnTo>
                <a:lnTo>
                  <a:pt x="3175" y="215901"/>
                </a:lnTo>
                <a:lnTo>
                  <a:pt x="3175" y="212726"/>
                </a:lnTo>
                <a:lnTo>
                  <a:pt x="3175" y="211138"/>
                </a:lnTo>
                <a:lnTo>
                  <a:pt x="3175" y="207963"/>
                </a:lnTo>
                <a:lnTo>
                  <a:pt x="0" y="206376"/>
                </a:lnTo>
                <a:lnTo>
                  <a:pt x="3175" y="206376"/>
                </a:lnTo>
                <a:lnTo>
                  <a:pt x="3175" y="204788"/>
                </a:lnTo>
                <a:lnTo>
                  <a:pt x="3175" y="201613"/>
                </a:lnTo>
                <a:lnTo>
                  <a:pt x="3175" y="200026"/>
                </a:lnTo>
                <a:lnTo>
                  <a:pt x="3175" y="196851"/>
                </a:lnTo>
                <a:lnTo>
                  <a:pt x="3175" y="195263"/>
                </a:lnTo>
                <a:lnTo>
                  <a:pt x="3175" y="192088"/>
                </a:lnTo>
                <a:lnTo>
                  <a:pt x="3175" y="188913"/>
                </a:lnTo>
                <a:lnTo>
                  <a:pt x="3175" y="185738"/>
                </a:lnTo>
                <a:lnTo>
                  <a:pt x="3175" y="184151"/>
                </a:lnTo>
                <a:lnTo>
                  <a:pt x="4762" y="184151"/>
                </a:lnTo>
                <a:lnTo>
                  <a:pt x="4762" y="180976"/>
                </a:lnTo>
                <a:lnTo>
                  <a:pt x="3175" y="180976"/>
                </a:lnTo>
                <a:lnTo>
                  <a:pt x="4762" y="179388"/>
                </a:lnTo>
                <a:lnTo>
                  <a:pt x="4762" y="176213"/>
                </a:lnTo>
                <a:lnTo>
                  <a:pt x="3175" y="176213"/>
                </a:lnTo>
                <a:lnTo>
                  <a:pt x="3175" y="174626"/>
                </a:lnTo>
                <a:lnTo>
                  <a:pt x="3175" y="173038"/>
                </a:lnTo>
                <a:lnTo>
                  <a:pt x="4762" y="173038"/>
                </a:lnTo>
                <a:lnTo>
                  <a:pt x="4762" y="169863"/>
                </a:lnTo>
                <a:lnTo>
                  <a:pt x="4762" y="168276"/>
                </a:lnTo>
                <a:lnTo>
                  <a:pt x="4762" y="165101"/>
                </a:lnTo>
                <a:lnTo>
                  <a:pt x="4762" y="163513"/>
                </a:lnTo>
                <a:lnTo>
                  <a:pt x="4762" y="160338"/>
                </a:lnTo>
                <a:lnTo>
                  <a:pt x="4762" y="158751"/>
                </a:lnTo>
                <a:lnTo>
                  <a:pt x="4762" y="157163"/>
                </a:lnTo>
                <a:lnTo>
                  <a:pt x="4762" y="153988"/>
                </a:lnTo>
                <a:lnTo>
                  <a:pt x="6350" y="152401"/>
                </a:lnTo>
                <a:lnTo>
                  <a:pt x="6350" y="149226"/>
                </a:lnTo>
                <a:lnTo>
                  <a:pt x="6350" y="147638"/>
                </a:lnTo>
                <a:lnTo>
                  <a:pt x="4762" y="147638"/>
                </a:lnTo>
                <a:lnTo>
                  <a:pt x="6350" y="144463"/>
                </a:lnTo>
                <a:lnTo>
                  <a:pt x="6350" y="142876"/>
                </a:lnTo>
                <a:lnTo>
                  <a:pt x="6350" y="141288"/>
                </a:lnTo>
                <a:lnTo>
                  <a:pt x="9525" y="141288"/>
                </a:lnTo>
                <a:lnTo>
                  <a:pt x="9525" y="138113"/>
                </a:lnTo>
                <a:lnTo>
                  <a:pt x="11112" y="138113"/>
                </a:lnTo>
                <a:lnTo>
                  <a:pt x="11112" y="136526"/>
                </a:lnTo>
                <a:lnTo>
                  <a:pt x="14287" y="136526"/>
                </a:lnTo>
                <a:lnTo>
                  <a:pt x="14287" y="133351"/>
                </a:lnTo>
                <a:lnTo>
                  <a:pt x="14287" y="131763"/>
                </a:lnTo>
                <a:lnTo>
                  <a:pt x="14287" y="130176"/>
                </a:lnTo>
                <a:lnTo>
                  <a:pt x="15875" y="127001"/>
                </a:lnTo>
                <a:lnTo>
                  <a:pt x="15875" y="125413"/>
                </a:lnTo>
                <a:lnTo>
                  <a:pt x="17462" y="125413"/>
                </a:lnTo>
                <a:lnTo>
                  <a:pt x="17462" y="122238"/>
                </a:lnTo>
                <a:lnTo>
                  <a:pt x="20637" y="127001"/>
                </a:lnTo>
                <a:lnTo>
                  <a:pt x="20637" y="125413"/>
                </a:lnTo>
                <a:lnTo>
                  <a:pt x="20637" y="122238"/>
                </a:lnTo>
                <a:lnTo>
                  <a:pt x="20637" y="120651"/>
                </a:lnTo>
                <a:lnTo>
                  <a:pt x="22225" y="120651"/>
                </a:lnTo>
                <a:lnTo>
                  <a:pt x="22225" y="117476"/>
                </a:lnTo>
                <a:lnTo>
                  <a:pt x="22225" y="115888"/>
                </a:lnTo>
                <a:lnTo>
                  <a:pt x="22225" y="114301"/>
                </a:lnTo>
                <a:lnTo>
                  <a:pt x="25400" y="114301"/>
                </a:lnTo>
                <a:lnTo>
                  <a:pt x="25400" y="111126"/>
                </a:lnTo>
                <a:lnTo>
                  <a:pt x="25400" y="109538"/>
                </a:lnTo>
                <a:lnTo>
                  <a:pt x="26987" y="109538"/>
                </a:lnTo>
                <a:lnTo>
                  <a:pt x="26987" y="106363"/>
                </a:lnTo>
                <a:lnTo>
                  <a:pt x="26987" y="104776"/>
                </a:lnTo>
                <a:lnTo>
                  <a:pt x="26987" y="101601"/>
                </a:lnTo>
                <a:lnTo>
                  <a:pt x="26987" y="100013"/>
                </a:lnTo>
                <a:lnTo>
                  <a:pt x="30162" y="100013"/>
                </a:lnTo>
                <a:lnTo>
                  <a:pt x="30162" y="93663"/>
                </a:lnTo>
                <a:lnTo>
                  <a:pt x="31750" y="93663"/>
                </a:lnTo>
                <a:lnTo>
                  <a:pt x="31750" y="90488"/>
                </a:lnTo>
                <a:lnTo>
                  <a:pt x="31750" y="88901"/>
                </a:lnTo>
                <a:lnTo>
                  <a:pt x="33337" y="88901"/>
                </a:lnTo>
                <a:lnTo>
                  <a:pt x="33337" y="85726"/>
                </a:lnTo>
                <a:lnTo>
                  <a:pt x="36512" y="85726"/>
                </a:lnTo>
                <a:lnTo>
                  <a:pt x="36512" y="88901"/>
                </a:lnTo>
                <a:lnTo>
                  <a:pt x="38100" y="88901"/>
                </a:lnTo>
                <a:lnTo>
                  <a:pt x="38100" y="85726"/>
                </a:lnTo>
                <a:lnTo>
                  <a:pt x="41275" y="85726"/>
                </a:lnTo>
                <a:lnTo>
                  <a:pt x="41275" y="84138"/>
                </a:lnTo>
                <a:lnTo>
                  <a:pt x="41275" y="82551"/>
                </a:lnTo>
                <a:lnTo>
                  <a:pt x="42862" y="82551"/>
                </a:lnTo>
                <a:lnTo>
                  <a:pt x="42862" y="79376"/>
                </a:lnTo>
                <a:lnTo>
                  <a:pt x="46037" y="77788"/>
                </a:lnTo>
                <a:lnTo>
                  <a:pt x="46037" y="74613"/>
                </a:lnTo>
                <a:lnTo>
                  <a:pt x="46037" y="73026"/>
                </a:lnTo>
                <a:lnTo>
                  <a:pt x="47625" y="73026"/>
                </a:lnTo>
                <a:lnTo>
                  <a:pt x="47625" y="69851"/>
                </a:lnTo>
                <a:lnTo>
                  <a:pt x="47625" y="68263"/>
                </a:lnTo>
                <a:lnTo>
                  <a:pt x="49212" y="68263"/>
                </a:lnTo>
                <a:lnTo>
                  <a:pt x="49212" y="66676"/>
                </a:lnTo>
                <a:lnTo>
                  <a:pt x="49212" y="63501"/>
                </a:lnTo>
                <a:lnTo>
                  <a:pt x="52387" y="61913"/>
                </a:lnTo>
                <a:lnTo>
                  <a:pt x="52387" y="58738"/>
                </a:lnTo>
                <a:lnTo>
                  <a:pt x="53975" y="58738"/>
                </a:lnTo>
                <a:lnTo>
                  <a:pt x="53975" y="57150"/>
                </a:lnTo>
                <a:lnTo>
                  <a:pt x="53975" y="55563"/>
                </a:lnTo>
                <a:lnTo>
                  <a:pt x="57150" y="55563"/>
                </a:lnTo>
                <a:lnTo>
                  <a:pt x="57150" y="57150"/>
                </a:lnTo>
                <a:lnTo>
                  <a:pt x="58737" y="57150"/>
                </a:lnTo>
                <a:lnTo>
                  <a:pt x="58737" y="55563"/>
                </a:lnTo>
                <a:lnTo>
                  <a:pt x="61912" y="55563"/>
                </a:lnTo>
                <a:lnTo>
                  <a:pt x="61912" y="52388"/>
                </a:lnTo>
                <a:lnTo>
                  <a:pt x="63500" y="52388"/>
                </a:lnTo>
                <a:lnTo>
                  <a:pt x="63500" y="50800"/>
                </a:lnTo>
                <a:lnTo>
                  <a:pt x="65087" y="50800"/>
                </a:lnTo>
                <a:lnTo>
                  <a:pt x="65087" y="47625"/>
                </a:lnTo>
                <a:lnTo>
                  <a:pt x="68262" y="46038"/>
                </a:lnTo>
                <a:lnTo>
                  <a:pt x="68262" y="42863"/>
                </a:lnTo>
                <a:lnTo>
                  <a:pt x="69850" y="41275"/>
                </a:lnTo>
                <a:lnTo>
                  <a:pt x="69850" y="39688"/>
                </a:lnTo>
                <a:lnTo>
                  <a:pt x="73025" y="39688"/>
                </a:lnTo>
                <a:lnTo>
                  <a:pt x="73025" y="36513"/>
                </a:lnTo>
                <a:lnTo>
                  <a:pt x="74612" y="34925"/>
                </a:lnTo>
                <a:lnTo>
                  <a:pt x="74612" y="31750"/>
                </a:lnTo>
                <a:lnTo>
                  <a:pt x="77787" y="31750"/>
                </a:lnTo>
                <a:lnTo>
                  <a:pt x="79375" y="31750"/>
                </a:lnTo>
                <a:lnTo>
                  <a:pt x="79375" y="30163"/>
                </a:lnTo>
                <a:lnTo>
                  <a:pt x="79375" y="26988"/>
                </a:lnTo>
                <a:lnTo>
                  <a:pt x="80962" y="30163"/>
                </a:lnTo>
                <a:lnTo>
                  <a:pt x="80962" y="25400"/>
                </a:lnTo>
                <a:lnTo>
                  <a:pt x="80962" y="23813"/>
                </a:lnTo>
                <a:lnTo>
                  <a:pt x="84137" y="23813"/>
                </a:lnTo>
                <a:lnTo>
                  <a:pt x="85725" y="20638"/>
                </a:lnTo>
                <a:lnTo>
                  <a:pt x="85725" y="19050"/>
                </a:lnTo>
                <a:lnTo>
                  <a:pt x="88900" y="19050"/>
                </a:lnTo>
                <a:lnTo>
                  <a:pt x="88900" y="20638"/>
                </a:lnTo>
                <a:lnTo>
                  <a:pt x="90487" y="19050"/>
                </a:lnTo>
                <a:lnTo>
                  <a:pt x="93662" y="15875"/>
                </a:lnTo>
                <a:lnTo>
                  <a:pt x="95250" y="11113"/>
                </a:lnTo>
                <a:lnTo>
                  <a:pt x="95250" y="14288"/>
                </a:lnTo>
                <a:lnTo>
                  <a:pt x="95250" y="15875"/>
                </a:lnTo>
                <a:lnTo>
                  <a:pt x="96837" y="15875"/>
                </a:lnTo>
                <a:lnTo>
                  <a:pt x="100012" y="15875"/>
                </a:lnTo>
                <a:lnTo>
                  <a:pt x="100012" y="14288"/>
                </a:lnTo>
                <a:lnTo>
                  <a:pt x="101600" y="11113"/>
                </a:lnTo>
                <a:lnTo>
                  <a:pt x="101600" y="9525"/>
                </a:lnTo>
                <a:lnTo>
                  <a:pt x="104775" y="9525"/>
                </a:lnTo>
                <a:lnTo>
                  <a:pt x="106362" y="9525"/>
                </a:lnTo>
                <a:close/>
                <a:moveTo>
                  <a:pt x="111125" y="3175"/>
                </a:moveTo>
                <a:lnTo>
                  <a:pt x="112713" y="3175"/>
                </a:lnTo>
                <a:lnTo>
                  <a:pt x="115888" y="3175"/>
                </a:lnTo>
                <a:lnTo>
                  <a:pt x="115888" y="4763"/>
                </a:lnTo>
                <a:lnTo>
                  <a:pt x="112713" y="4763"/>
                </a:lnTo>
                <a:lnTo>
                  <a:pt x="111125" y="4763"/>
                </a:lnTo>
                <a:close/>
                <a:moveTo>
                  <a:pt x="117476" y="0"/>
                </a:moveTo>
                <a:lnTo>
                  <a:pt x="117476" y="3175"/>
                </a:lnTo>
                <a:lnTo>
                  <a:pt x="115888" y="3175"/>
                </a:lnTo>
                <a:close/>
              </a:path>
            </a:pathLst>
          </a:cu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-908050" ty="-20320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DAD0CC6-D43A-3801-74FA-05652595C521}"/>
              </a:ext>
            </a:extLst>
          </p:cNvPr>
          <p:cNvSpPr txBox="1"/>
          <p:nvPr/>
        </p:nvSpPr>
        <p:spPr>
          <a:xfrm>
            <a:off x="419483" y="74121"/>
            <a:ext cx="1114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+mn-lt"/>
              </a:rPr>
              <a:t>02</a:t>
            </a:r>
            <a:endParaRPr lang="zh-CN" altLang="en-US" sz="5400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EB10E5-A1CC-EBF1-C9B8-BEFBB857DD91}"/>
              </a:ext>
            </a:extLst>
          </p:cNvPr>
          <p:cNvSpPr txBox="1"/>
          <p:nvPr/>
        </p:nvSpPr>
        <p:spPr>
          <a:xfrm>
            <a:off x="1635318" y="294198"/>
            <a:ext cx="306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37" name="Group 5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>
            <a:extLst>
              <a:ext uri="{FF2B5EF4-FFF2-40B4-BE49-F238E27FC236}">
                <a16:creationId xmlns:a16="http://schemas.microsoft.com/office/drawing/2014/main" id="{93ADBFB6-D8E1-F83F-7DB8-E7F629545B8B}"/>
              </a:ext>
            </a:extLst>
          </p:cNvPr>
          <p:cNvGrpSpPr/>
          <p:nvPr/>
        </p:nvGrpSpPr>
        <p:grpSpPr>
          <a:xfrm rot="1594084">
            <a:off x="986078" y="2085561"/>
            <a:ext cx="1726908" cy="2091198"/>
            <a:chOff x="952500" y="2470171"/>
            <a:chExt cx="1726908" cy="2091198"/>
          </a:xfrm>
          <a:effectLst>
            <a:outerShdw blurRad="76200" dir="18900000" sy="23000" kx="-1200000" algn="bl" rotWithShape="0">
              <a:schemeClr val="tx1">
                <a:lumMod val="75000"/>
                <a:lumOff val="25000"/>
                <a:alpha val="20000"/>
              </a:schemeClr>
            </a:outerShdw>
          </a:effectLst>
        </p:grpSpPr>
        <p:sp>
          <p:nvSpPr>
            <p:cNvPr id="38" name="Rounded Rectangle 12">
              <a:extLst>
                <a:ext uri="{FF2B5EF4-FFF2-40B4-BE49-F238E27FC236}">
                  <a16:creationId xmlns:a16="http://schemas.microsoft.com/office/drawing/2014/main" id="{8A9624CE-9F28-D01A-EFEE-20267B7768A2}"/>
                </a:ext>
              </a:extLst>
            </p:cNvPr>
            <p:cNvSpPr/>
            <p:nvPr/>
          </p:nvSpPr>
          <p:spPr>
            <a:xfrm>
              <a:off x="952500" y="2470171"/>
              <a:ext cx="1726905" cy="274320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olded Corner 3">
              <a:extLst>
                <a:ext uri="{FF2B5EF4-FFF2-40B4-BE49-F238E27FC236}">
                  <a16:creationId xmlns:a16="http://schemas.microsoft.com/office/drawing/2014/main" id="{74CDB814-EEC4-AA37-3215-C5AE956D8A8D}"/>
                </a:ext>
              </a:extLst>
            </p:cNvPr>
            <p:cNvSpPr/>
            <p:nvPr/>
          </p:nvSpPr>
          <p:spPr>
            <a:xfrm>
              <a:off x="952503" y="2710418"/>
              <a:ext cx="1726905" cy="1850951"/>
            </a:xfrm>
            <a:prstGeom prst="foldedCorner">
              <a:avLst/>
            </a:prstGeom>
            <a:solidFill>
              <a:srgbClr val="377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Rectangle 4">
              <a:extLst>
                <a:ext uri="{FF2B5EF4-FFF2-40B4-BE49-F238E27FC236}">
                  <a16:creationId xmlns:a16="http://schemas.microsoft.com/office/drawing/2014/main" id="{BA80DF29-44EB-8F22-4076-15F378015580}"/>
                </a:ext>
              </a:extLst>
            </p:cNvPr>
            <p:cNvSpPr/>
            <p:nvPr/>
          </p:nvSpPr>
          <p:spPr>
            <a:xfrm>
              <a:off x="1002162" y="3809520"/>
              <a:ext cx="153360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1" name="Group 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>
            <a:extLst>
              <a:ext uri="{FF2B5EF4-FFF2-40B4-BE49-F238E27FC236}">
                <a16:creationId xmlns:a16="http://schemas.microsoft.com/office/drawing/2014/main" id="{CAE6DF9F-1F90-E209-2DE2-2F77CEDE7B4C}"/>
              </a:ext>
            </a:extLst>
          </p:cNvPr>
          <p:cNvGrpSpPr/>
          <p:nvPr/>
        </p:nvGrpSpPr>
        <p:grpSpPr>
          <a:xfrm rot="21334779">
            <a:off x="3055248" y="3134837"/>
            <a:ext cx="1726908" cy="2091198"/>
            <a:chOff x="3004584" y="2470170"/>
            <a:chExt cx="1726908" cy="2091198"/>
          </a:xfrm>
          <a:effectLst>
            <a:outerShdw blurRad="76200" dir="18900000" sy="23000" kx="-1200000" algn="bl" rotWithShape="0">
              <a:schemeClr val="tx1">
                <a:lumMod val="75000"/>
                <a:lumOff val="25000"/>
                <a:alpha val="20000"/>
              </a:schemeClr>
            </a:outerShdw>
          </a:effectLst>
        </p:grpSpPr>
        <p:sp>
          <p:nvSpPr>
            <p:cNvPr id="42" name="Rounded Rectangle 13">
              <a:extLst>
                <a:ext uri="{FF2B5EF4-FFF2-40B4-BE49-F238E27FC236}">
                  <a16:creationId xmlns:a16="http://schemas.microsoft.com/office/drawing/2014/main" id="{3B70FC60-E82F-789C-878B-0616B0D6918C}"/>
                </a:ext>
              </a:extLst>
            </p:cNvPr>
            <p:cNvSpPr/>
            <p:nvPr/>
          </p:nvSpPr>
          <p:spPr>
            <a:xfrm>
              <a:off x="3004584" y="2470170"/>
              <a:ext cx="1726905" cy="274320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olded Corner 14">
              <a:extLst>
                <a:ext uri="{FF2B5EF4-FFF2-40B4-BE49-F238E27FC236}">
                  <a16:creationId xmlns:a16="http://schemas.microsoft.com/office/drawing/2014/main" id="{3F0106DB-1FAF-0780-D183-60A529F9732E}"/>
                </a:ext>
              </a:extLst>
            </p:cNvPr>
            <p:cNvSpPr/>
            <p:nvPr/>
          </p:nvSpPr>
          <p:spPr>
            <a:xfrm>
              <a:off x="3004587" y="2710417"/>
              <a:ext cx="1726905" cy="1850951"/>
            </a:xfrm>
            <a:prstGeom prst="foldedCorner">
              <a:avLst/>
            </a:prstGeom>
            <a:solidFill>
              <a:srgbClr val="7BAD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Rectangle 18">
              <a:extLst>
                <a:ext uri="{FF2B5EF4-FFF2-40B4-BE49-F238E27FC236}">
                  <a16:creationId xmlns:a16="http://schemas.microsoft.com/office/drawing/2014/main" id="{A6921B7B-247C-6E61-3DC8-1B74EDB9F539}"/>
                </a:ext>
              </a:extLst>
            </p:cNvPr>
            <p:cNvSpPr/>
            <p:nvPr/>
          </p:nvSpPr>
          <p:spPr>
            <a:xfrm>
              <a:off x="3150526" y="3707988"/>
              <a:ext cx="149990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5" name="Group 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>
            <a:extLst>
              <a:ext uri="{FF2B5EF4-FFF2-40B4-BE49-F238E27FC236}">
                <a16:creationId xmlns:a16="http://schemas.microsoft.com/office/drawing/2014/main" id="{68E36E17-66F8-D848-AA7E-C7BFB8830875}"/>
              </a:ext>
            </a:extLst>
          </p:cNvPr>
          <p:cNvGrpSpPr/>
          <p:nvPr/>
        </p:nvGrpSpPr>
        <p:grpSpPr>
          <a:xfrm rot="415641">
            <a:off x="5032221" y="1706859"/>
            <a:ext cx="1726908" cy="2091198"/>
            <a:chOff x="5056665" y="2470170"/>
            <a:chExt cx="1726908" cy="2091198"/>
          </a:xfrm>
          <a:effectLst>
            <a:outerShdw blurRad="76200" dir="18900000" sy="23000" kx="-1200000" algn="bl" rotWithShape="0">
              <a:schemeClr val="tx1">
                <a:lumMod val="75000"/>
                <a:lumOff val="25000"/>
                <a:alpha val="20000"/>
              </a:schemeClr>
            </a:outerShdw>
          </a:effectLst>
        </p:grpSpPr>
        <p:sp>
          <p:nvSpPr>
            <p:cNvPr id="46" name="Rounded Rectangle 19">
              <a:extLst>
                <a:ext uri="{FF2B5EF4-FFF2-40B4-BE49-F238E27FC236}">
                  <a16:creationId xmlns:a16="http://schemas.microsoft.com/office/drawing/2014/main" id="{05546451-5A4C-0DA9-391A-C7CB6653890C}"/>
                </a:ext>
              </a:extLst>
            </p:cNvPr>
            <p:cNvSpPr/>
            <p:nvPr/>
          </p:nvSpPr>
          <p:spPr>
            <a:xfrm>
              <a:off x="5056665" y="2470170"/>
              <a:ext cx="1726905" cy="274320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olded Corner 24">
              <a:extLst>
                <a:ext uri="{FF2B5EF4-FFF2-40B4-BE49-F238E27FC236}">
                  <a16:creationId xmlns:a16="http://schemas.microsoft.com/office/drawing/2014/main" id="{4CE417EF-2771-C300-9A8C-5718FA84F2E7}"/>
                </a:ext>
              </a:extLst>
            </p:cNvPr>
            <p:cNvSpPr/>
            <p:nvPr/>
          </p:nvSpPr>
          <p:spPr>
            <a:xfrm>
              <a:off x="5056668" y="2710417"/>
              <a:ext cx="1726905" cy="1850951"/>
            </a:xfrm>
            <a:prstGeom prst="foldedCorner">
              <a:avLst/>
            </a:prstGeom>
            <a:solidFill>
              <a:srgbClr val="377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Rectangle 26">
              <a:extLst>
                <a:ext uri="{FF2B5EF4-FFF2-40B4-BE49-F238E27FC236}">
                  <a16:creationId xmlns:a16="http://schemas.microsoft.com/office/drawing/2014/main" id="{ECD7B503-70C4-AB82-7F5A-84C88441ADBF}"/>
                </a:ext>
              </a:extLst>
            </p:cNvPr>
            <p:cNvSpPr/>
            <p:nvPr/>
          </p:nvSpPr>
          <p:spPr>
            <a:xfrm>
              <a:off x="5202854" y="3685953"/>
              <a:ext cx="145208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9" name="Group 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>
            <a:extLst>
              <a:ext uri="{FF2B5EF4-FFF2-40B4-BE49-F238E27FC236}">
                <a16:creationId xmlns:a16="http://schemas.microsoft.com/office/drawing/2014/main" id="{8ACD4681-629F-7E7A-7037-39A288F1472C}"/>
              </a:ext>
            </a:extLst>
          </p:cNvPr>
          <p:cNvGrpSpPr/>
          <p:nvPr/>
        </p:nvGrpSpPr>
        <p:grpSpPr>
          <a:xfrm rot="21167627">
            <a:off x="7180289" y="2363731"/>
            <a:ext cx="1726908" cy="2091198"/>
            <a:chOff x="7108743" y="2470170"/>
            <a:chExt cx="1726908" cy="2091198"/>
          </a:xfrm>
          <a:effectLst>
            <a:outerShdw blurRad="76200" dir="18900000" sy="23000" kx="-1200000" algn="bl" rotWithShape="0">
              <a:schemeClr val="tx1">
                <a:lumMod val="75000"/>
                <a:lumOff val="25000"/>
                <a:alpha val="20000"/>
              </a:schemeClr>
            </a:outerShdw>
          </a:effectLst>
        </p:grpSpPr>
        <p:sp>
          <p:nvSpPr>
            <p:cNvPr id="50" name="Rounded Rectangle 27">
              <a:extLst>
                <a:ext uri="{FF2B5EF4-FFF2-40B4-BE49-F238E27FC236}">
                  <a16:creationId xmlns:a16="http://schemas.microsoft.com/office/drawing/2014/main" id="{27BC3676-7422-6154-9A2C-F7859785BB19}"/>
                </a:ext>
              </a:extLst>
            </p:cNvPr>
            <p:cNvSpPr/>
            <p:nvPr/>
          </p:nvSpPr>
          <p:spPr>
            <a:xfrm>
              <a:off x="7108743" y="2470170"/>
              <a:ext cx="1726905" cy="274320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Folded Corner 28">
              <a:extLst>
                <a:ext uri="{FF2B5EF4-FFF2-40B4-BE49-F238E27FC236}">
                  <a16:creationId xmlns:a16="http://schemas.microsoft.com/office/drawing/2014/main" id="{75A97609-E685-E6E2-A28E-6EA2C3D6C6A8}"/>
                </a:ext>
              </a:extLst>
            </p:cNvPr>
            <p:cNvSpPr/>
            <p:nvPr/>
          </p:nvSpPr>
          <p:spPr>
            <a:xfrm>
              <a:off x="7108746" y="2710417"/>
              <a:ext cx="1726905" cy="1850951"/>
            </a:xfrm>
            <a:prstGeom prst="foldedCorner">
              <a:avLst/>
            </a:prstGeom>
            <a:solidFill>
              <a:srgbClr val="7BAD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Rectangle 30">
              <a:extLst>
                <a:ext uri="{FF2B5EF4-FFF2-40B4-BE49-F238E27FC236}">
                  <a16:creationId xmlns:a16="http://schemas.microsoft.com/office/drawing/2014/main" id="{99EACFEC-F1CB-60CF-70CA-68ADF9560DE9}"/>
                </a:ext>
              </a:extLst>
            </p:cNvPr>
            <p:cNvSpPr/>
            <p:nvPr/>
          </p:nvSpPr>
          <p:spPr>
            <a:xfrm>
              <a:off x="7258594" y="3753592"/>
              <a:ext cx="149706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3" name="Group 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>
            <a:extLst>
              <a:ext uri="{FF2B5EF4-FFF2-40B4-BE49-F238E27FC236}">
                <a16:creationId xmlns:a16="http://schemas.microsoft.com/office/drawing/2014/main" id="{68FD9FEA-DF4A-4BAD-9B16-0B4C9FA87F63}"/>
              </a:ext>
            </a:extLst>
          </p:cNvPr>
          <p:cNvGrpSpPr/>
          <p:nvPr/>
        </p:nvGrpSpPr>
        <p:grpSpPr>
          <a:xfrm rot="340464">
            <a:off x="9235175" y="1819274"/>
            <a:ext cx="1726908" cy="2091198"/>
            <a:chOff x="9160818" y="2470170"/>
            <a:chExt cx="1726908" cy="2091198"/>
          </a:xfrm>
          <a:effectLst>
            <a:outerShdw blurRad="76200" dir="18900000" sy="23000" kx="-1200000" algn="bl" rotWithShape="0">
              <a:schemeClr val="tx1">
                <a:lumMod val="75000"/>
                <a:lumOff val="25000"/>
                <a:alpha val="20000"/>
              </a:schemeClr>
            </a:outerShdw>
          </a:effectLst>
        </p:grpSpPr>
        <p:sp>
          <p:nvSpPr>
            <p:cNvPr id="54" name="Rounded Rectangle 31">
              <a:extLst>
                <a:ext uri="{FF2B5EF4-FFF2-40B4-BE49-F238E27FC236}">
                  <a16:creationId xmlns:a16="http://schemas.microsoft.com/office/drawing/2014/main" id="{6D9A2134-A487-14E6-98D1-CF57F1E29C15}"/>
                </a:ext>
              </a:extLst>
            </p:cNvPr>
            <p:cNvSpPr/>
            <p:nvPr/>
          </p:nvSpPr>
          <p:spPr>
            <a:xfrm>
              <a:off x="9160818" y="2470170"/>
              <a:ext cx="1726905" cy="274320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Folded Corner 32">
              <a:extLst>
                <a:ext uri="{FF2B5EF4-FFF2-40B4-BE49-F238E27FC236}">
                  <a16:creationId xmlns:a16="http://schemas.microsoft.com/office/drawing/2014/main" id="{9000242D-E498-AC26-4588-743F4D3E84EA}"/>
                </a:ext>
              </a:extLst>
            </p:cNvPr>
            <p:cNvSpPr/>
            <p:nvPr/>
          </p:nvSpPr>
          <p:spPr>
            <a:xfrm>
              <a:off x="9160821" y="2710417"/>
              <a:ext cx="1726905" cy="1850951"/>
            </a:xfrm>
            <a:prstGeom prst="foldedCorner">
              <a:avLst/>
            </a:prstGeom>
            <a:solidFill>
              <a:srgbClr val="377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Rectangle 34">
              <a:extLst>
                <a:ext uri="{FF2B5EF4-FFF2-40B4-BE49-F238E27FC236}">
                  <a16:creationId xmlns:a16="http://schemas.microsoft.com/office/drawing/2014/main" id="{DF1616D4-0238-463B-FFC7-8F98738C1A35}"/>
                </a:ext>
              </a:extLst>
            </p:cNvPr>
            <p:cNvSpPr/>
            <p:nvPr/>
          </p:nvSpPr>
          <p:spPr>
            <a:xfrm>
              <a:off x="9263744" y="3757189"/>
              <a:ext cx="153361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57" name="文本框 5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>
            <a:extLst>
              <a:ext uri="{FF2B5EF4-FFF2-40B4-BE49-F238E27FC236}">
                <a16:creationId xmlns:a16="http://schemas.microsoft.com/office/drawing/2014/main" id="{89CEAA02-8828-1D7A-544B-84492527BF27}"/>
              </a:ext>
            </a:extLst>
          </p:cNvPr>
          <p:cNvSpPr txBox="1"/>
          <p:nvPr/>
        </p:nvSpPr>
        <p:spPr>
          <a:xfrm rot="1462911">
            <a:off x="1197721" y="2999666"/>
            <a:ext cx="109517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8" name="文本框 5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>
            <a:extLst>
              <a:ext uri="{FF2B5EF4-FFF2-40B4-BE49-F238E27FC236}">
                <a16:creationId xmlns:a16="http://schemas.microsoft.com/office/drawing/2014/main" id="{99752C1D-A5A6-DFA7-475A-8F6A079F102A}"/>
              </a:ext>
            </a:extLst>
          </p:cNvPr>
          <p:cNvSpPr txBox="1"/>
          <p:nvPr/>
        </p:nvSpPr>
        <p:spPr>
          <a:xfrm rot="437878">
            <a:off x="5304553" y="2539475"/>
            <a:ext cx="109517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0" name="文本框 5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>
            <a:extLst>
              <a:ext uri="{FF2B5EF4-FFF2-40B4-BE49-F238E27FC236}">
                <a16:creationId xmlns:a16="http://schemas.microsoft.com/office/drawing/2014/main" id="{2942EE18-B9BC-8460-533F-0FB8BCA21288}"/>
              </a:ext>
            </a:extLst>
          </p:cNvPr>
          <p:cNvSpPr txBox="1"/>
          <p:nvPr/>
        </p:nvSpPr>
        <p:spPr>
          <a:xfrm rot="21358906">
            <a:off x="3380374" y="3978330"/>
            <a:ext cx="109517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1" name="文本框 60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>
            <a:extLst>
              <a:ext uri="{FF2B5EF4-FFF2-40B4-BE49-F238E27FC236}">
                <a16:creationId xmlns:a16="http://schemas.microsoft.com/office/drawing/2014/main" id="{AE69D7BE-D733-19C5-C76A-BB613935BD83}"/>
              </a:ext>
            </a:extLst>
          </p:cNvPr>
          <p:cNvSpPr txBox="1"/>
          <p:nvPr/>
        </p:nvSpPr>
        <p:spPr>
          <a:xfrm rot="21195870">
            <a:off x="7445405" y="3240092"/>
            <a:ext cx="109517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2" name="文本框 61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>
            <a:extLst>
              <a:ext uri="{FF2B5EF4-FFF2-40B4-BE49-F238E27FC236}">
                <a16:creationId xmlns:a16="http://schemas.microsoft.com/office/drawing/2014/main" id="{6C73BFBF-BCE3-944E-6973-70708662E55E}"/>
              </a:ext>
            </a:extLst>
          </p:cNvPr>
          <p:cNvSpPr txBox="1"/>
          <p:nvPr/>
        </p:nvSpPr>
        <p:spPr>
          <a:xfrm rot="304094">
            <a:off x="9539167" y="2650223"/>
            <a:ext cx="109517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6539095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荷塘月色国学文化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ef5j2l1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2398</Words>
  <Application>Microsoft Office PowerPoint</Application>
  <PresentationFormat>宽屏</PresentationFormat>
  <Paragraphs>225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阿里巴巴普惠体 2.0 55 Regular</vt:lpstr>
      <vt:lpstr>仓耳周珂正大榜书</vt:lpstr>
      <vt:lpstr>等线</vt:lpstr>
      <vt:lpstr>Arial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简约清新中国风道德讲堂ppt模板</dc:title>
  <dc:creator>51PPT模板网</dc:creator>
  <cp:keywords>www.51pptmoban.com</cp:keywords>
  <dc:description>www.51pptmoban.com</dc:description>
  <cp:lastModifiedBy>Win user</cp:lastModifiedBy>
  <cp:revision>141</cp:revision>
  <dcterms:created xsi:type="dcterms:W3CDTF">2017-04-29T09:11:14Z</dcterms:created>
  <dcterms:modified xsi:type="dcterms:W3CDTF">2022-07-10T14:57:24Z</dcterms:modified>
</cp:coreProperties>
</file>