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8" r:id="rId2"/>
    <p:sldId id="256" r:id="rId3"/>
    <p:sldId id="257" r:id="rId4"/>
    <p:sldId id="258" r:id="rId5"/>
    <p:sldId id="260" r:id="rId6"/>
    <p:sldId id="262" r:id="rId7"/>
    <p:sldId id="265" r:id="rId8"/>
    <p:sldId id="259" r:id="rId9"/>
    <p:sldId id="263" r:id="rId10"/>
    <p:sldId id="266" r:id="rId11"/>
    <p:sldId id="264" r:id="rId12"/>
    <p:sldId id="267" r:id="rId13"/>
    <p:sldId id="269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09BF3240-4F14-4046-AEB8-57BE7FEE9023}">
          <p14:sldIdLst>
            <p14:sldId id="268"/>
            <p14:sldId id="256"/>
            <p14:sldId id="257"/>
            <p14:sldId id="258"/>
            <p14:sldId id="260"/>
            <p14:sldId id="262"/>
            <p14:sldId id="265"/>
            <p14:sldId id="259"/>
            <p14:sldId id="263"/>
            <p14:sldId id="266"/>
            <p14:sldId id="264"/>
          </p14:sldIdLst>
        </p14:section>
        <p14:section name="作者信息" id="{5105855F-10F7-437B-9850-3572DEF64FFD}">
          <p14:sldIdLst>
            <p14:sldId id="267"/>
            <p14:sldId id="26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B5A9"/>
    <a:srgbClr val="FCF7EF"/>
    <a:srgbClr val="F29746"/>
    <a:srgbClr val="696969"/>
    <a:srgbClr val="CAB7D2"/>
    <a:srgbClr val="B2BDA1"/>
    <a:srgbClr val="B9B7D0"/>
    <a:srgbClr val="F0AF9C"/>
    <a:srgbClr val="F6B6B4"/>
    <a:srgbClr val="FFE7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3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114" y="528"/>
      </p:cViewPr>
      <p:guideLst>
        <p:guide orient="horz" pos="2160"/>
        <p:guide pos="3840"/>
        <p:guide orient="horz" pos="527"/>
        <p:guide orient="horz" pos="3793"/>
      </p:guideLst>
    </p:cSldViewPr>
  </p:slideViewPr>
  <p:notesTextViewPr>
    <p:cViewPr>
      <p:scale>
        <a:sx n="200" d="100"/>
        <a:sy n="200" d="100"/>
      </p:scale>
      <p:origin x="0" y="0"/>
    </p:cViewPr>
  </p:notesTextViewPr>
  <p:sorterViewPr>
    <p:cViewPr>
      <p:scale>
        <a:sx n="50" d="100"/>
        <a:sy n="50" d="100"/>
      </p:scale>
      <p:origin x="0" y="-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D8A1A5-DD4A-4444-A08F-D3F84E330031}" type="datetimeFigureOut">
              <a:rPr lang="zh-CN" altLang="en-US" smtClean="0"/>
              <a:t>2022/7/10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A2C258-EF2B-46B0-97AF-A9FE4DE6A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2375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2C258-EF2B-46B0-97AF-A9FE4DE6A27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062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2C258-EF2B-46B0-97AF-A9FE4DE6A27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2651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2C258-EF2B-46B0-97AF-A9FE4DE6A27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2786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2C258-EF2B-46B0-97AF-A9FE4DE6A27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5414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2C258-EF2B-46B0-97AF-A9FE4DE6A27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48113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2C258-EF2B-46B0-97AF-A9FE4DE6A27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4410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2C258-EF2B-46B0-97AF-A9FE4DE6A27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0565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2C258-EF2B-46B0-97AF-A9FE4DE6A27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0926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2C258-EF2B-46B0-97AF-A9FE4DE6A27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4098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2C258-EF2B-46B0-97AF-A9FE4DE6A27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8142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2C258-EF2B-46B0-97AF-A9FE4DE6A27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7215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2C258-EF2B-46B0-97AF-A9FE4DE6A27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7063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2C258-EF2B-46B0-97AF-A9FE4DE6A27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965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9138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屏幕&#10;&#10;描述已自动生成">
            <a:extLst>
              <a:ext uri="{FF2B5EF4-FFF2-40B4-BE49-F238E27FC236}">
                <a16:creationId xmlns:a16="http://schemas.microsoft.com/office/drawing/2014/main" id="{7D521988-3421-736E-BDA6-12B221BABF1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506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shejishi/wangchiyaodexiaogongzi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51pptmoban.com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墙上的广告单倒一边的照片&#10;&#10;描述已自动生成">
            <a:extLst>
              <a:ext uri="{FF2B5EF4-FFF2-40B4-BE49-F238E27FC236}">
                <a16:creationId xmlns:a16="http://schemas.microsoft.com/office/drawing/2014/main" id="{E21B77C2-B49D-5124-7D1D-05B2CA0A27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780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7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矩形 68">
            <a:extLst>
              <a:ext uri="{FF2B5EF4-FFF2-40B4-BE49-F238E27FC236}">
                <a16:creationId xmlns:a16="http://schemas.microsoft.com/office/drawing/2014/main" id="{F8903BD6-EE34-02DF-46F6-994E9176183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F7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桌子上放着一盆植物&#10;&#10;中度可信度描述已自动生成">
            <a:extLst>
              <a:ext uri="{FF2B5EF4-FFF2-40B4-BE49-F238E27FC236}">
                <a16:creationId xmlns:a16="http://schemas.microsoft.com/office/drawing/2014/main" id="{0CD800D7-C2E5-BC39-3CE3-B7ACFE0391B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620000" y="0"/>
            <a:ext cx="4572000" cy="6858000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72C4F660-A437-8C19-45D4-1A74A4C9ABC6}"/>
              </a:ext>
            </a:extLst>
          </p:cNvPr>
          <p:cNvGrpSpPr/>
          <p:nvPr/>
        </p:nvGrpSpPr>
        <p:grpSpPr>
          <a:xfrm>
            <a:off x="7269604" y="3078605"/>
            <a:ext cx="700791" cy="700791"/>
            <a:chOff x="856104" y="755555"/>
            <a:chExt cx="1001546" cy="1001546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5513D556-015B-4146-B6FF-843390716DC1}"/>
                </a:ext>
              </a:extLst>
            </p:cNvPr>
            <p:cNvSpPr/>
            <p:nvPr/>
          </p:nvSpPr>
          <p:spPr>
            <a:xfrm>
              <a:off x="1019214" y="915670"/>
              <a:ext cx="675326" cy="675326"/>
            </a:xfrm>
            <a:prstGeom prst="ellipse">
              <a:avLst/>
            </a:prstGeom>
            <a:solidFill>
              <a:srgbClr val="F297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94DE69C-DE29-77FC-052A-DCAABD0C21EC}"/>
                </a:ext>
              </a:extLst>
            </p:cNvPr>
            <p:cNvSpPr txBox="1"/>
            <p:nvPr/>
          </p:nvSpPr>
          <p:spPr>
            <a:xfrm>
              <a:off x="856104" y="755555"/>
              <a:ext cx="1001546" cy="1001546"/>
            </a:xfrm>
            <a:prstGeom prst="rect">
              <a:avLst/>
            </a:prstGeom>
            <a:noFill/>
          </p:spPr>
          <p:txBody>
            <a:bodyPr wrap="square" rtlCol="0">
              <a:prstTxWarp prst="textCircle">
                <a:avLst/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fr-FR" altLang="zh-CN" sz="2000" b="1">
                  <a:solidFill>
                    <a:srgbClr val="696969"/>
                  </a:solidFill>
                  <a:latin typeface="Amasis MT Pro" panose="020B0604020202020204" pitchFamily="18" charset="0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PE  LLENT    ESQ UE NET   US ET T  URPIS</a:t>
              </a:r>
              <a:endParaRPr lang="zh-CN" altLang="en-US" sz="2000" b="1">
                <a:solidFill>
                  <a:srgbClr val="696969"/>
                </a:solidFill>
                <a:latin typeface="Amasis MT Pro" panose="020B06040202020202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18E2B14-991E-87E3-B0AE-2F2CF13787E3}"/>
              </a:ext>
            </a:extLst>
          </p:cNvPr>
          <p:cNvSpPr/>
          <p:nvPr/>
        </p:nvSpPr>
        <p:spPr>
          <a:xfrm>
            <a:off x="2074019" y="1483281"/>
            <a:ext cx="3384550" cy="4631966"/>
          </a:xfrm>
          <a:custGeom>
            <a:avLst/>
            <a:gdLst>
              <a:gd name="connsiteX0" fmla="*/ 927545 w 3471858"/>
              <a:gd name="connsiteY0" fmla="*/ 292 h 4631966"/>
              <a:gd name="connsiteX1" fmla="*/ 1140108 w 3471858"/>
              <a:gd name="connsiteY1" fmla="*/ 146709 h 4631966"/>
              <a:gd name="connsiteX2" fmla="*/ 1331426 w 3471858"/>
              <a:gd name="connsiteY2" fmla="*/ 202310 h 4631966"/>
              <a:gd name="connsiteX3" fmla="*/ 1735439 w 3471858"/>
              <a:gd name="connsiteY3" fmla="*/ 292 h 4631966"/>
              <a:gd name="connsiteX4" fmla="*/ 1948216 w 3471858"/>
              <a:gd name="connsiteY4" fmla="*/ 146709 h 4631966"/>
              <a:gd name="connsiteX5" fmla="*/ 2139618 w 3471858"/>
              <a:gd name="connsiteY5" fmla="*/ 202310 h 4631966"/>
              <a:gd name="connsiteX6" fmla="*/ 2543576 w 3471858"/>
              <a:gd name="connsiteY6" fmla="*/ 292 h 4631966"/>
              <a:gd name="connsiteX7" fmla="*/ 2756457 w 3471858"/>
              <a:gd name="connsiteY7" fmla="*/ 146709 h 4631966"/>
              <a:gd name="connsiteX8" fmla="*/ 2947859 w 3471858"/>
              <a:gd name="connsiteY8" fmla="*/ 202310 h 4631966"/>
              <a:gd name="connsiteX9" fmla="*/ 3295671 w 3471858"/>
              <a:gd name="connsiteY9" fmla="*/ 13714 h 4631966"/>
              <a:gd name="connsiteX10" fmla="*/ 3338929 w 3471858"/>
              <a:gd name="connsiteY10" fmla="*/ 3433 h 4631966"/>
              <a:gd name="connsiteX11" fmla="*/ 3404662 w 3471858"/>
              <a:gd name="connsiteY11" fmla="*/ 47752 h 4631966"/>
              <a:gd name="connsiteX12" fmla="*/ 3471858 w 3471858"/>
              <a:gd name="connsiteY12" fmla="*/ 209976 h 4631966"/>
              <a:gd name="connsiteX13" fmla="*/ 3471858 w 3471858"/>
              <a:gd name="connsiteY13" fmla="*/ 4421990 h 4631966"/>
              <a:gd name="connsiteX14" fmla="*/ 3404662 w 3471858"/>
              <a:gd name="connsiteY14" fmla="*/ 4584215 h 4631966"/>
              <a:gd name="connsiteX15" fmla="*/ 3338927 w 3471858"/>
              <a:gd name="connsiteY15" fmla="*/ 4628535 h 4631966"/>
              <a:gd name="connsiteX16" fmla="*/ 3295671 w 3471858"/>
              <a:gd name="connsiteY16" fmla="*/ 4618254 h 4631966"/>
              <a:gd name="connsiteX17" fmla="*/ 2947859 w 3471858"/>
              <a:gd name="connsiteY17" fmla="*/ 4429658 h 4631966"/>
              <a:gd name="connsiteX18" fmla="*/ 2756457 w 3471858"/>
              <a:gd name="connsiteY18" fmla="*/ 4485259 h 4631966"/>
              <a:gd name="connsiteX19" fmla="*/ 2543576 w 3471858"/>
              <a:gd name="connsiteY19" fmla="*/ 4631675 h 4631966"/>
              <a:gd name="connsiteX20" fmla="*/ 2139618 w 3471858"/>
              <a:gd name="connsiteY20" fmla="*/ 4429658 h 4631966"/>
              <a:gd name="connsiteX21" fmla="*/ 1948216 w 3471858"/>
              <a:gd name="connsiteY21" fmla="*/ 4485259 h 4631966"/>
              <a:gd name="connsiteX22" fmla="*/ 1735439 w 3471858"/>
              <a:gd name="connsiteY22" fmla="*/ 4631675 h 4631966"/>
              <a:gd name="connsiteX23" fmla="*/ 1331426 w 3471858"/>
              <a:gd name="connsiteY23" fmla="*/ 4429658 h 4631966"/>
              <a:gd name="connsiteX24" fmla="*/ 1140108 w 3471858"/>
              <a:gd name="connsiteY24" fmla="*/ 4485259 h 4631966"/>
              <a:gd name="connsiteX25" fmla="*/ 927545 w 3471858"/>
              <a:gd name="connsiteY25" fmla="*/ 4631675 h 4631966"/>
              <a:gd name="connsiteX26" fmla="*/ 523692 w 3471858"/>
              <a:gd name="connsiteY26" fmla="*/ 4429658 h 4631966"/>
              <a:gd name="connsiteX27" fmla="*/ 332373 w 3471858"/>
              <a:gd name="connsiteY27" fmla="*/ 4485259 h 4631966"/>
              <a:gd name="connsiteX28" fmla="*/ 183319 w 3471858"/>
              <a:gd name="connsiteY28" fmla="*/ 4611795 h 4631966"/>
              <a:gd name="connsiteX29" fmla="*/ 131940 w 3471858"/>
              <a:gd name="connsiteY29" fmla="*/ 4627866 h 4631966"/>
              <a:gd name="connsiteX30" fmla="*/ 67196 w 3471858"/>
              <a:gd name="connsiteY30" fmla="*/ 4584215 h 4631966"/>
              <a:gd name="connsiteX31" fmla="*/ 0 w 3471858"/>
              <a:gd name="connsiteY31" fmla="*/ 4421990 h 4631966"/>
              <a:gd name="connsiteX32" fmla="*/ 0 w 3471858"/>
              <a:gd name="connsiteY32" fmla="*/ 209976 h 4631966"/>
              <a:gd name="connsiteX33" fmla="*/ 67196 w 3471858"/>
              <a:gd name="connsiteY33" fmla="*/ 47752 h 4631966"/>
              <a:gd name="connsiteX34" fmla="*/ 131938 w 3471858"/>
              <a:gd name="connsiteY34" fmla="*/ 4101 h 4631966"/>
              <a:gd name="connsiteX35" fmla="*/ 183319 w 3471858"/>
              <a:gd name="connsiteY35" fmla="*/ 20173 h 4631966"/>
              <a:gd name="connsiteX36" fmla="*/ 332373 w 3471858"/>
              <a:gd name="connsiteY36" fmla="*/ 146709 h 4631966"/>
              <a:gd name="connsiteX37" fmla="*/ 523692 w 3471858"/>
              <a:gd name="connsiteY37" fmla="*/ 202310 h 4631966"/>
              <a:gd name="connsiteX38" fmla="*/ 927545 w 3471858"/>
              <a:gd name="connsiteY38" fmla="*/ 292 h 4631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3471858" h="4631966">
                <a:moveTo>
                  <a:pt x="927545" y="292"/>
                </a:moveTo>
                <a:cubicBezTo>
                  <a:pt x="1007741" y="-6548"/>
                  <a:pt x="1087508" y="109823"/>
                  <a:pt x="1140108" y="146709"/>
                </a:cubicBezTo>
                <a:cubicBezTo>
                  <a:pt x="1196034" y="185924"/>
                  <a:pt x="1260401" y="196240"/>
                  <a:pt x="1331426" y="202310"/>
                </a:cubicBezTo>
                <a:cubicBezTo>
                  <a:pt x="1533004" y="219532"/>
                  <a:pt x="1570504" y="14369"/>
                  <a:pt x="1735439" y="292"/>
                </a:cubicBezTo>
                <a:cubicBezTo>
                  <a:pt x="1815691" y="-6548"/>
                  <a:pt x="1895533" y="109800"/>
                  <a:pt x="1948216" y="146709"/>
                </a:cubicBezTo>
                <a:cubicBezTo>
                  <a:pt x="2004170" y="185924"/>
                  <a:pt x="2068593" y="196262"/>
                  <a:pt x="2139618" y="202310"/>
                </a:cubicBezTo>
                <a:cubicBezTo>
                  <a:pt x="2341168" y="219532"/>
                  <a:pt x="2378696" y="14369"/>
                  <a:pt x="2543576" y="292"/>
                </a:cubicBezTo>
                <a:cubicBezTo>
                  <a:pt x="2623910" y="-6570"/>
                  <a:pt x="2703698" y="109756"/>
                  <a:pt x="2756457" y="146709"/>
                </a:cubicBezTo>
                <a:cubicBezTo>
                  <a:pt x="2812410" y="185924"/>
                  <a:pt x="2876834" y="196262"/>
                  <a:pt x="2947859" y="202310"/>
                </a:cubicBezTo>
                <a:cubicBezTo>
                  <a:pt x="3124305" y="217379"/>
                  <a:pt x="3175179" y="62167"/>
                  <a:pt x="3295671" y="13714"/>
                </a:cubicBezTo>
                <a:lnTo>
                  <a:pt x="3338929" y="3433"/>
                </a:lnTo>
                <a:lnTo>
                  <a:pt x="3404662" y="47752"/>
                </a:lnTo>
                <a:cubicBezTo>
                  <a:pt x="3446179" y="89269"/>
                  <a:pt x="3471858" y="146624"/>
                  <a:pt x="3471858" y="209976"/>
                </a:cubicBezTo>
                <a:lnTo>
                  <a:pt x="3471858" y="4421990"/>
                </a:lnTo>
                <a:cubicBezTo>
                  <a:pt x="3471858" y="4485343"/>
                  <a:pt x="3446179" y="4542698"/>
                  <a:pt x="3404662" y="4584215"/>
                </a:cubicBezTo>
                <a:lnTo>
                  <a:pt x="3338927" y="4628535"/>
                </a:lnTo>
                <a:lnTo>
                  <a:pt x="3295671" y="4618254"/>
                </a:lnTo>
                <a:cubicBezTo>
                  <a:pt x="3175179" y="4569800"/>
                  <a:pt x="3124305" y="4414589"/>
                  <a:pt x="2947859" y="4429658"/>
                </a:cubicBezTo>
                <a:cubicBezTo>
                  <a:pt x="2876834" y="4435706"/>
                  <a:pt x="2812410" y="4446043"/>
                  <a:pt x="2756457" y="4485259"/>
                </a:cubicBezTo>
                <a:cubicBezTo>
                  <a:pt x="2703698" y="4522212"/>
                  <a:pt x="2623910" y="4638538"/>
                  <a:pt x="2543576" y="4631675"/>
                </a:cubicBezTo>
                <a:cubicBezTo>
                  <a:pt x="2378696" y="4617599"/>
                  <a:pt x="2341168" y="4412436"/>
                  <a:pt x="2139618" y="4429658"/>
                </a:cubicBezTo>
                <a:cubicBezTo>
                  <a:pt x="2068593" y="4435706"/>
                  <a:pt x="2004170" y="4446043"/>
                  <a:pt x="1948216" y="4485259"/>
                </a:cubicBezTo>
                <a:cubicBezTo>
                  <a:pt x="1895533" y="4522167"/>
                  <a:pt x="1815691" y="4638515"/>
                  <a:pt x="1735439" y="4631675"/>
                </a:cubicBezTo>
                <a:cubicBezTo>
                  <a:pt x="1570504" y="4617599"/>
                  <a:pt x="1533004" y="4412436"/>
                  <a:pt x="1331426" y="4429658"/>
                </a:cubicBezTo>
                <a:cubicBezTo>
                  <a:pt x="1260401" y="4435728"/>
                  <a:pt x="1196034" y="4446043"/>
                  <a:pt x="1140108" y="4485259"/>
                </a:cubicBezTo>
                <a:cubicBezTo>
                  <a:pt x="1087508" y="4522144"/>
                  <a:pt x="1007741" y="4638515"/>
                  <a:pt x="927545" y="4631675"/>
                </a:cubicBezTo>
                <a:cubicBezTo>
                  <a:pt x="762687" y="4617599"/>
                  <a:pt x="725269" y="4412436"/>
                  <a:pt x="523692" y="4429658"/>
                </a:cubicBezTo>
                <a:cubicBezTo>
                  <a:pt x="452695" y="4435728"/>
                  <a:pt x="388300" y="4446043"/>
                  <a:pt x="332373" y="4485259"/>
                </a:cubicBezTo>
                <a:cubicBezTo>
                  <a:pt x="283957" y="4519207"/>
                  <a:pt x="241123" y="4580101"/>
                  <a:pt x="183319" y="4611795"/>
                </a:cubicBezTo>
                <a:lnTo>
                  <a:pt x="131940" y="4627866"/>
                </a:lnTo>
                <a:lnTo>
                  <a:pt x="67196" y="4584215"/>
                </a:lnTo>
                <a:cubicBezTo>
                  <a:pt x="25679" y="4542698"/>
                  <a:pt x="0" y="4485343"/>
                  <a:pt x="0" y="4421990"/>
                </a:cubicBezTo>
                <a:lnTo>
                  <a:pt x="0" y="209976"/>
                </a:lnTo>
                <a:cubicBezTo>
                  <a:pt x="0" y="146624"/>
                  <a:pt x="25679" y="89269"/>
                  <a:pt x="67196" y="47752"/>
                </a:cubicBezTo>
                <a:lnTo>
                  <a:pt x="131938" y="4101"/>
                </a:lnTo>
                <a:lnTo>
                  <a:pt x="183319" y="20173"/>
                </a:lnTo>
                <a:cubicBezTo>
                  <a:pt x="241123" y="51867"/>
                  <a:pt x="283957" y="112761"/>
                  <a:pt x="332373" y="146709"/>
                </a:cubicBezTo>
                <a:cubicBezTo>
                  <a:pt x="388300" y="185924"/>
                  <a:pt x="452695" y="196240"/>
                  <a:pt x="523692" y="202310"/>
                </a:cubicBezTo>
                <a:cubicBezTo>
                  <a:pt x="725269" y="219532"/>
                  <a:pt x="762687" y="14369"/>
                  <a:pt x="927545" y="292"/>
                </a:cubicBezTo>
                <a:close/>
              </a:path>
            </a:pathLst>
          </a:custGeom>
          <a:solidFill>
            <a:srgbClr val="FFE7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7EF2DD26-7EDE-6C3D-4B2A-FCE4526694DE}"/>
              </a:ext>
            </a:extLst>
          </p:cNvPr>
          <p:cNvCxnSpPr>
            <a:cxnSpLocks/>
          </p:cNvCxnSpPr>
          <p:nvPr/>
        </p:nvCxnSpPr>
        <p:spPr>
          <a:xfrm>
            <a:off x="2298805" y="3243233"/>
            <a:ext cx="2934978" cy="0"/>
          </a:xfrm>
          <a:prstGeom prst="line">
            <a:avLst/>
          </a:prstGeom>
          <a:ln w="12700">
            <a:solidFill>
              <a:srgbClr val="625F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EE1F8C43-4F76-8499-CD82-0C52A1769210}"/>
              </a:ext>
            </a:extLst>
          </p:cNvPr>
          <p:cNvSpPr txBox="1"/>
          <p:nvPr/>
        </p:nvSpPr>
        <p:spPr>
          <a:xfrm>
            <a:off x="2298805" y="3355360"/>
            <a:ext cx="2934978" cy="587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>
                <a:solidFill>
                  <a:srgbClr val="625F8A"/>
                </a:solidFill>
                <a:latin typeface="Amasis MT Pro" panose="020B06040202020202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tristique senectus et netus et malesuada fames ac turpis egestas</a:t>
            </a:r>
            <a:endParaRPr lang="zh-CN" altLang="en-US" sz="1400">
              <a:solidFill>
                <a:srgbClr val="625F8A"/>
              </a:solidFill>
              <a:latin typeface="Amasis MT Pro" panose="020B0604020202020204" pitchFamily="18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657FA668-976E-657C-BDEA-8182932A6303}"/>
              </a:ext>
            </a:extLst>
          </p:cNvPr>
          <p:cNvCxnSpPr>
            <a:cxnSpLocks/>
          </p:cNvCxnSpPr>
          <p:nvPr/>
        </p:nvCxnSpPr>
        <p:spPr>
          <a:xfrm>
            <a:off x="2298805" y="4055148"/>
            <a:ext cx="2934978" cy="0"/>
          </a:xfrm>
          <a:prstGeom prst="line">
            <a:avLst/>
          </a:prstGeom>
          <a:ln w="12700">
            <a:solidFill>
              <a:srgbClr val="625F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:a16="http://schemas.microsoft.com/office/drawing/2014/main" id="{244B1AA0-B150-9522-3279-91FE20E520E0}"/>
              </a:ext>
            </a:extLst>
          </p:cNvPr>
          <p:cNvSpPr txBox="1"/>
          <p:nvPr/>
        </p:nvSpPr>
        <p:spPr>
          <a:xfrm>
            <a:off x="2298805" y="4649877"/>
            <a:ext cx="2934978" cy="887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100">
                <a:solidFill>
                  <a:srgbClr val="625F8A"/>
                </a:solidFill>
                <a:latin typeface="Amasis MT Pro" panose="020B06040202020202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100">
              <a:solidFill>
                <a:srgbClr val="625F8A"/>
              </a:solidFill>
              <a:latin typeface="Amasis MT Pro" panose="020B0604020202020204" pitchFamily="18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2D09BFE-1E1E-663C-45B0-0B6FF7EF52E1}"/>
              </a:ext>
            </a:extLst>
          </p:cNvPr>
          <p:cNvGrpSpPr/>
          <p:nvPr/>
        </p:nvGrpSpPr>
        <p:grpSpPr>
          <a:xfrm>
            <a:off x="2863243" y="5916390"/>
            <a:ext cx="1806102" cy="340038"/>
            <a:chOff x="8313974" y="5417644"/>
            <a:chExt cx="1806102" cy="340038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08E68D35-BC2B-D1FC-8154-E449F00544B4}"/>
                </a:ext>
              </a:extLst>
            </p:cNvPr>
            <p:cNvSpPr/>
            <p:nvPr/>
          </p:nvSpPr>
          <p:spPr>
            <a:xfrm>
              <a:off x="8313974" y="5417644"/>
              <a:ext cx="1806102" cy="34003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625F8A"/>
              </a:solidFill>
            </a:ln>
            <a:effectLst>
              <a:outerShdw dist="38100" dir="2700000" algn="tl" rotWithShape="0">
                <a:srgbClr val="625F8A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C49BE5C-1B24-0283-2E4E-EAF905530425}"/>
                </a:ext>
              </a:extLst>
            </p:cNvPr>
            <p:cNvSpPr txBox="1"/>
            <p:nvPr/>
          </p:nvSpPr>
          <p:spPr>
            <a:xfrm>
              <a:off x="8500114" y="5433775"/>
              <a:ext cx="143382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400">
                  <a:solidFill>
                    <a:srgbClr val="625F8A"/>
                  </a:solidFill>
                  <a:latin typeface="Amasis MT Pro" panose="020B0604020202020204" pitchFamily="18" charset="0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INFORMATION</a:t>
              </a:r>
              <a:endParaRPr lang="zh-CN" altLang="en-US" sz="1400">
                <a:solidFill>
                  <a:srgbClr val="625F8A"/>
                </a:solidFill>
                <a:latin typeface="Amasis MT Pro" panose="020B06040202020202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5F0E1256-8128-3A74-7C10-FCB4FA9C3EBE}"/>
              </a:ext>
            </a:extLst>
          </p:cNvPr>
          <p:cNvGrpSpPr>
            <a:grpSpLocks noChangeAspect="1"/>
          </p:cNvGrpSpPr>
          <p:nvPr/>
        </p:nvGrpSpPr>
        <p:grpSpPr>
          <a:xfrm>
            <a:off x="2999565" y="836128"/>
            <a:ext cx="1533458" cy="2056621"/>
            <a:chOff x="12261889" y="-101832"/>
            <a:chExt cx="3456738" cy="4636057"/>
          </a:xfrm>
          <a:solidFill>
            <a:srgbClr val="F29746"/>
          </a:solidFill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1D5EB9E2-EEF5-9A13-1423-044D22B8913A}"/>
                </a:ext>
              </a:extLst>
            </p:cNvPr>
            <p:cNvSpPr/>
            <p:nvPr/>
          </p:nvSpPr>
          <p:spPr>
            <a:xfrm>
              <a:off x="12794073" y="-101832"/>
              <a:ext cx="2584794" cy="1279393"/>
            </a:xfrm>
            <a:custGeom>
              <a:avLst/>
              <a:gdLst>
                <a:gd name="connsiteX0" fmla="*/ 1213542 w 2584794"/>
                <a:gd name="connsiteY0" fmla="*/ 46421 h 1279393"/>
                <a:gd name="connsiteX1" fmla="*/ 473398 w 2584794"/>
                <a:gd name="connsiteY1" fmla="*/ 627059 h 1279393"/>
                <a:gd name="connsiteX2" fmla="*/ 6348 w 2584794"/>
                <a:gd name="connsiteY2" fmla="*/ 1226908 h 1279393"/>
                <a:gd name="connsiteX3" fmla="*/ 55219 w 2584794"/>
                <a:gd name="connsiteY3" fmla="*/ 1275780 h 1279393"/>
                <a:gd name="connsiteX4" fmla="*/ 1134767 w 2584794"/>
                <a:gd name="connsiteY4" fmla="*/ 1212672 h 1279393"/>
                <a:gd name="connsiteX5" fmla="*/ 2550748 w 2584794"/>
                <a:gd name="connsiteY5" fmla="*/ 1164797 h 1279393"/>
                <a:gd name="connsiteX6" fmla="*/ 2568734 w 2584794"/>
                <a:gd name="connsiteY6" fmla="*/ 1098206 h 1279393"/>
                <a:gd name="connsiteX7" fmla="*/ 1544835 w 2584794"/>
                <a:gd name="connsiteY7" fmla="*/ 140418 h 1279393"/>
                <a:gd name="connsiteX8" fmla="*/ 1179245 w 2584794"/>
                <a:gd name="connsiteY8" fmla="*/ 112289 h 1279393"/>
                <a:gd name="connsiteX9" fmla="*/ 1248092 w 2584794"/>
                <a:gd name="connsiteY9" fmla="*/ 131271 h 1279393"/>
                <a:gd name="connsiteX10" fmla="*/ 1723175 w 2584794"/>
                <a:gd name="connsiteY10" fmla="*/ 450100 h 1279393"/>
                <a:gd name="connsiteX11" fmla="*/ 2532664 w 2584794"/>
                <a:gd name="connsiteY11" fmla="*/ 1159854 h 1279393"/>
                <a:gd name="connsiteX12" fmla="*/ 2550651 w 2584794"/>
                <a:gd name="connsiteY12" fmla="*/ 1093264 h 1279393"/>
                <a:gd name="connsiteX13" fmla="*/ 1068539 w 2584794"/>
                <a:gd name="connsiteY13" fmla="*/ 1134825 h 1279393"/>
                <a:gd name="connsiteX14" fmla="*/ 19069 w 2584794"/>
                <a:gd name="connsiteY14" fmla="*/ 1214044 h 1279393"/>
                <a:gd name="connsiteX15" fmla="*/ 67940 w 2584794"/>
                <a:gd name="connsiteY15" fmla="*/ 1262915 h 1279393"/>
                <a:gd name="connsiteX16" fmla="*/ 655994 w 2584794"/>
                <a:gd name="connsiteY16" fmla="*/ 579525 h 1279393"/>
                <a:gd name="connsiteX17" fmla="*/ 1249564 w 2584794"/>
                <a:gd name="connsiteY17" fmla="*/ 108037 h 1279393"/>
                <a:gd name="connsiteX18" fmla="*/ 1213590 w 2584794"/>
                <a:gd name="connsiteY18" fmla="*/ 46422 h 1279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84794" h="1279393">
                  <a:moveTo>
                    <a:pt x="1213542" y="46421"/>
                  </a:moveTo>
                  <a:cubicBezTo>
                    <a:pt x="959395" y="228090"/>
                    <a:pt x="722118" y="436926"/>
                    <a:pt x="473398" y="627059"/>
                  </a:cubicBezTo>
                  <a:cubicBezTo>
                    <a:pt x="258742" y="791122"/>
                    <a:pt x="159125" y="1011675"/>
                    <a:pt x="6348" y="1226908"/>
                  </a:cubicBezTo>
                  <a:cubicBezTo>
                    <a:pt x="-16117" y="1258520"/>
                    <a:pt x="26019" y="1290284"/>
                    <a:pt x="55219" y="1275780"/>
                  </a:cubicBezTo>
                  <a:cubicBezTo>
                    <a:pt x="381552" y="1113362"/>
                    <a:pt x="785645" y="1179033"/>
                    <a:pt x="1134767" y="1212672"/>
                  </a:cubicBezTo>
                  <a:cubicBezTo>
                    <a:pt x="1609811" y="1258443"/>
                    <a:pt x="2075675" y="1106932"/>
                    <a:pt x="2550748" y="1164797"/>
                  </a:cubicBezTo>
                  <a:cubicBezTo>
                    <a:pt x="2589209" y="1169466"/>
                    <a:pt x="2594911" y="1116040"/>
                    <a:pt x="2568734" y="1098206"/>
                  </a:cubicBezTo>
                  <a:cubicBezTo>
                    <a:pt x="2165484" y="823308"/>
                    <a:pt x="1880985" y="480869"/>
                    <a:pt x="1544835" y="140418"/>
                  </a:cubicBezTo>
                  <a:cubicBezTo>
                    <a:pt x="1433892" y="28055"/>
                    <a:pt x="1250460" y="-95595"/>
                    <a:pt x="1179245" y="112289"/>
                  </a:cubicBezTo>
                  <a:cubicBezTo>
                    <a:pt x="1164282" y="155994"/>
                    <a:pt x="1233244" y="174593"/>
                    <a:pt x="1248092" y="131271"/>
                  </a:cubicBezTo>
                  <a:cubicBezTo>
                    <a:pt x="1317514" y="-71334"/>
                    <a:pt x="1660836" y="376964"/>
                    <a:pt x="1723175" y="450100"/>
                  </a:cubicBezTo>
                  <a:cubicBezTo>
                    <a:pt x="1958689" y="726144"/>
                    <a:pt x="2233587" y="956034"/>
                    <a:pt x="2532664" y="1159854"/>
                  </a:cubicBezTo>
                  <a:cubicBezTo>
                    <a:pt x="2538673" y="1137696"/>
                    <a:pt x="2544681" y="1115499"/>
                    <a:pt x="2550651" y="1093264"/>
                  </a:cubicBezTo>
                  <a:cubicBezTo>
                    <a:pt x="2054631" y="1032911"/>
                    <a:pt x="1566234" y="1182777"/>
                    <a:pt x="1068539" y="1134825"/>
                  </a:cubicBezTo>
                  <a:cubicBezTo>
                    <a:pt x="723190" y="1101492"/>
                    <a:pt x="340680" y="1053884"/>
                    <a:pt x="19069" y="1214044"/>
                  </a:cubicBezTo>
                  <a:lnTo>
                    <a:pt x="67940" y="1262915"/>
                  </a:lnTo>
                  <a:cubicBezTo>
                    <a:pt x="254585" y="1000038"/>
                    <a:pt x="387072" y="774508"/>
                    <a:pt x="655994" y="579525"/>
                  </a:cubicBezTo>
                  <a:cubicBezTo>
                    <a:pt x="861156" y="430765"/>
                    <a:pt x="1043941" y="255034"/>
                    <a:pt x="1249564" y="108037"/>
                  </a:cubicBezTo>
                  <a:cubicBezTo>
                    <a:pt x="1286724" y="81555"/>
                    <a:pt x="1251133" y="19557"/>
                    <a:pt x="1213590" y="46422"/>
                  </a:cubicBezTo>
                  <a:close/>
                </a:path>
              </a:pathLst>
            </a:custGeom>
            <a:grpFill/>
            <a:ln w="15875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CA7B0EA8-9E0E-97DE-8D6C-4C0CBAC7B1CD}"/>
                </a:ext>
              </a:extLst>
            </p:cNvPr>
            <p:cNvSpPr/>
            <p:nvPr/>
          </p:nvSpPr>
          <p:spPr>
            <a:xfrm>
              <a:off x="13377507" y="993330"/>
              <a:ext cx="690704" cy="580342"/>
            </a:xfrm>
            <a:custGeom>
              <a:avLst/>
              <a:gdLst>
                <a:gd name="connsiteX0" fmla="*/ 595818 w 690704"/>
                <a:gd name="connsiteY0" fmla="*/ 114591 h 580342"/>
                <a:gd name="connsiteX1" fmla="*/ 496397 w 690704"/>
                <a:gd name="connsiteY1" fmla="*/ 448654 h 580342"/>
                <a:gd name="connsiteX2" fmla="*/ 238380 w 690704"/>
                <a:gd name="connsiteY2" fmla="*/ 482561 h 580342"/>
                <a:gd name="connsiteX3" fmla="*/ 94293 w 690704"/>
                <a:gd name="connsiteY3" fmla="*/ 43296 h 580342"/>
                <a:gd name="connsiteX4" fmla="*/ 25445 w 690704"/>
                <a:gd name="connsiteY4" fmla="*/ 24314 h 580342"/>
                <a:gd name="connsiteX5" fmla="*/ 253347 w 690704"/>
                <a:gd name="connsiteY5" fmla="*/ 566253 h 580342"/>
                <a:gd name="connsiteX6" fmla="*/ 568922 w 690704"/>
                <a:gd name="connsiteY6" fmla="*/ 483206 h 580342"/>
                <a:gd name="connsiteX7" fmla="*/ 664712 w 690704"/>
                <a:gd name="connsiteY7" fmla="*/ 95573 h 580342"/>
                <a:gd name="connsiteX8" fmla="*/ 595826 w 690704"/>
                <a:gd name="connsiteY8" fmla="*/ 114593 h 580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0704" h="580342">
                  <a:moveTo>
                    <a:pt x="595818" y="114591"/>
                  </a:moveTo>
                  <a:cubicBezTo>
                    <a:pt x="646565" y="247959"/>
                    <a:pt x="611548" y="364036"/>
                    <a:pt x="496397" y="448654"/>
                  </a:cubicBezTo>
                  <a:cubicBezTo>
                    <a:pt x="418747" y="505676"/>
                    <a:pt x="326818" y="525845"/>
                    <a:pt x="238380" y="482561"/>
                  </a:cubicBezTo>
                  <a:cubicBezTo>
                    <a:pt x="86024" y="408049"/>
                    <a:pt x="40409" y="189910"/>
                    <a:pt x="94293" y="43296"/>
                  </a:cubicBezTo>
                  <a:cubicBezTo>
                    <a:pt x="110252" y="-26"/>
                    <a:pt x="41136" y="-18548"/>
                    <a:pt x="25445" y="24314"/>
                  </a:cubicBezTo>
                  <a:cubicBezTo>
                    <a:pt x="-49372" y="227830"/>
                    <a:pt x="45001" y="487112"/>
                    <a:pt x="253347" y="566253"/>
                  </a:cubicBezTo>
                  <a:cubicBezTo>
                    <a:pt x="359665" y="606590"/>
                    <a:pt x="489056" y="554542"/>
                    <a:pt x="568922" y="483206"/>
                  </a:cubicBezTo>
                  <a:cubicBezTo>
                    <a:pt x="685685" y="379033"/>
                    <a:pt x="720435" y="242030"/>
                    <a:pt x="664712" y="95573"/>
                  </a:cubicBezTo>
                  <a:cubicBezTo>
                    <a:pt x="648524" y="53016"/>
                    <a:pt x="579408" y="71501"/>
                    <a:pt x="595826" y="114593"/>
                  </a:cubicBezTo>
                  <a:close/>
                </a:path>
              </a:pathLst>
            </a:custGeom>
            <a:grpFill/>
            <a:ln w="15875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000B4530-AFC2-CF89-F7A2-DAD27DCE6E5B}"/>
                </a:ext>
              </a:extLst>
            </p:cNvPr>
            <p:cNvSpPr/>
            <p:nvPr/>
          </p:nvSpPr>
          <p:spPr>
            <a:xfrm>
              <a:off x="12765050" y="1079824"/>
              <a:ext cx="708883" cy="489720"/>
            </a:xfrm>
            <a:custGeom>
              <a:avLst/>
              <a:gdLst>
                <a:gd name="connsiteX0" fmla="*/ 641511 w 708883"/>
                <a:gd name="connsiteY0" fmla="*/ 241380 h 489720"/>
                <a:gd name="connsiteX1" fmla="*/ 267770 w 708883"/>
                <a:gd name="connsiteY1" fmla="*/ 373867 h 489720"/>
                <a:gd name="connsiteX2" fmla="*/ 119931 w 708883"/>
                <a:gd name="connsiteY2" fmla="*/ 67442 h 489720"/>
                <a:gd name="connsiteX3" fmla="*/ 83880 w 708883"/>
                <a:gd name="connsiteY3" fmla="*/ 5788 h 489720"/>
                <a:gd name="connsiteX4" fmla="*/ 171787 w 708883"/>
                <a:gd name="connsiteY4" fmla="*/ 395989 h 489720"/>
                <a:gd name="connsiteX5" fmla="*/ 428619 w 708883"/>
                <a:gd name="connsiteY5" fmla="*/ 489100 h 489720"/>
                <a:gd name="connsiteX6" fmla="*/ 703282 w 708883"/>
                <a:gd name="connsiteY6" fmla="*/ 277462 h 489720"/>
                <a:gd name="connsiteX7" fmla="*/ 641514 w 708883"/>
                <a:gd name="connsiteY7" fmla="*/ 241373 h 489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8883" h="489720">
                  <a:moveTo>
                    <a:pt x="641511" y="241380"/>
                  </a:moveTo>
                  <a:cubicBezTo>
                    <a:pt x="551002" y="386192"/>
                    <a:pt x="425474" y="461169"/>
                    <a:pt x="267770" y="373867"/>
                  </a:cubicBezTo>
                  <a:cubicBezTo>
                    <a:pt x="180744" y="325685"/>
                    <a:pt x="-25116" y="159819"/>
                    <a:pt x="119931" y="67442"/>
                  </a:cubicBezTo>
                  <a:cubicBezTo>
                    <a:pt x="158621" y="42758"/>
                    <a:pt x="122839" y="-19087"/>
                    <a:pt x="83880" y="5788"/>
                  </a:cubicBezTo>
                  <a:cubicBezTo>
                    <a:pt x="-93047" y="118534"/>
                    <a:pt x="45763" y="305943"/>
                    <a:pt x="171787" y="395989"/>
                  </a:cubicBezTo>
                  <a:cubicBezTo>
                    <a:pt x="248940" y="451136"/>
                    <a:pt x="331794" y="495528"/>
                    <a:pt x="428619" y="489100"/>
                  </a:cubicBezTo>
                  <a:cubicBezTo>
                    <a:pt x="552004" y="480872"/>
                    <a:pt x="642706" y="374326"/>
                    <a:pt x="703282" y="277462"/>
                  </a:cubicBezTo>
                  <a:cubicBezTo>
                    <a:pt x="727698" y="238274"/>
                    <a:pt x="665854" y="202453"/>
                    <a:pt x="641514" y="241373"/>
                  </a:cubicBezTo>
                  <a:close/>
                </a:path>
              </a:pathLst>
            </a:custGeom>
            <a:grpFill/>
            <a:ln w="15875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1D90368D-165B-5A33-264B-A822C9667381}"/>
                </a:ext>
              </a:extLst>
            </p:cNvPr>
            <p:cNvSpPr/>
            <p:nvPr/>
          </p:nvSpPr>
          <p:spPr>
            <a:xfrm>
              <a:off x="13963585" y="1053669"/>
              <a:ext cx="728926" cy="497083"/>
            </a:xfrm>
            <a:custGeom>
              <a:avLst/>
              <a:gdLst>
                <a:gd name="connsiteX0" fmla="*/ 4450 w 728926"/>
                <a:gd name="connsiteY0" fmla="*/ 223252 h 497083"/>
                <a:gd name="connsiteX1" fmla="*/ 172422 w 728926"/>
                <a:gd name="connsiteY1" fmla="*/ 442688 h 497083"/>
                <a:gd name="connsiteX2" fmla="*/ 480572 w 728926"/>
                <a:gd name="connsiteY2" fmla="*/ 489110 h 497083"/>
                <a:gd name="connsiteX3" fmla="*/ 694923 w 728926"/>
                <a:gd name="connsiteY3" fmla="*/ 35836 h 497083"/>
                <a:gd name="connsiteX4" fmla="*/ 649726 w 728926"/>
                <a:gd name="connsiteY4" fmla="*/ 70278 h 497083"/>
                <a:gd name="connsiteX5" fmla="*/ 676859 w 728926"/>
                <a:gd name="connsiteY5" fmla="*/ 84515 h 497083"/>
                <a:gd name="connsiteX6" fmla="*/ 712910 w 728926"/>
                <a:gd name="connsiteY6" fmla="*/ 22861 h 497083"/>
                <a:gd name="connsiteX7" fmla="*/ 668746 w 728926"/>
                <a:gd name="connsiteY7" fmla="*/ 1430 h 497083"/>
                <a:gd name="connsiteX8" fmla="*/ 623549 w 728926"/>
                <a:gd name="connsiteY8" fmla="*/ 35873 h 497083"/>
                <a:gd name="connsiteX9" fmla="*/ 487996 w 728926"/>
                <a:gd name="connsiteY9" fmla="*/ 414905 h 497083"/>
                <a:gd name="connsiteX10" fmla="*/ 208552 w 728926"/>
                <a:gd name="connsiteY10" fmla="*/ 380998 h 497083"/>
                <a:gd name="connsiteX11" fmla="*/ 66190 w 728926"/>
                <a:gd name="connsiteY11" fmla="*/ 187161 h 497083"/>
                <a:gd name="connsiteX12" fmla="*/ 4460 w 728926"/>
                <a:gd name="connsiteY12" fmla="*/ 223250 h 497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28926" h="497083">
                  <a:moveTo>
                    <a:pt x="4450" y="223252"/>
                  </a:moveTo>
                  <a:cubicBezTo>
                    <a:pt x="49073" y="308058"/>
                    <a:pt x="89142" y="390264"/>
                    <a:pt x="172422" y="442688"/>
                  </a:cubicBezTo>
                  <a:cubicBezTo>
                    <a:pt x="253708" y="493894"/>
                    <a:pt x="388155" y="507900"/>
                    <a:pt x="480572" y="489110"/>
                  </a:cubicBezTo>
                  <a:cubicBezTo>
                    <a:pt x="700204" y="444525"/>
                    <a:pt x="700322" y="219346"/>
                    <a:pt x="694923" y="35836"/>
                  </a:cubicBezTo>
                  <a:cubicBezTo>
                    <a:pt x="679845" y="47317"/>
                    <a:pt x="664805" y="58798"/>
                    <a:pt x="649726" y="70278"/>
                  </a:cubicBezTo>
                  <a:cubicBezTo>
                    <a:pt x="658758" y="75024"/>
                    <a:pt x="667790" y="79769"/>
                    <a:pt x="676859" y="84515"/>
                  </a:cubicBezTo>
                  <a:cubicBezTo>
                    <a:pt x="714938" y="110692"/>
                    <a:pt x="750567" y="48809"/>
                    <a:pt x="712910" y="22861"/>
                  </a:cubicBezTo>
                  <a:cubicBezTo>
                    <a:pt x="695497" y="10844"/>
                    <a:pt x="688493" y="7591"/>
                    <a:pt x="668746" y="1430"/>
                  </a:cubicBezTo>
                  <a:cubicBezTo>
                    <a:pt x="646932" y="-5382"/>
                    <a:pt x="622861" y="13140"/>
                    <a:pt x="623549" y="35873"/>
                  </a:cubicBezTo>
                  <a:cubicBezTo>
                    <a:pt x="627453" y="169241"/>
                    <a:pt x="646358" y="366066"/>
                    <a:pt x="487996" y="414905"/>
                  </a:cubicBezTo>
                  <a:cubicBezTo>
                    <a:pt x="401582" y="441541"/>
                    <a:pt x="287733" y="420224"/>
                    <a:pt x="208552" y="380998"/>
                  </a:cubicBezTo>
                  <a:cubicBezTo>
                    <a:pt x="136528" y="345330"/>
                    <a:pt x="101391" y="253939"/>
                    <a:pt x="66190" y="187161"/>
                  </a:cubicBezTo>
                  <a:cubicBezTo>
                    <a:pt x="44644" y="146442"/>
                    <a:pt x="-16971" y="182569"/>
                    <a:pt x="4460" y="223250"/>
                  </a:cubicBezTo>
                  <a:close/>
                </a:path>
              </a:pathLst>
            </a:custGeom>
            <a:grpFill/>
            <a:ln w="15875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4D9C1001-A96E-19E8-5FDF-B997E1164C98}"/>
                </a:ext>
              </a:extLst>
            </p:cNvPr>
            <p:cNvSpPr/>
            <p:nvPr/>
          </p:nvSpPr>
          <p:spPr>
            <a:xfrm>
              <a:off x="14595662" y="1010720"/>
              <a:ext cx="744641" cy="621188"/>
            </a:xfrm>
            <a:custGeom>
              <a:avLst/>
              <a:gdLst>
                <a:gd name="connsiteX0" fmla="*/ 633168 w 744641"/>
                <a:gd name="connsiteY0" fmla="*/ 34303 h 621188"/>
                <a:gd name="connsiteX1" fmla="*/ 668835 w 744641"/>
                <a:gd name="connsiteY1" fmla="*/ 231471 h 621188"/>
                <a:gd name="connsiteX2" fmla="*/ 461332 w 744641"/>
                <a:gd name="connsiteY2" fmla="*/ 543912 h 621188"/>
                <a:gd name="connsiteX3" fmla="*/ 147823 w 744641"/>
                <a:gd name="connsiteY3" fmla="*/ 351065 h 621188"/>
                <a:gd name="connsiteX4" fmla="*/ 66882 w 744641"/>
                <a:gd name="connsiteY4" fmla="*/ 114287 h 621188"/>
                <a:gd name="connsiteX5" fmla="*/ 5229 w 744641"/>
                <a:gd name="connsiteY5" fmla="*/ 150338 h 621188"/>
                <a:gd name="connsiteX6" fmla="*/ 170291 w 744641"/>
                <a:gd name="connsiteY6" fmla="*/ 517427 h 621188"/>
                <a:gd name="connsiteX7" fmla="*/ 480322 w 744641"/>
                <a:gd name="connsiteY7" fmla="*/ 612758 h 621188"/>
                <a:gd name="connsiteX8" fmla="*/ 725897 w 744641"/>
                <a:gd name="connsiteY8" fmla="*/ 398602 h 621188"/>
                <a:gd name="connsiteX9" fmla="*/ 704618 w 744641"/>
                <a:gd name="connsiteY9" fmla="*/ 34266 h 621188"/>
                <a:gd name="connsiteX10" fmla="*/ 633168 w 744641"/>
                <a:gd name="connsiteY10" fmla="*/ 34304 h 621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44641" h="621188">
                  <a:moveTo>
                    <a:pt x="633168" y="34303"/>
                  </a:moveTo>
                  <a:cubicBezTo>
                    <a:pt x="638947" y="101506"/>
                    <a:pt x="654331" y="165761"/>
                    <a:pt x="668835" y="231471"/>
                  </a:cubicBezTo>
                  <a:cubicBezTo>
                    <a:pt x="700714" y="375675"/>
                    <a:pt x="592524" y="497836"/>
                    <a:pt x="461332" y="543912"/>
                  </a:cubicBezTo>
                  <a:cubicBezTo>
                    <a:pt x="322447" y="592668"/>
                    <a:pt x="195545" y="467371"/>
                    <a:pt x="147823" y="351065"/>
                  </a:cubicBezTo>
                  <a:cubicBezTo>
                    <a:pt x="115523" y="272266"/>
                    <a:pt x="110893" y="188990"/>
                    <a:pt x="66882" y="114287"/>
                  </a:cubicBezTo>
                  <a:cubicBezTo>
                    <a:pt x="43499" y="74639"/>
                    <a:pt x="-18231" y="110575"/>
                    <a:pt x="5229" y="150338"/>
                  </a:cubicBezTo>
                  <a:cubicBezTo>
                    <a:pt x="76947" y="272077"/>
                    <a:pt x="74154" y="405220"/>
                    <a:pt x="170291" y="517427"/>
                  </a:cubicBezTo>
                  <a:cubicBezTo>
                    <a:pt x="248362" y="608586"/>
                    <a:pt x="367194" y="637442"/>
                    <a:pt x="480322" y="612758"/>
                  </a:cubicBezTo>
                  <a:cubicBezTo>
                    <a:pt x="579478" y="591174"/>
                    <a:pt x="689393" y="491900"/>
                    <a:pt x="725897" y="398602"/>
                  </a:cubicBezTo>
                  <a:cubicBezTo>
                    <a:pt x="774117" y="275335"/>
                    <a:pt x="715334" y="159072"/>
                    <a:pt x="704618" y="34266"/>
                  </a:cubicBezTo>
                  <a:cubicBezTo>
                    <a:pt x="700715" y="-11237"/>
                    <a:pt x="629226" y="-11620"/>
                    <a:pt x="633168" y="34304"/>
                  </a:cubicBezTo>
                  <a:close/>
                </a:path>
              </a:pathLst>
            </a:custGeom>
            <a:grpFill/>
            <a:ln w="15875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16F8E37C-1353-A953-CB7B-A0E12BE9BB24}"/>
                </a:ext>
              </a:extLst>
            </p:cNvPr>
            <p:cNvSpPr/>
            <p:nvPr/>
          </p:nvSpPr>
          <p:spPr>
            <a:xfrm>
              <a:off x="13956804" y="1312227"/>
              <a:ext cx="140714" cy="1177033"/>
            </a:xfrm>
            <a:custGeom>
              <a:avLst/>
              <a:gdLst>
                <a:gd name="connsiteX0" fmla="*/ 16816 w 140714"/>
                <a:gd name="connsiteY0" fmla="*/ 61098 h 1177033"/>
                <a:gd name="connsiteX1" fmla="*/ 26575 w 140714"/>
                <a:gd name="connsiteY1" fmla="*/ 597913 h 1177033"/>
                <a:gd name="connsiteX2" fmla="*/ 895 w 140714"/>
                <a:gd name="connsiteY2" fmla="*/ 1132318 h 1177033"/>
                <a:gd name="connsiteX3" fmla="*/ 69743 w 140714"/>
                <a:gd name="connsiteY3" fmla="*/ 1151300 h 1177033"/>
                <a:gd name="connsiteX4" fmla="*/ 71618 w 140714"/>
                <a:gd name="connsiteY4" fmla="*/ 916472 h 1177033"/>
                <a:gd name="connsiteX5" fmla="*/ 120987 w 140714"/>
                <a:gd name="connsiteY5" fmla="*/ 445945 h 1177033"/>
                <a:gd name="connsiteX6" fmla="*/ 67255 w 140714"/>
                <a:gd name="connsiteY6" fmla="*/ 10618 h 1177033"/>
                <a:gd name="connsiteX7" fmla="*/ 16816 w 140714"/>
                <a:gd name="connsiteY7" fmla="*/ 61096 h 1177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0714" h="1177033">
                  <a:moveTo>
                    <a:pt x="16816" y="61098"/>
                  </a:moveTo>
                  <a:cubicBezTo>
                    <a:pt x="126769" y="171924"/>
                    <a:pt x="44830" y="479044"/>
                    <a:pt x="26575" y="597913"/>
                  </a:cubicBezTo>
                  <a:cubicBezTo>
                    <a:pt x="-444" y="773997"/>
                    <a:pt x="36678" y="962210"/>
                    <a:pt x="895" y="1132318"/>
                  </a:cubicBezTo>
                  <a:cubicBezTo>
                    <a:pt x="-8596" y="1177247"/>
                    <a:pt x="60290" y="1196382"/>
                    <a:pt x="69743" y="1151300"/>
                  </a:cubicBezTo>
                  <a:cubicBezTo>
                    <a:pt x="86505" y="1071622"/>
                    <a:pt x="79043" y="997455"/>
                    <a:pt x="71618" y="916472"/>
                  </a:cubicBezTo>
                  <a:cubicBezTo>
                    <a:pt x="57267" y="759522"/>
                    <a:pt x="101393" y="600935"/>
                    <a:pt x="120987" y="445945"/>
                  </a:cubicBezTo>
                  <a:cubicBezTo>
                    <a:pt x="138017" y="311538"/>
                    <a:pt x="173799" y="118005"/>
                    <a:pt x="67255" y="10618"/>
                  </a:cubicBezTo>
                  <a:cubicBezTo>
                    <a:pt x="34879" y="-22141"/>
                    <a:pt x="-15637" y="28376"/>
                    <a:pt x="16816" y="61096"/>
                  </a:cubicBezTo>
                  <a:close/>
                </a:path>
              </a:pathLst>
            </a:custGeom>
            <a:grpFill/>
            <a:ln w="15875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38794A2A-91E9-B64D-27B5-6C46F6724F6C}"/>
                </a:ext>
              </a:extLst>
            </p:cNvPr>
            <p:cNvSpPr/>
            <p:nvPr/>
          </p:nvSpPr>
          <p:spPr>
            <a:xfrm>
              <a:off x="12261889" y="1761301"/>
              <a:ext cx="2733258" cy="1626651"/>
            </a:xfrm>
            <a:custGeom>
              <a:avLst/>
              <a:gdLst>
                <a:gd name="connsiteX0" fmla="*/ 631791 w 2733258"/>
                <a:gd name="connsiteY0" fmla="*/ 478092 h 1626651"/>
                <a:gd name="connsiteX1" fmla="*/ 629840 w 2733258"/>
                <a:gd name="connsiteY1" fmla="*/ 381498 h 1626651"/>
                <a:gd name="connsiteX2" fmla="*/ 843888 w 2733258"/>
                <a:gd name="connsiteY2" fmla="*/ 198684 h 1626651"/>
                <a:gd name="connsiteX3" fmla="*/ 1017630 w 2733258"/>
                <a:gd name="connsiteY3" fmla="*/ 473004 h 1626651"/>
                <a:gd name="connsiteX4" fmla="*/ 1519616 w 2733258"/>
                <a:gd name="connsiteY4" fmla="*/ 738712 h 1626651"/>
                <a:gd name="connsiteX5" fmla="*/ 2419611 w 2733258"/>
                <a:gd name="connsiteY5" fmla="*/ 755283 h 1626651"/>
                <a:gd name="connsiteX6" fmla="*/ 2628565 w 2733258"/>
                <a:gd name="connsiteY6" fmla="*/ 994627 h 1626651"/>
                <a:gd name="connsiteX7" fmla="*/ 2441390 w 2733258"/>
                <a:gd name="connsiteY7" fmla="*/ 1450155 h 1626651"/>
                <a:gd name="connsiteX8" fmla="*/ 1675528 w 2733258"/>
                <a:gd name="connsiteY8" fmla="*/ 1504958 h 1626651"/>
                <a:gd name="connsiteX9" fmla="*/ 1014485 w 2733258"/>
                <a:gd name="connsiteY9" fmla="*/ 973238 h 1626651"/>
                <a:gd name="connsiteX10" fmla="*/ 765501 w 2733258"/>
                <a:gd name="connsiteY10" fmla="*/ 1015374 h 1626651"/>
                <a:gd name="connsiteX11" fmla="*/ 501242 w 2733258"/>
                <a:gd name="connsiteY11" fmla="*/ 1249584 h 1626651"/>
                <a:gd name="connsiteX12" fmla="*/ 83257 w 2733258"/>
                <a:gd name="connsiteY12" fmla="*/ 1060068 h 1626651"/>
                <a:gd name="connsiteX13" fmla="*/ 276976 w 2733258"/>
                <a:gd name="connsiteY13" fmla="*/ 797191 h 1626651"/>
                <a:gd name="connsiteX14" fmla="*/ 613978 w 2733258"/>
                <a:gd name="connsiteY14" fmla="*/ 415749 h 1626651"/>
                <a:gd name="connsiteX15" fmla="*/ 542528 w 2733258"/>
                <a:gd name="connsiteY15" fmla="*/ 415749 h 1626651"/>
                <a:gd name="connsiteX16" fmla="*/ 4449 w 2733258"/>
                <a:gd name="connsiteY16" fmla="*/ 1132244 h 1626651"/>
                <a:gd name="connsiteX17" fmla="*/ 537247 w 2733258"/>
                <a:gd name="connsiteY17" fmla="*/ 1311238 h 1626651"/>
                <a:gd name="connsiteX18" fmla="*/ 963922 w 2733258"/>
                <a:gd name="connsiteY18" fmla="*/ 1023789 h 1626651"/>
                <a:gd name="connsiteX19" fmla="*/ 1267213 w 2733258"/>
                <a:gd name="connsiteY19" fmla="*/ 1372352 h 1626651"/>
                <a:gd name="connsiteX20" fmla="*/ 2477454 w 2733258"/>
                <a:gd name="connsiteY20" fmla="*/ 1511922 h 1626651"/>
                <a:gd name="connsiteX21" fmla="*/ 2614388 w 2733258"/>
                <a:gd name="connsiteY21" fmla="*/ 835498 h 1626651"/>
                <a:gd name="connsiteX22" fmla="*/ 1733067 w 2733258"/>
                <a:gd name="connsiteY22" fmla="*/ 675755 h 1626651"/>
                <a:gd name="connsiteX23" fmla="*/ 1026869 w 2733258"/>
                <a:gd name="connsiteY23" fmla="*/ 364853 h 1626651"/>
                <a:gd name="connsiteX24" fmla="*/ 775239 w 2733258"/>
                <a:gd name="connsiteY24" fmla="*/ 31711 h 1626651"/>
                <a:gd name="connsiteX25" fmla="*/ 560427 w 2733258"/>
                <a:gd name="connsiteY25" fmla="*/ 478206 h 1626651"/>
                <a:gd name="connsiteX26" fmla="*/ 631801 w 2733258"/>
                <a:gd name="connsiteY26" fmla="*/ 478091 h 1626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733258" h="1626651">
                  <a:moveTo>
                    <a:pt x="631791" y="478092"/>
                  </a:moveTo>
                  <a:cubicBezTo>
                    <a:pt x="633628" y="445869"/>
                    <a:pt x="632978" y="413646"/>
                    <a:pt x="629840" y="381498"/>
                  </a:cubicBezTo>
                  <a:cubicBezTo>
                    <a:pt x="628883" y="363090"/>
                    <a:pt x="608294" y="-122290"/>
                    <a:pt x="843888" y="198684"/>
                  </a:cubicBezTo>
                  <a:cubicBezTo>
                    <a:pt x="907914" y="285901"/>
                    <a:pt x="945151" y="391452"/>
                    <a:pt x="1017630" y="473004"/>
                  </a:cubicBezTo>
                  <a:cubicBezTo>
                    <a:pt x="1150391" y="622567"/>
                    <a:pt x="1317286" y="719656"/>
                    <a:pt x="1519616" y="738712"/>
                  </a:cubicBezTo>
                  <a:cubicBezTo>
                    <a:pt x="1805419" y="765578"/>
                    <a:pt x="2156734" y="630140"/>
                    <a:pt x="2419611" y="755283"/>
                  </a:cubicBezTo>
                  <a:cubicBezTo>
                    <a:pt x="2518229" y="802279"/>
                    <a:pt x="2578472" y="903465"/>
                    <a:pt x="2628565" y="994627"/>
                  </a:cubicBezTo>
                  <a:cubicBezTo>
                    <a:pt x="2762354" y="1238370"/>
                    <a:pt x="2593241" y="1359453"/>
                    <a:pt x="2441390" y="1450155"/>
                  </a:cubicBezTo>
                  <a:cubicBezTo>
                    <a:pt x="2203231" y="1592331"/>
                    <a:pt x="1930518" y="1580467"/>
                    <a:pt x="1675528" y="1504958"/>
                  </a:cubicBezTo>
                  <a:cubicBezTo>
                    <a:pt x="1354093" y="1409857"/>
                    <a:pt x="1225741" y="1194928"/>
                    <a:pt x="1014485" y="973238"/>
                  </a:cubicBezTo>
                  <a:cubicBezTo>
                    <a:pt x="928263" y="882729"/>
                    <a:pt x="841272" y="944612"/>
                    <a:pt x="765501" y="1015374"/>
                  </a:cubicBezTo>
                  <a:cubicBezTo>
                    <a:pt x="673653" y="1101099"/>
                    <a:pt x="614448" y="1185638"/>
                    <a:pt x="501242" y="1249584"/>
                  </a:cubicBezTo>
                  <a:cubicBezTo>
                    <a:pt x="374722" y="1321073"/>
                    <a:pt x="33429" y="1426236"/>
                    <a:pt x="83257" y="1060068"/>
                  </a:cubicBezTo>
                  <a:cubicBezTo>
                    <a:pt x="94624" y="976525"/>
                    <a:pt x="207945" y="859648"/>
                    <a:pt x="276976" y="797191"/>
                  </a:cubicBezTo>
                  <a:cubicBezTo>
                    <a:pt x="395120" y="690304"/>
                    <a:pt x="597254" y="592254"/>
                    <a:pt x="613978" y="415749"/>
                  </a:cubicBezTo>
                  <a:cubicBezTo>
                    <a:pt x="618303" y="369863"/>
                    <a:pt x="546814" y="370323"/>
                    <a:pt x="542528" y="415749"/>
                  </a:cubicBezTo>
                  <a:cubicBezTo>
                    <a:pt x="515776" y="697799"/>
                    <a:pt x="-55823" y="785552"/>
                    <a:pt x="4449" y="1132244"/>
                  </a:cubicBezTo>
                  <a:cubicBezTo>
                    <a:pt x="56343" y="1430557"/>
                    <a:pt x="307582" y="1421602"/>
                    <a:pt x="537247" y="1311238"/>
                  </a:cubicBezTo>
                  <a:cubicBezTo>
                    <a:pt x="625383" y="1268873"/>
                    <a:pt x="884663" y="960147"/>
                    <a:pt x="963922" y="1023789"/>
                  </a:cubicBezTo>
                  <a:cubicBezTo>
                    <a:pt x="1086387" y="1122025"/>
                    <a:pt x="1138047" y="1278858"/>
                    <a:pt x="1267213" y="1372352"/>
                  </a:cubicBezTo>
                  <a:cubicBezTo>
                    <a:pt x="1629903" y="1634847"/>
                    <a:pt x="2069128" y="1715830"/>
                    <a:pt x="2477454" y="1511922"/>
                  </a:cubicBezTo>
                  <a:cubicBezTo>
                    <a:pt x="2785142" y="1358225"/>
                    <a:pt x="2795097" y="1096964"/>
                    <a:pt x="2614388" y="835498"/>
                  </a:cubicBezTo>
                  <a:cubicBezTo>
                    <a:pt x="2406356" y="534432"/>
                    <a:pt x="2034368" y="660717"/>
                    <a:pt x="1733067" y="675755"/>
                  </a:cubicBezTo>
                  <a:cubicBezTo>
                    <a:pt x="1444051" y="690146"/>
                    <a:pt x="1199504" y="604421"/>
                    <a:pt x="1026869" y="364853"/>
                  </a:cubicBezTo>
                  <a:cubicBezTo>
                    <a:pt x="942521" y="247826"/>
                    <a:pt x="899467" y="114644"/>
                    <a:pt x="775239" y="31711"/>
                  </a:cubicBezTo>
                  <a:cubicBezTo>
                    <a:pt x="524648" y="-135487"/>
                    <a:pt x="561994" y="409626"/>
                    <a:pt x="560427" y="478206"/>
                  </a:cubicBezTo>
                  <a:cubicBezTo>
                    <a:pt x="559279" y="524244"/>
                    <a:pt x="630691" y="524130"/>
                    <a:pt x="631801" y="478091"/>
                  </a:cubicBezTo>
                  <a:close/>
                </a:path>
              </a:pathLst>
            </a:custGeom>
            <a:grpFill/>
            <a:ln w="15875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DF93BBB2-386D-9DE0-FC70-9E7D2589EC9E}"/>
                </a:ext>
              </a:extLst>
            </p:cNvPr>
            <p:cNvSpPr/>
            <p:nvPr/>
          </p:nvSpPr>
          <p:spPr>
            <a:xfrm>
              <a:off x="14819456" y="2437597"/>
              <a:ext cx="899171" cy="634545"/>
            </a:xfrm>
            <a:custGeom>
              <a:avLst/>
              <a:gdLst>
                <a:gd name="connsiteX0" fmla="*/ 60400 w 899171"/>
                <a:gd name="connsiteY0" fmla="*/ 183689 h 634545"/>
                <a:gd name="connsiteX1" fmla="*/ 399048 w 899171"/>
                <a:gd name="connsiteY1" fmla="*/ 236043 h 634545"/>
                <a:gd name="connsiteX2" fmla="*/ 459017 w 899171"/>
                <a:gd name="connsiteY2" fmla="*/ 376230 h 634545"/>
                <a:gd name="connsiteX3" fmla="*/ 854616 w 899171"/>
                <a:gd name="connsiteY3" fmla="*/ 585066 h 634545"/>
                <a:gd name="connsiteX4" fmla="*/ 854616 w 899171"/>
                <a:gd name="connsiteY4" fmla="*/ 516218 h 634545"/>
                <a:gd name="connsiteX5" fmla="*/ 322435 w 899171"/>
                <a:gd name="connsiteY5" fmla="*/ 457130 h 634545"/>
                <a:gd name="connsiteX6" fmla="*/ 98129 w 899171"/>
                <a:gd name="connsiteY6" fmla="*/ 302325 h 634545"/>
                <a:gd name="connsiteX7" fmla="*/ 79147 w 899171"/>
                <a:gd name="connsiteY7" fmla="*/ 371173 h 634545"/>
                <a:gd name="connsiteX8" fmla="*/ 426789 w 899171"/>
                <a:gd name="connsiteY8" fmla="*/ 611810 h 634545"/>
                <a:gd name="connsiteX9" fmla="*/ 873588 w 899171"/>
                <a:gd name="connsiteY9" fmla="*/ 585059 h 634545"/>
                <a:gd name="connsiteX10" fmla="*/ 873588 w 899171"/>
                <a:gd name="connsiteY10" fmla="*/ 516212 h 634545"/>
                <a:gd name="connsiteX11" fmla="*/ 480517 w 899171"/>
                <a:gd name="connsiteY11" fmla="*/ 259076 h 634545"/>
                <a:gd name="connsiteX12" fmla="*/ 376922 w 899171"/>
                <a:gd name="connsiteY12" fmla="*/ 47977 h 634545"/>
                <a:gd name="connsiteX13" fmla="*/ 9950 w 899171"/>
                <a:gd name="connsiteY13" fmla="*/ 133204 h 634545"/>
                <a:gd name="connsiteX14" fmla="*/ 60390 w 899171"/>
                <a:gd name="connsiteY14" fmla="*/ 183682 h 634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99171" h="634545">
                  <a:moveTo>
                    <a:pt x="60400" y="183689"/>
                  </a:moveTo>
                  <a:cubicBezTo>
                    <a:pt x="166983" y="69258"/>
                    <a:pt x="334563" y="21840"/>
                    <a:pt x="399048" y="236043"/>
                  </a:cubicBezTo>
                  <a:cubicBezTo>
                    <a:pt x="413169" y="282924"/>
                    <a:pt x="427062" y="337384"/>
                    <a:pt x="459017" y="376230"/>
                  </a:cubicBezTo>
                  <a:cubicBezTo>
                    <a:pt x="562612" y="502368"/>
                    <a:pt x="705552" y="535091"/>
                    <a:pt x="854616" y="585066"/>
                  </a:cubicBezTo>
                  <a:lnTo>
                    <a:pt x="854616" y="516218"/>
                  </a:lnTo>
                  <a:cubicBezTo>
                    <a:pt x="655117" y="558966"/>
                    <a:pt x="492239" y="605043"/>
                    <a:pt x="322435" y="457130"/>
                  </a:cubicBezTo>
                  <a:cubicBezTo>
                    <a:pt x="250181" y="394213"/>
                    <a:pt x="188185" y="337918"/>
                    <a:pt x="98129" y="302325"/>
                  </a:cubicBezTo>
                  <a:cubicBezTo>
                    <a:pt x="55267" y="285333"/>
                    <a:pt x="36821" y="354487"/>
                    <a:pt x="79147" y="371173"/>
                  </a:cubicBezTo>
                  <a:cubicBezTo>
                    <a:pt x="212830" y="424023"/>
                    <a:pt x="289982" y="568222"/>
                    <a:pt x="426789" y="611810"/>
                  </a:cubicBezTo>
                  <a:cubicBezTo>
                    <a:pt x="583769" y="661829"/>
                    <a:pt x="717647" y="618507"/>
                    <a:pt x="873588" y="585059"/>
                  </a:cubicBezTo>
                  <a:cubicBezTo>
                    <a:pt x="910289" y="577214"/>
                    <a:pt x="905007" y="526697"/>
                    <a:pt x="873588" y="516212"/>
                  </a:cubicBezTo>
                  <a:cubicBezTo>
                    <a:pt x="717637" y="463935"/>
                    <a:pt x="546765" y="433472"/>
                    <a:pt x="480517" y="259076"/>
                  </a:cubicBezTo>
                  <a:cubicBezTo>
                    <a:pt x="449786" y="178097"/>
                    <a:pt x="439032" y="111276"/>
                    <a:pt x="376922" y="47977"/>
                  </a:cubicBezTo>
                  <a:cubicBezTo>
                    <a:pt x="266097" y="-64887"/>
                    <a:pt x="91806" y="45336"/>
                    <a:pt x="9950" y="133204"/>
                  </a:cubicBezTo>
                  <a:cubicBezTo>
                    <a:pt x="-21507" y="166843"/>
                    <a:pt x="28894" y="217475"/>
                    <a:pt x="60390" y="183682"/>
                  </a:cubicBezTo>
                  <a:close/>
                </a:path>
              </a:pathLst>
            </a:custGeom>
            <a:grpFill/>
            <a:ln w="15875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CEF139C4-ED1C-8772-912F-1F73C05E9A31}"/>
                </a:ext>
              </a:extLst>
            </p:cNvPr>
            <p:cNvSpPr/>
            <p:nvPr/>
          </p:nvSpPr>
          <p:spPr>
            <a:xfrm>
              <a:off x="13061419" y="2988293"/>
              <a:ext cx="573370" cy="575706"/>
            </a:xfrm>
            <a:custGeom>
              <a:avLst/>
              <a:gdLst>
                <a:gd name="connsiteX0" fmla="*/ 359544 w 573370"/>
                <a:gd name="connsiteY0" fmla="*/ 10281 h 575706"/>
                <a:gd name="connsiteX1" fmla="*/ 62152 w 573370"/>
                <a:gd name="connsiteY1" fmla="*/ 558539 h 575706"/>
                <a:gd name="connsiteX2" fmla="*/ 333141 w 573370"/>
                <a:gd name="connsiteY2" fmla="*/ 455208 h 575706"/>
                <a:gd name="connsiteX3" fmla="*/ 567126 w 573370"/>
                <a:gd name="connsiteY3" fmla="*/ 187276 h 575706"/>
                <a:gd name="connsiteX4" fmla="*/ 505473 w 573370"/>
                <a:gd name="connsiteY4" fmla="*/ 151226 h 575706"/>
                <a:gd name="connsiteX5" fmla="*/ 354841 w 573370"/>
                <a:gd name="connsiteY5" fmla="*/ 333815 h 575706"/>
                <a:gd name="connsiteX6" fmla="*/ 124687 w 573370"/>
                <a:gd name="connsiteY6" fmla="*/ 501091 h 575706"/>
                <a:gd name="connsiteX7" fmla="*/ 187220 w 573370"/>
                <a:gd name="connsiteY7" fmla="*/ 271358 h 575706"/>
                <a:gd name="connsiteX8" fmla="*/ 410066 w 573370"/>
                <a:gd name="connsiteY8" fmla="*/ 60759 h 575706"/>
                <a:gd name="connsiteX9" fmla="*/ 359550 w 573370"/>
                <a:gd name="connsiteY9" fmla="*/ 10281 h 575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3370" h="575706">
                  <a:moveTo>
                    <a:pt x="359544" y="10281"/>
                  </a:moveTo>
                  <a:cubicBezTo>
                    <a:pt x="264405" y="103086"/>
                    <a:pt x="-156452" y="409936"/>
                    <a:pt x="62152" y="558539"/>
                  </a:cubicBezTo>
                  <a:cubicBezTo>
                    <a:pt x="149714" y="618049"/>
                    <a:pt x="273672" y="507907"/>
                    <a:pt x="333141" y="455208"/>
                  </a:cubicBezTo>
                  <a:cubicBezTo>
                    <a:pt x="420932" y="377558"/>
                    <a:pt x="501113" y="284219"/>
                    <a:pt x="567126" y="187276"/>
                  </a:cubicBezTo>
                  <a:cubicBezTo>
                    <a:pt x="593111" y="149083"/>
                    <a:pt x="531228" y="113376"/>
                    <a:pt x="505473" y="151226"/>
                  </a:cubicBezTo>
                  <a:cubicBezTo>
                    <a:pt x="461118" y="216361"/>
                    <a:pt x="408611" y="276335"/>
                    <a:pt x="354841" y="333815"/>
                  </a:cubicBezTo>
                  <a:cubicBezTo>
                    <a:pt x="296939" y="395698"/>
                    <a:pt x="214086" y="489648"/>
                    <a:pt x="124687" y="501091"/>
                  </a:cubicBezTo>
                  <a:cubicBezTo>
                    <a:pt x="-9906" y="518351"/>
                    <a:pt x="166708" y="293705"/>
                    <a:pt x="187220" y="271358"/>
                  </a:cubicBezTo>
                  <a:cubicBezTo>
                    <a:pt x="256604" y="195928"/>
                    <a:pt x="336891" y="132131"/>
                    <a:pt x="410066" y="60759"/>
                  </a:cubicBezTo>
                  <a:cubicBezTo>
                    <a:pt x="443093" y="28650"/>
                    <a:pt x="392500" y="-21829"/>
                    <a:pt x="359550" y="10281"/>
                  </a:cubicBezTo>
                  <a:close/>
                </a:path>
              </a:pathLst>
            </a:custGeom>
            <a:grpFill/>
            <a:ln w="15875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501A916F-B540-35EF-BAB6-94FF1DA1DA87}"/>
                </a:ext>
              </a:extLst>
            </p:cNvPr>
            <p:cNvSpPr/>
            <p:nvPr/>
          </p:nvSpPr>
          <p:spPr>
            <a:xfrm>
              <a:off x="14562293" y="3174429"/>
              <a:ext cx="538167" cy="469518"/>
            </a:xfrm>
            <a:custGeom>
              <a:avLst/>
              <a:gdLst>
                <a:gd name="connsiteX0" fmla="*/ 15712 w 538167"/>
                <a:gd name="connsiteY0" fmla="*/ 183308 h 469518"/>
                <a:gd name="connsiteX1" fmla="*/ 251804 w 538167"/>
                <a:gd name="connsiteY1" fmla="*/ 430764 h 469518"/>
                <a:gd name="connsiteX2" fmla="*/ 486632 w 538167"/>
                <a:gd name="connsiteY2" fmla="*/ 435739 h 469518"/>
                <a:gd name="connsiteX3" fmla="*/ 264011 w 538167"/>
                <a:gd name="connsiteY3" fmla="*/ 11288 h 469518"/>
                <a:gd name="connsiteX4" fmla="*/ 213495 w 538167"/>
                <a:gd name="connsiteY4" fmla="*/ 61804 h 469518"/>
                <a:gd name="connsiteX5" fmla="*/ 421988 w 538167"/>
                <a:gd name="connsiteY5" fmla="*/ 391007 h 469518"/>
                <a:gd name="connsiteX6" fmla="*/ 51725 w 538167"/>
                <a:gd name="connsiteY6" fmla="*/ 121664 h 469518"/>
                <a:gd name="connsiteX7" fmla="*/ 15712 w 538167"/>
                <a:gd name="connsiteY7" fmla="*/ 183318 h 469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8167" h="469518">
                  <a:moveTo>
                    <a:pt x="15712" y="183308"/>
                  </a:moveTo>
                  <a:cubicBezTo>
                    <a:pt x="110584" y="250854"/>
                    <a:pt x="150766" y="367465"/>
                    <a:pt x="251804" y="430764"/>
                  </a:cubicBezTo>
                  <a:cubicBezTo>
                    <a:pt x="316939" y="471637"/>
                    <a:pt x="423136" y="490159"/>
                    <a:pt x="486632" y="435739"/>
                  </a:cubicBezTo>
                  <a:cubicBezTo>
                    <a:pt x="659923" y="287479"/>
                    <a:pt x="347522" y="102440"/>
                    <a:pt x="264011" y="11288"/>
                  </a:cubicBezTo>
                  <a:cubicBezTo>
                    <a:pt x="232859" y="-22773"/>
                    <a:pt x="182458" y="27935"/>
                    <a:pt x="213495" y="61804"/>
                  </a:cubicBezTo>
                  <a:cubicBezTo>
                    <a:pt x="258692" y="111134"/>
                    <a:pt x="570209" y="330079"/>
                    <a:pt x="421988" y="391007"/>
                  </a:cubicBezTo>
                  <a:cubicBezTo>
                    <a:pt x="260071" y="457521"/>
                    <a:pt x="156201" y="196025"/>
                    <a:pt x="51725" y="121664"/>
                  </a:cubicBezTo>
                  <a:cubicBezTo>
                    <a:pt x="14144" y="94837"/>
                    <a:pt x="-21448" y="156873"/>
                    <a:pt x="15712" y="183318"/>
                  </a:cubicBezTo>
                  <a:close/>
                </a:path>
              </a:pathLst>
            </a:custGeom>
            <a:grpFill/>
            <a:ln w="15875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D84EA874-AADD-BDFB-DE53-7E2E9129ED99}"/>
                </a:ext>
              </a:extLst>
            </p:cNvPr>
            <p:cNvSpPr/>
            <p:nvPr/>
          </p:nvSpPr>
          <p:spPr>
            <a:xfrm>
              <a:off x="14471754" y="2596302"/>
              <a:ext cx="239932" cy="266658"/>
            </a:xfrm>
            <a:custGeom>
              <a:avLst/>
              <a:gdLst>
                <a:gd name="connsiteX0" fmla="*/ 25719 w 239932"/>
                <a:gd name="connsiteY0" fmla="*/ 69756 h 266658"/>
                <a:gd name="connsiteX1" fmla="*/ 170149 w 239932"/>
                <a:gd name="connsiteY1" fmla="*/ 240942 h 266658"/>
                <a:gd name="connsiteX2" fmla="*/ 238996 w 239932"/>
                <a:gd name="connsiteY2" fmla="*/ 221960 h 266658"/>
                <a:gd name="connsiteX3" fmla="*/ 44699 w 239932"/>
                <a:gd name="connsiteY3" fmla="*/ 917 h 266658"/>
                <a:gd name="connsiteX4" fmla="*/ 25717 w 239932"/>
                <a:gd name="connsiteY4" fmla="*/ 69764 h 266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932" h="266658">
                  <a:moveTo>
                    <a:pt x="25719" y="69756"/>
                  </a:moveTo>
                  <a:cubicBezTo>
                    <a:pt x="110756" y="87858"/>
                    <a:pt x="152925" y="161030"/>
                    <a:pt x="170149" y="240942"/>
                  </a:cubicBezTo>
                  <a:cubicBezTo>
                    <a:pt x="179793" y="285986"/>
                    <a:pt x="248717" y="266888"/>
                    <a:pt x="238996" y="221960"/>
                  </a:cubicBezTo>
                  <a:cubicBezTo>
                    <a:pt x="216762" y="118825"/>
                    <a:pt x="153042" y="24067"/>
                    <a:pt x="44699" y="917"/>
                  </a:cubicBezTo>
                  <a:cubicBezTo>
                    <a:pt x="-229" y="-8689"/>
                    <a:pt x="-19327" y="60159"/>
                    <a:pt x="25717" y="69764"/>
                  </a:cubicBezTo>
                  <a:close/>
                </a:path>
              </a:pathLst>
            </a:custGeom>
            <a:grpFill/>
            <a:ln w="15875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A53B3A43-D168-BCDA-CA33-268E6B53C738}"/>
                </a:ext>
              </a:extLst>
            </p:cNvPr>
            <p:cNvSpPr/>
            <p:nvPr/>
          </p:nvSpPr>
          <p:spPr>
            <a:xfrm>
              <a:off x="14553393" y="2952517"/>
              <a:ext cx="141254" cy="188239"/>
            </a:xfrm>
            <a:custGeom>
              <a:avLst/>
              <a:gdLst>
                <a:gd name="connsiteX0" fmla="*/ 70660 w 141254"/>
                <a:gd name="connsiteY0" fmla="*/ 45077 h 188239"/>
                <a:gd name="connsiteX1" fmla="*/ 24314 w 141254"/>
                <a:gd name="connsiteY1" fmla="*/ 117025 h 188239"/>
                <a:gd name="connsiteX2" fmla="*/ 43296 w 141254"/>
                <a:gd name="connsiteY2" fmla="*/ 185873 h 188239"/>
                <a:gd name="connsiteX3" fmla="*/ 139545 w 141254"/>
                <a:gd name="connsiteY3" fmla="*/ 26091 h 188239"/>
                <a:gd name="connsiteX4" fmla="*/ 95611 w 141254"/>
                <a:gd name="connsiteY4" fmla="*/ 1100 h 188239"/>
                <a:gd name="connsiteX5" fmla="*/ 70659 w 141254"/>
                <a:gd name="connsiteY5" fmla="*/ 45073 h 188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254" h="188239">
                  <a:moveTo>
                    <a:pt x="70660" y="45077"/>
                  </a:moveTo>
                  <a:cubicBezTo>
                    <a:pt x="75214" y="79099"/>
                    <a:pt x="55466" y="105582"/>
                    <a:pt x="24314" y="117025"/>
                  </a:cubicBezTo>
                  <a:cubicBezTo>
                    <a:pt x="-18548" y="132754"/>
                    <a:pt x="-26" y="201793"/>
                    <a:pt x="43296" y="185873"/>
                  </a:cubicBezTo>
                  <a:cubicBezTo>
                    <a:pt x="114670" y="159696"/>
                    <a:pt x="149644" y="101105"/>
                    <a:pt x="139545" y="26091"/>
                  </a:cubicBezTo>
                  <a:cubicBezTo>
                    <a:pt x="136981" y="6764"/>
                    <a:pt x="112450" y="-3530"/>
                    <a:pt x="95611" y="1100"/>
                  </a:cubicBezTo>
                  <a:cubicBezTo>
                    <a:pt x="74945" y="6841"/>
                    <a:pt x="68095" y="25823"/>
                    <a:pt x="70659" y="45073"/>
                  </a:cubicBezTo>
                  <a:close/>
                </a:path>
              </a:pathLst>
            </a:custGeom>
            <a:grpFill/>
            <a:ln w="15875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22DB16EF-C578-CBB1-E6CC-F455470DCC15}"/>
                </a:ext>
              </a:extLst>
            </p:cNvPr>
            <p:cNvSpPr/>
            <p:nvPr/>
          </p:nvSpPr>
          <p:spPr>
            <a:xfrm>
              <a:off x="13945008" y="3292805"/>
              <a:ext cx="98500" cy="692549"/>
            </a:xfrm>
            <a:custGeom>
              <a:avLst/>
              <a:gdLst>
                <a:gd name="connsiteX0" fmla="*/ 299 w 98500"/>
                <a:gd name="connsiteY0" fmla="*/ 34070 h 692549"/>
                <a:gd name="connsiteX1" fmla="*/ 27050 w 98500"/>
                <a:gd name="connsiteY1" fmla="*/ 657992 h 692549"/>
                <a:gd name="connsiteX2" fmla="*/ 98500 w 98500"/>
                <a:gd name="connsiteY2" fmla="*/ 657992 h 692549"/>
                <a:gd name="connsiteX3" fmla="*/ 71749 w 98500"/>
                <a:gd name="connsiteY3" fmla="*/ 34070 h 692549"/>
                <a:gd name="connsiteX4" fmla="*/ 299 w 98500"/>
                <a:gd name="connsiteY4" fmla="*/ 34070 h 692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500" h="692549">
                  <a:moveTo>
                    <a:pt x="299" y="34070"/>
                  </a:moveTo>
                  <a:cubicBezTo>
                    <a:pt x="25213" y="241339"/>
                    <a:pt x="26973" y="449489"/>
                    <a:pt x="27050" y="657992"/>
                  </a:cubicBezTo>
                  <a:cubicBezTo>
                    <a:pt x="27050" y="704069"/>
                    <a:pt x="98500" y="704069"/>
                    <a:pt x="98500" y="657992"/>
                  </a:cubicBezTo>
                  <a:cubicBezTo>
                    <a:pt x="98462" y="449459"/>
                    <a:pt x="96663" y="241388"/>
                    <a:pt x="71749" y="34070"/>
                  </a:cubicBezTo>
                  <a:cubicBezTo>
                    <a:pt x="66315" y="-11089"/>
                    <a:pt x="-5174" y="-11624"/>
                    <a:pt x="299" y="34070"/>
                  </a:cubicBezTo>
                  <a:close/>
                </a:path>
              </a:pathLst>
            </a:custGeom>
            <a:grpFill/>
            <a:ln w="15875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ADA46921-E997-AB87-4F2D-9E81EA29742D}"/>
                </a:ext>
              </a:extLst>
            </p:cNvPr>
            <p:cNvSpPr/>
            <p:nvPr/>
          </p:nvSpPr>
          <p:spPr>
            <a:xfrm>
              <a:off x="12784605" y="3864217"/>
              <a:ext cx="2628307" cy="670008"/>
            </a:xfrm>
            <a:custGeom>
              <a:avLst/>
              <a:gdLst>
                <a:gd name="connsiteX0" fmla="*/ 109664 w 2628307"/>
                <a:gd name="connsiteY0" fmla="*/ 138858 h 670008"/>
                <a:gd name="connsiteX1" fmla="*/ 822141 w 2628307"/>
                <a:gd name="connsiteY1" fmla="*/ 111074 h 670008"/>
                <a:gd name="connsiteX2" fmla="*/ 1577589 w 2628307"/>
                <a:gd name="connsiteY2" fmla="*/ 108395 h 670008"/>
                <a:gd name="connsiteX3" fmla="*/ 2287618 w 2628307"/>
                <a:gd name="connsiteY3" fmla="*/ 84400 h 670008"/>
                <a:gd name="connsiteX4" fmla="*/ 2533467 w 2628307"/>
                <a:gd name="connsiteY4" fmla="*/ 247121 h 670008"/>
                <a:gd name="connsiteX5" fmla="*/ 2463012 w 2628307"/>
                <a:gd name="connsiteY5" fmla="*/ 498172 h 670008"/>
                <a:gd name="connsiteX6" fmla="*/ 1590567 w 2628307"/>
                <a:gd name="connsiteY6" fmla="*/ 563729 h 670008"/>
                <a:gd name="connsiteX7" fmla="*/ 848893 w 2628307"/>
                <a:gd name="connsiteY7" fmla="*/ 570580 h 670008"/>
                <a:gd name="connsiteX8" fmla="*/ 144077 w 2628307"/>
                <a:gd name="connsiteY8" fmla="*/ 571154 h 670008"/>
                <a:gd name="connsiteX9" fmla="*/ 80625 w 2628307"/>
                <a:gd name="connsiteY9" fmla="*/ 413135 h 670008"/>
                <a:gd name="connsiteX10" fmla="*/ 144919 w 2628307"/>
                <a:gd name="connsiteY10" fmla="*/ 135337 h 670008"/>
                <a:gd name="connsiteX11" fmla="*/ 108868 w 2628307"/>
                <a:gd name="connsiteY11" fmla="*/ 73684 h 670008"/>
                <a:gd name="connsiteX12" fmla="*/ 10973 w 2628307"/>
                <a:gd name="connsiteY12" fmla="*/ 603690 h 670008"/>
                <a:gd name="connsiteX13" fmla="*/ 46679 w 2628307"/>
                <a:gd name="connsiteY13" fmla="*/ 639396 h 670008"/>
                <a:gd name="connsiteX14" fmla="*/ 626053 w 2628307"/>
                <a:gd name="connsiteY14" fmla="*/ 666146 h 670008"/>
                <a:gd name="connsiteX15" fmla="*/ 1294590 w 2628307"/>
                <a:gd name="connsiteY15" fmla="*/ 603728 h 670008"/>
                <a:gd name="connsiteX16" fmla="*/ 1867566 w 2628307"/>
                <a:gd name="connsiteY16" fmla="*/ 668251 h 670008"/>
                <a:gd name="connsiteX17" fmla="*/ 2578124 w 2628307"/>
                <a:gd name="connsiteY17" fmla="*/ 559140 h 670008"/>
                <a:gd name="connsiteX18" fmla="*/ 2613829 w 2628307"/>
                <a:gd name="connsiteY18" fmla="*/ 523435 h 670008"/>
                <a:gd name="connsiteX19" fmla="*/ 2582563 w 2628307"/>
                <a:gd name="connsiteY19" fmla="*/ 65379 h 670008"/>
                <a:gd name="connsiteX20" fmla="*/ 2006442 w 2628307"/>
                <a:gd name="connsiteY20" fmla="*/ 38246 h 670008"/>
                <a:gd name="connsiteX21" fmla="*/ 929148 w 2628307"/>
                <a:gd name="connsiteY21" fmla="*/ 39662 h 670008"/>
                <a:gd name="connsiteX22" fmla="*/ 90767 w 2628307"/>
                <a:gd name="connsiteY22" fmla="*/ 70010 h 670008"/>
                <a:gd name="connsiteX23" fmla="*/ 109711 w 2628307"/>
                <a:gd name="connsiteY23" fmla="*/ 138858 h 670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628307" h="670008">
                  <a:moveTo>
                    <a:pt x="109664" y="138858"/>
                  </a:moveTo>
                  <a:cubicBezTo>
                    <a:pt x="332510" y="62432"/>
                    <a:pt x="589459" y="116164"/>
                    <a:pt x="822141" y="111074"/>
                  </a:cubicBezTo>
                  <a:cubicBezTo>
                    <a:pt x="1074193" y="105525"/>
                    <a:pt x="1325470" y="119532"/>
                    <a:pt x="1577589" y="108395"/>
                  </a:cubicBezTo>
                  <a:cubicBezTo>
                    <a:pt x="1815631" y="97871"/>
                    <a:pt x="2049342" y="101545"/>
                    <a:pt x="2287618" y="84400"/>
                  </a:cubicBezTo>
                  <a:cubicBezTo>
                    <a:pt x="2436907" y="73646"/>
                    <a:pt x="2540237" y="95154"/>
                    <a:pt x="2533467" y="247121"/>
                  </a:cubicBezTo>
                  <a:cubicBezTo>
                    <a:pt x="2530099" y="322858"/>
                    <a:pt x="2585629" y="478461"/>
                    <a:pt x="2463012" y="498172"/>
                  </a:cubicBezTo>
                  <a:cubicBezTo>
                    <a:pt x="2159497" y="546852"/>
                    <a:pt x="1901165" y="613063"/>
                    <a:pt x="1590567" y="563729"/>
                  </a:cubicBezTo>
                  <a:cubicBezTo>
                    <a:pt x="1338937" y="523775"/>
                    <a:pt x="1101248" y="539389"/>
                    <a:pt x="848893" y="570580"/>
                  </a:cubicBezTo>
                  <a:cubicBezTo>
                    <a:pt x="607717" y="600430"/>
                    <a:pt x="385175" y="590365"/>
                    <a:pt x="144077" y="571154"/>
                  </a:cubicBezTo>
                  <a:cubicBezTo>
                    <a:pt x="51655" y="563844"/>
                    <a:pt x="84223" y="498058"/>
                    <a:pt x="80625" y="413135"/>
                  </a:cubicBezTo>
                  <a:cubicBezTo>
                    <a:pt x="77181" y="332080"/>
                    <a:pt x="53645" y="179346"/>
                    <a:pt x="144919" y="135337"/>
                  </a:cubicBezTo>
                  <a:cubicBezTo>
                    <a:pt x="186404" y="115322"/>
                    <a:pt x="150162" y="53746"/>
                    <a:pt x="108868" y="73684"/>
                  </a:cubicBezTo>
                  <a:cubicBezTo>
                    <a:pt x="-62738" y="156424"/>
                    <a:pt x="23029" y="455851"/>
                    <a:pt x="10973" y="603690"/>
                  </a:cubicBezTo>
                  <a:cubicBezTo>
                    <a:pt x="9366" y="623590"/>
                    <a:pt x="28463" y="638783"/>
                    <a:pt x="46679" y="639396"/>
                  </a:cubicBezTo>
                  <a:cubicBezTo>
                    <a:pt x="240633" y="645787"/>
                    <a:pt x="431717" y="674527"/>
                    <a:pt x="626053" y="666146"/>
                  </a:cubicBezTo>
                  <a:cubicBezTo>
                    <a:pt x="849859" y="656502"/>
                    <a:pt x="1070059" y="610540"/>
                    <a:pt x="1294590" y="603728"/>
                  </a:cubicBezTo>
                  <a:cubicBezTo>
                    <a:pt x="1484331" y="597949"/>
                    <a:pt x="1677707" y="654934"/>
                    <a:pt x="1867566" y="668251"/>
                  </a:cubicBezTo>
                  <a:cubicBezTo>
                    <a:pt x="2102276" y="684822"/>
                    <a:pt x="2344981" y="579312"/>
                    <a:pt x="2578124" y="559140"/>
                  </a:cubicBezTo>
                  <a:cubicBezTo>
                    <a:pt x="2597144" y="557494"/>
                    <a:pt x="2614365" y="544100"/>
                    <a:pt x="2613829" y="523435"/>
                  </a:cubicBezTo>
                  <a:cubicBezTo>
                    <a:pt x="2611418" y="422749"/>
                    <a:pt x="2663963" y="146744"/>
                    <a:pt x="2582563" y="65379"/>
                  </a:cubicBezTo>
                  <a:cubicBezTo>
                    <a:pt x="2462283" y="-54901"/>
                    <a:pt x="2146551" y="25042"/>
                    <a:pt x="2006442" y="38246"/>
                  </a:cubicBezTo>
                  <a:cubicBezTo>
                    <a:pt x="1655351" y="71387"/>
                    <a:pt x="1282217" y="44292"/>
                    <a:pt x="929148" y="39662"/>
                  </a:cubicBezTo>
                  <a:cubicBezTo>
                    <a:pt x="661529" y="36102"/>
                    <a:pt x="347403" y="-18011"/>
                    <a:pt x="90767" y="70010"/>
                  </a:cubicBezTo>
                  <a:cubicBezTo>
                    <a:pt x="47407" y="84821"/>
                    <a:pt x="65969" y="153822"/>
                    <a:pt x="109711" y="138858"/>
                  </a:cubicBezTo>
                  <a:close/>
                </a:path>
              </a:pathLst>
            </a:custGeom>
            <a:grpFill/>
            <a:ln w="15875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09C26ECA-9601-B685-E121-06374F036860}"/>
              </a:ext>
            </a:extLst>
          </p:cNvPr>
          <p:cNvGrpSpPr/>
          <p:nvPr/>
        </p:nvGrpSpPr>
        <p:grpSpPr>
          <a:xfrm>
            <a:off x="4209846" y="423773"/>
            <a:ext cx="817440" cy="597314"/>
            <a:chOff x="13866669" y="3935285"/>
            <a:chExt cx="817440" cy="597314"/>
          </a:xfrm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91A01838-70AB-051F-7B8C-870A8C8CB061}"/>
                </a:ext>
              </a:extLst>
            </p:cNvPr>
            <p:cNvSpPr/>
            <p:nvPr/>
          </p:nvSpPr>
          <p:spPr>
            <a:xfrm>
              <a:off x="14270498" y="4053374"/>
              <a:ext cx="77991" cy="129269"/>
            </a:xfrm>
            <a:custGeom>
              <a:avLst/>
              <a:gdLst>
                <a:gd name="connsiteX0" fmla="*/ 73672 w 202530"/>
                <a:gd name="connsiteY0" fmla="*/ 1865 h 335692"/>
                <a:gd name="connsiteX1" fmla="*/ 56221 w 202530"/>
                <a:gd name="connsiteY1" fmla="*/ 27430 h 335692"/>
                <a:gd name="connsiteX2" fmla="*/ 56221 w 202530"/>
                <a:gd name="connsiteY2" fmla="*/ 29841 h 335692"/>
                <a:gd name="connsiteX3" fmla="*/ 17874 w 202530"/>
                <a:gd name="connsiteY3" fmla="*/ 291415 h 335692"/>
                <a:gd name="connsiteX4" fmla="*/ 94567 w 202530"/>
                <a:gd name="connsiteY4" fmla="*/ 335693 h 335692"/>
                <a:gd name="connsiteX5" fmla="*/ 191276 w 202530"/>
                <a:gd name="connsiteY5" fmla="*/ 268146 h 335692"/>
                <a:gd name="connsiteX6" fmla="*/ 103714 w 202530"/>
                <a:gd name="connsiteY6" fmla="*/ 8865 h 335692"/>
                <a:gd name="connsiteX7" fmla="*/ 73672 w 202530"/>
                <a:gd name="connsiteY7" fmla="*/ 1862 h 335692"/>
                <a:gd name="connsiteX8" fmla="*/ 141180 w 202530"/>
                <a:gd name="connsiteY8" fmla="*/ 246069 h 335692"/>
                <a:gd name="connsiteX9" fmla="*/ 94720 w 202530"/>
                <a:gd name="connsiteY9" fmla="*/ 280780 h 335692"/>
                <a:gd name="connsiteX10" fmla="*/ 64946 w 202530"/>
                <a:gd name="connsiteY10" fmla="*/ 263023 h 335692"/>
                <a:gd name="connsiteX11" fmla="*/ 92615 w 202530"/>
                <a:gd name="connsiteY11" fmla="*/ 80433 h 335692"/>
                <a:gd name="connsiteX12" fmla="*/ 141179 w 202530"/>
                <a:gd name="connsiteY12" fmla="*/ 246064 h 335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2530" h="335692">
                  <a:moveTo>
                    <a:pt x="73672" y="1865"/>
                  </a:moveTo>
                  <a:cubicBezTo>
                    <a:pt x="63186" y="5998"/>
                    <a:pt x="56221" y="16140"/>
                    <a:pt x="56221" y="27430"/>
                  </a:cubicBezTo>
                  <a:lnTo>
                    <a:pt x="56221" y="29841"/>
                  </a:lnTo>
                  <a:cubicBezTo>
                    <a:pt x="-22270" y="182421"/>
                    <a:pt x="-1604" y="259113"/>
                    <a:pt x="17874" y="291415"/>
                  </a:cubicBezTo>
                  <a:cubicBezTo>
                    <a:pt x="34867" y="319543"/>
                    <a:pt x="62881" y="335693"/>
                    <a:pt x="94567" y="335693"/>
                  </a:cubicBezTo>
                  <a:cubicBezTo>
                    <a:pt x="135326" y="335693"/>
                    <a:pt x="173290" y="309210"/>
                    <a:pt x="191276" y="268146"/>
                  </a:cubicBezTo>
                  <a:cubicBezTo>
                    <a:pt x="205972" y="234698"/>
                    <a:pt x="226791" y="142390"/>
                    <a:pt x="103714" y="8865"/>
                  </a:cubicBezTo>
                  <a:cubicBezTo>
                    <a:pt x="96175" y="484"/>
                    <a:pt x="84273" y="-2195"/>
                    <a:pt x="73672" y="1862"/>
                  </a:cubicBezTo>
                  <a:close/>
                  <a:moveTo>
                    <a:pt x="141180" y="246069"/>
                  </a:moveTo>
                  <a:cubicBezTo>
                    <a:pt x="131957" y="267193"/>
                    <a:pt x="113702" y="280780"/>
                    <a:pt x="94720" y="280780"/>
                  </a:cubicBezTo>
                  <a:cubicBezTo>
                    <a:pt x="86033" y="280780"/>
                    <a:pt x="73825" y="277718"/>
                    <a:pt x="64946" y="263023"/>
                  </a:cubicBezTo>
                  <a:cubicBezTo>
                    <a:pt x="56947" y="249819"/>
                    <a:pt x="37124" y="199494"/>
                    <a:pt x="92615" y="80433"/>
                  </a:cubicBezTo>
                  <a:cubicBezTo>
                    <a:pt x="141333" y="144191"/>
                    <a:pt x="159434" y="204347"/>
                    <a:pt x="141179" y="246064"/>
                  </a:cubicBezTo>
                  <a:close/>
                </a:path>
              </a:pathLst>
            </a:custGeom>
            <a:solidFill>
              <a:srgbClr val="F29746"/>
            </a:solidFill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97DAA58E-A73D-9C31-1B63-BF386CB59149}"/>
                </a:ext>
              </a:extLst>
            </p:cNvPr>
            <p:cNvSpPr/>
            <p:nvPr/>
          </p:nvSpPr>
          <p:spPr>
            <a:xfrm>
              <a:off x="14606118" y="3935285"/>
              <a:ext cx="77991" cy="129273"/>
            </a:xfrm>
            <a:custGeom>
              <a:avLst/>
              <a:gdLst>
                <a:gd name="connsiteX0" fmla="*/ 73672 w 202530"/>
                <a:gd name="connsiteY0" fmla="*/ 1874 h 335702"/>
                <a:gd name="connsiteX1" fmla="*/ 56222 w 202530"/>
                <a:gd name="connsiteY1" fmla="*/ 27439 h 335702"/>
                <a:gd name="connsiteX2" fmla="*/ 56222 w 202530"/>
                <a:gd name="connsiteY2" fmla="*/ 29850 h 335702"/>
                <a:gd name="connsiteX3" fmla="*/ 17874 w 202530"/>
                <a:gd name="connsiteY3" fmla="*/ 291424 h 335702"/>
                <a:gd name="connsiteX4" fmla="*/ 94568 w 202530"/>
                <a:gd name="connsiteY4" fmla="*/ 335702 h 335702"/>
                <a:gd name="connsiteX5" fmla="*/ 191276 w 202530"/>
                <a:gd name="connsiteY5" fmla="*/ 268156 h 335702"/>
                <a:gd name="connsiteX6" fmla="*/ 103714 w 202530"/>
                <a:gd name="connsiteY6" fmla="*/ 8874 h 335702"/>
                <a:gd name="connsiteX7" fmla="*/ 73672 w 202530"/>
                <a:gd name="connsiteY7" fmla="*/ 1871 h 335702"/>
                <a:gd name="connsiteX8" fmla="*/ 141180 w 202530"/>
                <a:gd name="connsiteY8" fmla="*/ 246078 h 335702"/>
                <a:gd name="connsiteX9" fmla="*/ 94720 w 202530"/>
                <a:gd name="connsiteY9" fmla="*/ 280789 h 335702"/>
                <a:gd name="connsiteX10" fmla="*/ 64946 w 202530"/>
                <a:gd name="connsiteY10" fmla="*/ 263032 h 335702"/>
                <a:gd name="connsiteX11" fmla="*/ 92615 w 202530"/>
                <a:gd name="connsiteY11" fmla="*/ 80443 h 335702"/>
                <a:gd name="connsiteX12" fmla="*/ 141179 w 202530"/>
                <a:gd name="connsiteY12" fmla="*/ 246073 h 335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2530" h="335702">
                  <a:moveTo>
                    <a:pt x="73672" y="1874"/>
                  </a:moveTo>
                  <a:cubicBezTo>
                    <a:pt x="63186" y="6008"/>
                    <a:pt x="56222" y="16149"/>
                    <a:pt x="56222" y="27439"/>
                  </a:cubicBezTo>
                  <a:lnTo>
                    <a:pt x="56222" y="29850"/>
                  </a:lnTo>
                  <a:cubicBezTo>
                    <a:pt x="-22270" y="182431"/>
                    <a:pt x="-1604" y="259123"/>
                    <a:pt x="17874" y="291424"/>
                  </a:cubicBezTo>
                  <a:cubicBezTo>
                    <a:pt x="34867" y="319553"/>
                    <a:pt x="62881" y="335702"/>
                    <a:pt x="94568" y="335702"/>
                  </a:cubicBezTo>
                  <a:cubicBezTo>
                    <a:pt x="135326" y="335702"/>
                    <a:pt x="173290" y="309220"/>
                    <a:pt x="191276" y="268156"/>
                  </a:cubicBezTo>
                  <a:cubicBezTo>
                    <a:pt x="205972" y="234707"/>
                    <a:pt x="226791" y="142400"/>
                    <a:pt x="103714" y="8874"/>
                  </a:cubicBezTo>
                  <a:cubicBezTo>
                    <a:pt x="96175" y="532"/>
                    <a:pt x="84273" y="-2224"/>
                    <a:pt x="73672" y="1871"/>
                  </a:cubicBezTo>
                  <a:close/>
                  <a:moveTo>
                    <a:pt x="141180" y="246078"/>
                  </a:moveTo>
                  <a:cubicBezTo>
                    <a:pt x="131957" y="267203"/>
                    <a:pt x="113702" y="280789"/>
                    <a:pt x="94720" y="280789"/>
                  </a:cubicBezTo>
                  <a:cubicBezTo>
                    <a:pt x="86033" y="280789"/>
                    <a:pt x="73825" y="277728"/>
                    <a:pt x="64946" y="263032"/>
                  </a:cubicBezTo>
                  <a:cubicBezTo>
                    <a:pt x="56947" y="249828"/>
                    <a:pt x="37124" y="199503"/>
                    <a:pt x="92615" y="80443"/>
                  </a:cubicBezTo>
                  <a:cubicBezTo>
                    <a:pt x="141333" y="144200"/>
                    <a:pt x="159434" y="204396"/>
                    <a:pt x="141179" y="246073"/>
                  </a:cubicBezTo>
                  <a:close/>
                </a:path>
              </a:pathLst>
            </a:custGeom>
            <a:solidFill>
              <a:srgbClr val="F29746"/>
            </a:solidFill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601FB564-B60B-05A6-E5B0-BE4564464CF9}"/>
                </a:ext>
              </a:extLst>
            </p:cNvPr>
            <p:cNvSpPr/>
            <p:nvPr/>
          </p:nvSpPr>
          <p:spPr>
            <a:xfrm>
              <a:off x="14486938" y="4403321"/>
              <a:ext cx="77991" cy="129278"/>
            </a:xfrm>
            <a:custGeom>
              <a:avLst/>
              <a:gdLst>
                <a:gd name="connsiteX0" fmla="*/ 73672 w 202530"/>
                <a:gd name="connsiteY0" fmla="*/ 1889 h 335717"/>
                <a:gd name="connsiteX1" fmla="*/ 56221 w 202530"/>
                <a:gd name="connsiteY1" fmla="*/ 27454 h 335717"/>
                <a:gd name="connsiteX2" fmla="*/ 56221 w 202530"/>
                <a:gd name="connsiteY2" fmla="*/ 29865 h 335717"/>
                <a:gd name="connsiteX3" fmla="*/ 17874 w 202530"/>
                <a:gd name="connsiteY3" fmla="*/ 291439 h 335717"/>
                <a:gd name="connsiteX4" fmla="*/ 94567 w 202530"/>
                <a:gd name="connsiteY4" fmla="*/ 335717 h 335717"/>
                <a:gd name="connsiteX5" fmla="*/ 191276 w 202530"/>
                <a:gd name="connsiteY5" fmla="*/ 268171 h 335717"/>
                <a:gd name="connsiteX6" fmla="*/ 103714 w 202530"/>
                <a:gd name="connsiteY6" fmla="*/ 8890 h 335717"/>
                <a:gd name="connsiteX7" fmla="*/ 73672 w 202530"/>
                <a:gd name="connsiteY7" fmla="*/ 1886 h 335717"/>
                <a:gd name="connsiteX8" fmla="*/ 141142 w 202530"/>
                <a:gd name="connsiteY8" fmla="*/ 246093 h 335717"/>
                <a:gd name="connsiteX9" fmla="*/ 94682 w 202530"/>
                <a:gd name="connsiteY9" fmla="*/ 280804 h 335717"/>
                <a:gd name="connsiteX10" fmla="*/ 64908 w 202530"/>
                <a:gd name="connsiteY10" fmla="*/ 263047 h 335717"/>
                <a:gd name="connsiteX11" fmla="*/ 92577 w 202530"/>
                <a:gd name="connsiteY11" fmla="*/ 80458 h 335717"/>
                <a:gd name="connsiteX12" fmla="*/ 141141 w 202530"/>
                <a:gd name="connsiteY12" fmla="*/ 246088 h 33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2530" h="335717">
                  <a:moveTo>
                    <a:pt x="73672" y="1889"/>
                  </a:moveTo>
                  <a:cubicBezTo>
                    <a:pt x="63186" y="6023"/>
                    <a:pt x="56221" y="16164"/>
                    <a:pt x="56221" y="27454"/>
                  </a:cubicBezTo>
                  <a:lnTo>
                    <a:pt x="56221" y="29865"/>
                  </a:lnTo>
                  <a:cubicBezTo>
                    <a:pt x="-22270" y="182446"/>
                    <a:pt x="-1604" y="259138"/>
                    <a:pt x="17874" y="291439"/>
                  </a:cubicBezTo>
                  <a:cubicBezTo>
                    <a:pt x="34867" y="319568"/>
                    <a:pt x="62881" y="335717"/>
                    <a:pt x="94567" y="335717"/>
                  </a:cubicBezTo>
                  <a:cubicBezTo>
                    <a:pt x="135326" y="335717"/>
                    <a:pt x="173290" y="309235"/>
                    <a:pt x="191276" y="268171"/>
                  </a:cubicBezTo>
                  <a:cubicBezTo>
                    <a:pt x="205972" y="234723"/>
                    <a:pt x="226791" y="142415"/>
                    <a:pt x="103714" y="8890"/>
                  </a:cubicBezTo>
                  <a:cubicBezTo>
                    <a:pt x="96137" y="470"/>
                    <a:pt x="84311" y="-2209"/>
                    <a:pt x="73672" y="1886"/>
                  </a:cubicBezTo>
                  <a:close/>
                  <a:moveTo>
                    <a:pt x="141142" y="246093"/>
                  </a:moveTo>
                  <a:cubicBezTo>
                    <a:pt x="131919" y="267218"/>
                    <a:pt x="113664" y="280804"/>
                    <a:pt x="94682" y="280804"/>
                  </a:cubicBezTo>
                  <a:cubicBezTo>
                    <a:pt x="85995" y="280804"/>
                    <a:pt x="73787" y="277743"/>
                    <a:pt x="64908" y="263047"/>
                  </a:cubicBezTo>
                  <a:cubicBezTo>
                    <a:pt x="56909" y="249843"/>
                    <a:pt x="37086" y="199519"/>
                    <a:pt x="92577" y="80458"/>
                  </a:cubicBezTo>
                  <a:cubicBezTo>
                    <a:pt x="141295" y="144216"/>
                    <a:pt x="159396" y="204411"/>
                    <a:pt x="141141" y="246088"/>
                  </a:cubicBezTo>
                  <a:close/>
                </a:path>
              </a:pathLst>
            </a:custGeom>
            <a:solidFill>
              <a:srgbClr val="F29746"/>
            </a:solidFill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F3139108-825E-3C40-EEE5-6D3DFCA9016A}"/>
                </a:ext>
              </a:extLst>
            </p:cNvPr>
            <p:cNvSpPr/>
            <p:nvPr/>
          </p:nvSpPr>
          <p:spPr>
            <a:xfrm>
              <a:off x="14024053" y="4328329"/>
              <a:ext cx="78123" cy="138346"/>
            </a:xfrm>
            <a:custGeom>
              <a:avLst/>
              <a:gdLst>
                <a:gd name="connsiteX0" fmla="*/ 74292 w 202873"/>
                <a:gd name="connsiteY0" fmla="*/ 1669 h 359264"/>
                <a:gd name="connsiteX1" fmla="*/ 56306 w 202873"/>
                <a:gd name="connsiteY1" fmla="*/ 27387 h 359264"/>
                <a:gd name="connsiteX2" fmla="*/ 56306 w 202873"/>
                <a:gd name="connsiteY2" fmla="*/ 31061 h 359264"/>
                <a:gd name="connsiteX3" fmla="*/ 20370 w 202873"/>
                <a:gd name="connsiteY3" fmla="*/ 316363 h 359264"/>
                <a:gd name="connsiteX4" fmla="*/ 94728 w 202873"/>
                <a:gd name="connsiteY4" fmla="*/ 359264 h 359264"/>
                <a:gd name="connsiteX5" fmla="*/ 189102 w 202873"/>
                <a:gd name="connsiteY5" fmla="*/ 292866 h 359264"/>
                <a:gd name="connsiteX6" fmla="*/ 104678 w 202873"/>
                <a:gd name="connsiteY6" fmla="*/ 9670 h 359264"/>
                <a:gd name="connsiteX7" fmla="*/ 74291 w 202873"/>
                <a:gd name="connsiteY7" fmla="*/ 1671 h 359264"/>
                <a:gd name="connsiteX8" fmla="*/ 139237 w 202873"/>
                <a:gd name="connsiteY8" fmla="*/ 269827 h 359264"/>
                <a:gd name="connsiteX9" fmla="*/ 94690 w 202873"/>
                <a:gd name="connsiteY9" fmla="*/ 304385 h 359264"/>
                <a:gd name="connsiteX10" fmla="*/ 66829 w 202873"/>
                <a:gd name="connsiteY10" fmla="*/ 287278 h 359264"/>
                <a:gd name="connsiteX11" fmla="*/ 92737 w 202873"/>
                <a:gd name="connsiteY11" fmla="*/ 83605 h 359264"/>
                <a:gd name="connsiteX12" fmla="*/ 139236 w 202873"/>
                <a:gd name="connsiteY12" fmla="*/ 269829 h 359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2873" h="359264">
                  <a:moveTo>
                    <a:pt x="74292" y="1669"/>
                  </a:moveTo>
                  <a:cubicBezTo>
                    <a:pt x="63500" y="5611"/>
                    <a:pt x="56306" y="15944"/>
                    <a:pt x="56306" y="27387"/>
                  </a:cubicBezTo>
                  <a:lnTo>
                    <a:pt x="56306" y="31061"/>
                  </a:lnTo>
                  <a:cubicBezTo>
                    <a:pt x="-24253" y="200365"/>
                    <a:pt x="-907" y="282377"/>
                    <a:pt x="20370" y="316363"/>
                  </a:cubicBezTo>
                  <a:cubicBezTo>
                    <a:pt x="37439" y="343611"/>
                    <a:pt x="64533" y="359226"/>
                    <a:pt x="94728" y="359264"/>
                  </a:cubicBezTo>
                  <a:cubicBezTo>
                    <a:pt x="133993" y="359264"/>
                    <a:pt x="170158" y="333814"/>
                    <a:pt x="189102" y="292866"/>
                  </a:cubicBezTo>
                  <a:cubicBezTo>
                    <a:pt x="205673" y="257046"/>
                    <a:pt x="230587" y="157773"/>
                    <a:pt x="104678" y="9670"/>
                  </a:cubicBezTo>
                  <a:cubicBezTo>
                    <a:pt x="97216" y="906"/>
                    <a:pt x="85046" y="-2271"/>
                    <a:pt x="74291" y="1671"/>
                  </a:cubicBezTo>
                  <a:close/>
                  <a:moveTo>
                    <a:pt x="139237" y="269827"/>
                  </a:moveTo>
                  <a:cubicBezTo>
                    <a:pt x="129516" y="290837"/>
                    <a:pt x="112027" y="304385"/>
                    <a:pt x="94690" y="304385"/>
                  </a:cubicBezTo>
                  <a:cubicBezTo>
                    <a:pt x="83515" y="304385"/>
                    <a:pt x="73833" y="298453"/>
                    <a:pt x="66829" y="287278"/>
                  </a:cubicBezTo>
                  <a:cubicBezTo>
                    <a:pt x="57835" y="272888"/>
                    <a:pt x="35065" y="217818"/>
                    <a:pt x="92737" y="83605"/>
                  </a:cubicBezTo>
                  <a:cubicBezTo>
                    <a:pt x="166637" y="188082"/>
                    <a:pt x="147770" y="251538"/>
                    <a:pt x="139236" y="269829"/>
                  </a:cubicBezTo>
                  <a:close/>
                </a:path>
              </a:pathLst>
            </a:custGeom>
            <a:solidFill>
              <a:srgbClr val="F29746"/>
            </a:solidFill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0861D696-A4FC-15C6-8FF8-C94C0C53C15E}"/>
                </a:ext>
              </a:extLst>
            </p:cNvPr>
            <p:cNvSpPr/>
            <p:nvPr/>
          </p:nvSpPr>
          <p:spPr>
            <a:xfrm>
              <a:off x="13866669" y="3977524"/>
              <a:ext cx="77991" cy="129288"/>
            </a:xfrm>
            <a:custGeom>
              <a:avLst/>
              <a:gdLst>
                <a:gd name="connsiteX0" fmla="*/ 73672 w 202530"/>
                <a:gd name="connsiteY0" fmla="*/ 1914 h 335741"/>
                <a:gd name="connsiteX1" fmla="*/ 56221 w 202530"/>
                <a:gd name="connsiteY1" fmla="*/ 27479 h 335741"/>
                <a:gd name="connsiteX2" fmla="*/ 56221 w 202530"/>
                <a:gd name="connsiteY2" fmla="*/ 29890 h 335741"/>
                <a:gd name="connsiteX3" fmla="*/ 17875 w 202530"/>
                <a:gd name="connsiteY3" fmla="*/ 291464 h 335741"/>
                <a:gd name="connsiteX4" fmla="*/ 94568 w 202530"/>
                <a:gd name="connsiteY4" fmla="*/ 335742 h 335741"/>
                <a:gd name="connsiteX5" fmla="*/ 191276 w 202530"/>
                <a:gd name="connsiteY5" fmla="*/ 268196 h 335741"/>
                <a:gd name="connsiteX6" fmla="*/ 103714 w 202530"/>
                <a:gd name="connsiteY6" fmla="*/ 8914 h 335741"/>
                <a:gd name="connsiteX7" fmla="*/ 73672 w 202530"/>
                <a:gd name="connsiteY7" fmla="*/ 1911 h 335741"/>
                <a:gd name="connsiteX8" fmla="*/ 141180 w 202530"/>
                <a:gd name="connsiteY8" fmla="*/ 246118 h 335741"/>
                <a:gd name="connsiteX9" fmla="*/ 94720 w 202530"/>
                <a:gd name="connsiteY9" fmla="*/ 280829 h 335741"/>
                <a:gd name="connsiteX10" fmla="*/ 64946 w 202530"/>
                <a:gd name="connsiteY10" fmla="*/ 263072 h 335741"/>
                <a:gd name="connsiteX11" fmla="*/ 92615 w 202530"/>
                <a:gd name="connsiteY11" fmla="*/ 80482 h 335741"/>
                <a:gd name="connsiteX12" fmla="*/ 141179 w 202530"/>
                <a:gd name="connsiteY12" fmla="*/ 246113 h 335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2530" h="335741">
                  <a:moveTo>
                    <a:pt x="73672" y="1914"/>
                  </a:moveTo>
                  <a:cubicBezTo>
                    <a:pt x="63186" y="6047"/>
                    <a:pt x="56221" y="16189"/>
                    <a:pt x="56221" y="27479"/>
                  </a:cubicBezTo>
                  <a:lnTo>
                    <a:pt x="56221" y="29890"/>
                  </a:lnTo>
                  <a:cubicBezTo>
                    <a:pt x="-22270" y="182471"/>
                    <a:pt x="-1604" y="259162"/>
                    <a:pt x="17875" y="291464"/>
                  </a:cubicBezTo>
                  <a:cubicBezTo>
                    <a:pt x="34867" y="319592"/>
                    <a:pt x="62881" y="335742"/>
                    <a:pt x="94568" y="335742"/>
                  </a:cubicBezTo>
                  <a:cubicBezTo>
                    <a:pt x="135326" y="335742"/>
                    <a:pt x="173290" y="309259"/>
                    <a:pt x="191276" y="268196"/>
                  </a:cubicBezTo>
                  <a:cubicBezTo>
                    <a:pt x="205972" y="234747"/>
                    <a:pt x="226791" y="142439"/>
                    <a:pt x="103714" y="8914"/>
                  </a:cubicBezTo>
                  <a:cubicBezTo>
                    <a:pt x="96175" y="456"/>
                    <a:pt x="84273" y="-2222"/>
                    <a:pt x="73672" y="1911"/>
                  </a:cubicBezTo>
                  <a:close/>
                  <a:moveTo>
                    <a:pt x="141180" y="246118"/>
                  </a:moveTo>
                  <a:cubicBezTo>
                    <a:pt x="131957" y="267242"/>
                    <a:pt x="113702" y="280829"/>
                    <a:pt x="94720" y="280829"/>
                  </a:cubicBezTo>
                  <a:cubicBezTo>
                    <a:pt x="86033" y="280829"/>
                    <a:pt x="73825" y="277767"/>
                    <a:pt x="64946" y="263072"/>
                  </a:cubicBezTo>
                  <a:cubicBezTo>
                    <a:pt x="56947" y="249868"/>
                    <a:pt x="37124" y="199543"/>
                    <a:pt x="92615" y="80482"/>
                  </a:cubicBezTo>
                  <a:cubicBezTo>
                    <a:pt x="141333" y="144202"/>
                    <a:pt x="159434" y="204397"/>
                    <a:pt x="141179" y="246113"/>
                  </a:cubicBezTo>
                  <a:close/>
                </a:path>
              </a:pathLst>
            </a:custGeom>
            <a:solidFill>
              <a:srgbClr val="F29746"/>
            </a:solidFill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659241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7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5AA23B2B-CC8A-976E-838F-F3E8B4259CA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F7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3C4E80E-9B57-31CB-A653-CC7EBFD926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31889">
            <a:off x="8192639" y="1306271"/>
            <a:ext cx="3139712" cy="470652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6ECEE0E-42B3-B48A-5268-DC4034335ED1}"/>
              </a:ext>
            </a:extLst>
          </p:cNvPr>
          <p:cNvSpPr txBox="1"/>
          <p:nvPr/>
        </p:nvSpPr>
        <p:spPr>
          <a:xfrm>
            <a:off x="3687191" y="1128112"/>
            <a:ext cx="2675906" cy="1391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b="1">
                <a:solidFill>
                  <a:srgbClr val="696969"/>
                </a:solidFill>
                <a:latin typeface="Amasis MT Pro" panose="020B06040202020202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Turpis</a:t>
            </a:r>
            <a:endParaRPr lang="zh-CN" altLang="en-US" b="1">
              <a:solidFill>
                <a:srgbClr val="696969"/>
              </a:solidFill>
              <a:latin typeface="Amasis MT Pro" panose="020B0604020202020204" pitchFamily="18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5FD0C4F-D781-0786-69A3-F0AADE23F86D}"/>
              </a:ext>
            </a:extLst>
          </p:cNvPr>
          <p:cNvSpPr txBox="1"/>
          <p:nvPr/>
        </p:nvSpPr>
        <p:spPr>
          <a:xfrm>
            <a:off x="758049" y="2850509"/>
            <a:ext cx="8540296" cy="3205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8800" b="1">
                <a:solidFill>
                  <a:srgbClr val="F7B5A9"/>
                </a:solidFill>
                <a:latin typeface="Amasis MT Pro Black" panose="020B06040202020202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POWERPOINT TEMPLET</a:t>
            </a:r>
            <a:endParaRPr lang="zh-CN" altLang="en-US" sz="8800" b="1">
              <a:solidFill>
                <a:srgbClr val="F7B5A9"/>
              </a:solidFill>
              <a:latin typeface="Amasis MT Pro Black" panose="020B0604020202020204" pitchFamily="18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176AEC35-0D05-7378-8123-A0CA366A9516}"/>
              </a:ext>
            </a:extLst>
          </p:cNvPr>
          <p:cNvGrpSpPr/>
          <p:nvPr/>
        </p:nvGrpSpPr>
        <p:grpSpPr>
          <a:xfrm>
            <a:off x="856104" y="755555"/>
            <a:ext cx="1001546" cy="1001546"/>
            <a:chOff x="856104" y="755555"/>
            <a:chExt cx="1001546" cy="1001546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1386D79E-6D35-CDF9-ABD3-1CF42BB589C9}"/>
                </a:ext>
              </a:extLst>
            </p:cNvPr>
            <p:cNvSpPr/>
            <p:nvPr/>
          </p:nvSpPr>
          <p:spPr>
            <a:xfrm>
              <a:off x="1019214" y="915670"/>
              <a:ext cx="675326" cy="675326"/>
            </a:xfrm>
            <a:prstGeom prst="ellipse">
              <a:avLst/>
            </a:prstGeom>
            <a:solidFill>
              <a:srgbClr val="F297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48C9AC8-F23E-320B-F6F8-E85A35526343}"/>
                </a:ext>
              </a:extLst>
            </p:cNvPr>
            <p:cNvSpPr txBox="1"/>
            <p:nvPr/>
          </p:nvSpPr>
          <p:spPr>
            <a:xfrm>
              <a:off x="856104" y="755555"/>
              <a:ext cx="1001546" cy="1001546"/>
            </a:xfrm>
            <a:prstGeom prst="rect">
              <a:avLst/>
            </a:prstGeom>
            <a:noFill/>
          </p:spPr>
          <p:txBody>
            <a:bodyPr wrap="square" rtlCol="0">
              <a:prstTxWarp prst="textCircle">
                <a:avLst/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fr-FR" altLang="zh-CN" sz="2000" b="1">
                  <a:solidFill>
                    <a:srgbClr val="696969"/>
                  </a:solidFill>
                  <a:latin typeface="Amasis MT Pro" panose="020B0604020202020204" pitchFamily="18" charset="0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PE  LLENT    ESQ UE NET   US ET T  URPIS</a:t>
              </a:r>
              <a:endParaRPr lang="zh-CN" altLang="en-US" sz="2000" b="1">
                <a:solidFill>
                  <a:srgbClr val="696969"/>
                </a:solidFill>
                <a:latin typeface="Amasis MT Pro" panose="020B06040202020202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A8945D64-559D-B52E-9BD9-BA959A40CF13}"/>
              </a:ext>
            </a:extLst>
          </p:cNvPr>
          <p:cNvGrpSpPr/>
          <p:nvPr/>
        </p:nvGrpSpPr>
        <p:grpSpPr>
          <a:xfrm>
            <a:off x="6938031" y="4898073"/>
            <a:ext cx="1532143" cy="1458372"/>
            <a:chOff x="3695626" y="452546"/>
            <a:chExt cx="4841792" cy="4608664"/>
          </a:xfrm>
          <a:solidFill>
            <a:srgbClr val="F29746"/>
          </a:solidFill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BC5C543C-22E4-7969-C337-834E7B43EA9D}"/>
                </a:ext>
              </a:extLst>
            </p:cNvPr>
            <p:cNvSpPr/>
            <p:nvPr/>
          </p:nvSpPr>
          <p:spPr>
            <a:xfrm>
              <a:off x="4712375" y="1279534"/>
              <a:ext cx="2687396" cy="2619637"/>
            </a:xfrm>
            <a:custGeom>
              <a:avLst/>
              <a:gdLst>
                <a:gd name="connsiteX0" fmla="*/ 1601513 w 2687396"/>
                <a:gd name="connsiteY0" fmla="*/ 20743 h 2619637"/>
                <a:gd name="connsiteX1" fmla="*/ 1346670 w 2687396"/>
                <a:gd name="connsiteY1" fmla="*/ 0 h 2619637"/>
                <a:gd name="connsiteX2" fmla="*/ 3873 w 2687396"/>
                <a:gd name="connsiteY2" fmla="*/ 1250115 h 2619637"/>
                <a:gd name="connsiteX3" fmla="*/ 1274954 w 2687396"/>
                <a:gd name="connsiteY3" fmla="*/ 2617993 h 2619637"/>
                <a:gd name="connsiteX4" fmla="*/ 1280886 w 2687396"/>
                <a:gd name="connsiteY4" fmla="*/ 2618528 h 2619637"/>
                <a:gd name="connsiteX5" fmla="*/ 1343381 w 2687396"/>
                <a:gd name="connsiteY5" fmla="*/ 2619638 h 2619637"/>
                <a:gd name="connsiteX6" fmla="*/ 2682945 w 2687396"/>
                <a:gd name="connsiteY6" fmla="*/ 1403617 h 2619637"/>
                <a:gd name="connsiteX7" fmla="*/ 1601438 w 2687396"/>
                <a:gd name="connsiteY7" fmla="*/ 20652 h 2619637"/>
                <a:gd name="connsiteX8" fmla="*/ 2573654 w 2687396"/>
                <a:gd name="connsiteY8" fmla="*/ 1394694 h 2619637"/>
                <a:gd name="connsiteX9" fmla="*/ 1343427 w 2687396"/>
                <a:gd name="connsiteY9" fmla="*/ 2509805 h 2619637"/>
                <a:gd name="connsiteX10" fmla="*/ 1343197 w 2687396"/>
                <a:gd name="connsiteY10" fmla="*/ 2509805 h 2619637"/>
                <a:gd name="connsiteX11" fmla="*/ 1287821 w 2687396"/>
                <a:gd name="connsiteY11" fmla="*/ 2508886 h 2619637"/>
                <a:gd name="connsiteX12" fmla="*/ 113339 w 2687396"/>
                <a:gd name="connsiteY12" fmla="*/ 1257987 h 2619637"/>
                <a:gd name="connsiteX13" fmla="*/ 1346702 w 2687396"/>
                <a:gd name="connsiteY13" fmla="*/ 109664 h 2619637"/>
                <a:gd name="connsiteX14" fmla="*/ 1583979 w 2687396"/>
                <a:gd name="connsiteY14" fmla="*/ 129029 h 2619637"/>
                <a:gd name="connsiteX15" fmla="*/ 2573686 w 2687396"/>
                <a:gd name="connsiteY15" fmla="*/ 1394722 h 2619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87396" h="2619637">
                  <a:moveTo>
                    <a:pt x="1601513" y="20743"/>
                  </a:moveTo>
                  <a:cubicBezTo>
                    <a:pt x="1515559" y="6966"/>
                    <a:pt x="1429799" y="0"/>
                    <a:pt x="1346670" y="0"/>
                  </a:cubicBezTo>
                  <a:cubicBezTo>
                    <a:pt x="533311" y="0"/>
                    <a:pt x="47764" y="644084"/>
                    <a:pt x="3873" y="1250115"/>
                  </a:cubicBezTo>
                  <a:cubicBezTo>
                    <a:pt x="-58736" y="2114028"/>
                    <a:pt x="649485" y="2526879"/>
                    <a:pt x="1274954" y="2617993"/>
                  </a:cubicBezTo>
                  <a:cubicBezTo>
                    <a:pt x="1276945" y="2618260"/>
                    <a:pt x="1278896" y="2618414"/>
                    <a:pt x="1280886" y="2618528"/>
                  </a:cubicBezTo>
                  <a:cubicBezTo>
                    <a:pt x="1301896" y="2619256"/>
                    <a:pt x="1323366" y="2619141"/>
                    <a:pt x="1343381" y="2619638"/>
                  </a:cubicBezTo>
                  <a:cubicBezTo>
                    <a:pt x="2195655" y="2619638"/>
                    <a:pt x="2635233" y="1989290"/>
                    <a:pt x="2682945" y="1403617"/>
                  </a:cubicBezTo>
                  <a:cubicBezTo>
                    <a:pt x="2729672" y="830601"/>
                    <a:pt x="2411192" y="153501"/>
                    <a:pt x="1601438" y="20652"/>
                  </a:cubicBezTo>
                  <a:close/>
                  <a:moveTo>
                    <a:pt x="2573654" y="1394694"/>
                  </a:moveTo>
                  <a:cubicBezTo>
                    <a:pt x="2528380" y="1949800"/>
                    <a:pt x="2130451" y="2509903"/>
                    <a:pt x="1343427" y="2509805"/>
                  </a:cubicBezTo>
                  <a:lnTo>
                    <a:pt x="1343197" y="2509805"/>
                  </a:lnTo>
                  <a:cubicBezTo>
                    <a:pt x="1324980" y="2509805"/>
                    <a:pt x="1306420" y="2509460"/>
                    <a:pt x="1287821" y="2508886"/>
                  </a:cubicBezTo>
                  <a:cubicBezTo>
                    <a:pt x="709672" y="2423735"/>
                    <a:pt x="56320" y="2045393"/>
                    <a:pt x="113339" y="1257987"/>
                  </a:cubicBezTo>
                  <a:cubicBezTo>
                    <a:pt x="153600" y="701352"/>
                    <a:pt x="599601" y="109664"/>
                    <a:pt x="1346702" y="109664"/>
                  </a:cubicBezTo>
                  <a:cubicBezTo>
                    <a:pt x="1424045" y="109664"/>
                    <a:pt x="1503956" y="116208"/>
                    <a:pt x="1583979" y="129029"/>
                  </a:cubicBezTo>
                  <a:cubicBezTo>
                    <a:pt x="2329022" y="251229"/>
                    <a:pt x="2617969" y="852754"/>
                    <a:pt x="2573686" y="1394722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BC3F56BC-73B5-333B-67C5-7368E4A834A6}"/>
                </a:ext>
              </a:extLst>
            </p:cNvPr>
            <p:cNvSpPr/>
            <p:nvPr/>
          </p:nvSpPr>
          <p:spPr>
            <a:xfrm>
              <a:off x="5657123" y="2194522"/>
              <a:ext cx="973849" cy="363172"/>
            </a:xfrm>
            <a:custGeom>
              <a:avLst/>
              <a:gdLst>
                <a:gd name="connsiteX0" fmla="*/ 943528 w 973849"/>
                <a:gd name="connsiteY0" fmla="*/ 5818 h 363172"/>
                <a:gd name="connsiteX1" fmla="*/ 869896 w 973849"/>
                <a:gd name="connsiteY1" fmla="*/ 30273 h 363172"/>
                <a:gd name="connsiteX2" fmla="*/ 487386 w 973849"/>
                <a:gd name="connsiteY2" fmla="*/ 252962 h 363172"/>
                <a:gd name="connsiteX3" fmla="*/ 101467 w 973849"/>
                <a:gd name="connsiteY3" fmla="*/ 67042 h 363172"/>
                <a:gd name="connsiteX4" fmla="*/ 25922 w 973849"/>
                <a:gd name="connsiteY4" fmla="*/ 49361 h 363172"/>
                <a:gd name="connsiteX5" fmla="*/ 8241 w 973849"/>
                <a:gd name="connsiteY5" fmla="*/ 124905 h 363172"/>
                <a:gd name="connsiteX6" fmla="*/ 463162 w 973849"/>
                <a:gd name="connsiteY6" fmla="*/ 363172 h 363172"/>
                <a:gd name="connsiteX7" fmla="*/ 492400 w 973849"/>
                <a:gd name="connsiteY7" fmla="*/ 362521 h 363172"/>
                <a:gd name="connsiteX8" fmla="*/ 968022 w 973849"/>
                <a:gd name="connsiteY8" fmla="*/ 79364 h 363172"/>
                <a:gd name="connsiteX9" fmla="*/ 943529 w 973849"/>
                <a:gd name="connsiteY9" fmla="*/ 5809 h 363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73849" h="363172">
                  <a:moveTo>
                    <a:pt x="943528" y="5818"/>
                  </a:moveTo>
                  <a:cubicBezTo>
                    <a:pt x="916432" y="-7729"/>
                    <a:pt x="883444" y="3178"/>
                    <a:pt x="869896" y="30273"/>
                  </a:cubicBezTo>
                  <a:cubicBezTo>
                    <a:pt x="805870" y="157900"/>
                    <a:pt x="655701" y="245271"/>
                    <a:pt x="487386" y="252962"/>
                  </a:cubicBezTo>
                  <a:cubicBezTo>
                    <a:pt x="323509" y="261037"/>
                    <a:pt x="178434" y="190965"/>
                    <a:pt x="101467" y="67042"/>
                  </a:cubicBezTo>
                  <a:cubicBezTo>
                    <a:pt x="85432" y="41324"/>
                    <a:pt x="51640" y="33364"/>
                    <a:pt x="25922" y="49361"/>
                  </a:cubicBezTo>
                  <a:cubicBezTo>
                    <a:pt x="205" y="65396"/>
                    <a:pt x="-7717" y="99188"/>
                    <a:pt x="8241" y="124905"/>
                  </a:cubicBezTo>
                  <a:cubicBezTo>
                    <a:pt x="101774" y="275458"/>
                    <a:pt x="270315" y="363172"/>
                    <a:pt x="463162" y="363172"/>
                  </a:cubicBezTo>
                  <a:cubicBezTo>
                    <a:pt x="472806" y="363172"/>
                    <a:pt x="482565" y="362942"/>
                    <a:pt x="492400" y="362521"/>
                  </a:cubicBezTo>
                  <a:cubicBezTo>
                    <a:pt x="702961" y="352916"/>
                    <a:pt x="885246" y="244456"/>
                    <a:pt x="968022" y="79364"/>
                  </a:cubicBezTo>
                  <a:cubicBezTo>
                    <a:pt x="981608" y="52384"/>
                    <a:pt x="970625" y="19395"/>
                    <a:pt x="943529" y="5809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381B7814-EDCE-2CED-8CDA-80C84CBF063A}"/>
                </a:ext>
              </a:extLst>
            </p:cNvPr>
            <p:cNvSpPr/>
            <p:nvPr/>
          </p:nvSpPr>
          <p:spPr>
            <a:xfrm>
              <a:off x="5739351" y="1686708"/>
              <a:ext cx="342898" cy="206111"/>
            </a:xfrm>
            <a:custGeom>
              <a:avLst/>
              <a:gdLst>
                <a:gd name="connsiteX0" fmla="*/ 31481 w 342898"/>
                <a:gd name="connsiteY0" fmla="*/ 200907 h 206111"/>
                <a:gd name="connsiteX1" fmla="*/ 54864 w 342898"/>
                <a:gd name="connsiteY1" fmla="*/ 206112 h 206111"/>
                <a:gd name="connsiteX2" fmla="*/ 104500 w 342898"/>
                <a:gd name="connsiteY2" fmla="*/ 174616 h 206111"/>
                <a:gd name="connsiteX3" fmla="*/ 164393 w 342898"/>
                <a:gd name="connsiteY3" fmla="*/ 110551 h 206111"/>
                <a:gd name="connsiteX4" fmla="*/ 251075 w 342898"/>
                <a:gd name="connsiteY4" fmla="*/ 150659 h 206111"/>
                <a:gd name="connsiteX5" fmla="*/ 328611 w 342898"/>
                <a:gd name="connsiteY5" fmla="*/ 147023 h 206111"/>
                <a:gd name="connsiteX6" fmla="*/ 324975 w 342898"/>
                <a:gd name="connsiteY6" fmla="*/ 69488 h 206111"/>
                <a:gd name="connsiteX7" fmla="*/ 143042 w 342898"/>
                <a:gd name="connsiteY7" fmla="*/ 2936 h 206111"/>
                <a:gd name="connsiteX8" fmla="*/ 5236 w 342898"/>
                <a:gd name="connsiteY8" fmla="*/ 127849 h 206111"/>
                <a:gd name="connsiteX9" fmla="*/ 31489 w 342898"/>
                <a:gd name="connsiteY9" fmla="*/ 200906 h 206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2898" h="206111">
                  <a:moveTo>
                    <a:pt x="31481" y="200907"/>
                  </a:moveTo>
                  <a:cubicBezTo>
                    <a:pt x="39020" y="204466"/>
                    <a:pt x="46980" y="206112"/>
                    <a:pt x="54864" y="206112"/>
                  </a:cubicBezTo>
                  <a:cubicBezTo>
                    <a:pt x="75454" y="206112"/>
                    <a:pt x="95124" y="194477"/>
                    <a:pt x="104500" y="174616"/>
                  </a:cubicBezTo>
                  <a:cubicBezTo>
                    <a:pt x="114642" y="153108"/>
                    <a:pt x="135881" y="116254"/>
                    <a:pt x="164393" y="110551"/>
                  </a:cubicBezTo>
                  <a:cubicBezTo>
                    <a:pt x="186628" y="106035"/>
                    <a:pt x="217703" y="120310"/>
                    <a:pt x="251075" y="150659"/>
                  </a:cubicBezTo>
                  <a:cubicBezTo>
                    <a:pt x="273502" y="171056"/>
                    <a:pt x="308250" y="169411"/>
                    <a:pt x="328611" y="147023"/>
                  </a:cubicBezTo>
                  <a:cubicBezTo>
                    <a:pt x="349009" y="124597"/>
                    <a:pt x="347364" y="89924"/>
                    <a:pt x="324975" y="69488"/>
                  </a:cubicBezTo>
                  <a:cubicBezTo>
                    <a:pt x="248435" y="-202"/>
                    <a:pt x="183681" y="-5254"/>
                    <a:pt x="143042" y="2936"/>
                  </a:cubicBezTo>
                  <a:cubicBezTo>
                    <a:pt x="103318" y="10819"/>
                    <a:pt x="47137" y="38910"/>
                    <a:pt x="5236" y="127849"/>
                  </a:cubicBezTo>
                  <a:cubicBezTo>
                    <a:pt x="-7661" y="155251"/>
                    <a:pt x="4087" y="187971"/>
                    <a:pt x="31489" y="200906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B75701DD-8824-37FF-4446-D66A2D8FECD5}"/>
                </a:ext>
              </a:extLst>
            </p:cNvPr>
            <p:cNvSpPr/>
            <p:nvPr/>
          </p:nvSpPr>
          <p:spPr>
            <a:xfrm>
              <a:off x="6233082" y="1700584"/>
              <a:ext cx="370346" cy="205870"/>
            </a:xfrm>
            <a:custGeom>
              <a:avLst/>
              <a:gdLst>
                <a:gd name="connsiteX0" fmla="*/ 96873 w 370346"/>
                <a:gd name="connsiteY0" fmla="*/ 158913 h 205870"/>
                <a:gd name="connsiteX1" fmla="*/ 177508 w 370346"/>
                <a:gd name="connsiteY1" fmla="*/ 109851 h 205870"/>
                <a:gd name="connsiteX2" fmla="*/ 270276 w 370346"/>
                <a:gd name="connsiteY2" fmla="*/ 182105 h 205870"/>
                <a:gd name="connsiteX3" fmla="*/ 315549 w 370346"/>
                <a:gd name="connsiteY3" fmla="*/ 205871 h 205870"/>
                <a:gd name="connsiteX4" fmla="*/ 346586 w 370346"/>
                <a:gd name="connsiteY4" fmla="*/ 196227 h 205870"/>
                <a:gd name="connsiteX5" fmla="*/ 360670 w 370346"/>
                <a:gd name="connsiteY5" fmla="*/ 119916 h 205870"/>
                <a:gd name="connsiteX6" fmla="*/ 182793 w 370346"/>
                <a:gd name="connsiteY6" fmla="*/ 243 h 205870"/>
                <a:gd name="connsiteX7" fmla="*/ 12871 w 370346"/>
                <a:gd name="connsiteY7" fmla="*/ 88227 h 205870"/>
                <a:gd name="connsiteX8" fmla="*/ 19569 w 370346"/>
                <a:gd name="connsiteY8" fmla="*/ 165532 h 205870"/>
                <a:gd name="connsiteX9" fmla="*/ 96874 w 370346"/>
                <a:gd name="connsiteY9" fmla="*/ 158911 h 205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0346" h="205870">
                  <a:moveTo>
                    <a:pt x="96873" y="158913"/>
                  </a:moveTo>
                  <a:cubicBezTo>
                    <a:pt x="116391" y="135721"/>
                    <a:pt x="146242" y="107325"/>
                    <a:pt x="177508" y="109851"/>
                  </a:cubicBezTo>
                  <a:cubicBezTo>
                    <a:pt x="206211" y="111228"/>
                    <a:pt x="239162" y="136907"/>
                    <a:pt x="270276" y="182105"/>
                  </a:cubicBezTo>
                  <a:cubicBezTo>
                    <a:pt x="280914" y="197566"/>
                    <a:pt x="298097" y="205871"/>
                    <a:pt x="315549" y="205871"/>
                  </a:cubicBezTo>
                  <a:cubicBezTo>
                    <a:pt x="326265" y="205871"/>
                    <a:pt x="337095" y="202732"/>
                    <a:pt x="346586" y="196227"/>
                  </a:cubicBezTo>
                  <a:cubicBezTo>
                    <a:pt x="371539" y="179043"/>
                    <a:pt x="377853" y="144868"/>
                    <a:pt x="360670" y="119916"/>
                  </a:cubicBezTo>
                  <a:cubicBezTo>
                    <a:pt x="295343" y="24929"/>
                    <a:pt x="227830" y="2467"/>
                    <a:pt x="182793" y="243"/>
                  </a:cubicBezTo>
                  <a:cubicBezTo>
                    <a:pt x="140772" y="-2129"/>
                    <a:pt x="77170" y="11801"/>
                    <a:pt x="12871" y="88227"/>
                  </a:cubicBezTo>
                  <a:cubicBezTo>
                    <a:pt x="-6608" y="111380"/>
                    <a:pt x="-3661" y="146014"/>
                    <a:pt x="19569" y="165532"/>
                  </a:cubicBezTo>
                  <a:cubicBezTo>
                    <a:pt x="42799" y="185088"/>
                    <a:pt x="77394" y="182065"/>
                    <a:pt x="96874" y="158911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E89749C3-A34E-CB37-0EAA-B987D7B3CF4E}"/>
                </a:ext>
              </a:extLst>
            </p:cNvPr>
            <p:cNvSpPr/>
            <p:nvPr/>
          </p:nvSpPr>
          <p:spPr>
            <a:xfrm>
              <a:off x="3983702" y="735645"/>
              <a:ext cx="871002" cy="784870"/>
            </a:xfrm>
            <a:custGeom>
              <a:avLst/>
              <a:gdLst>
                <a:gd name="connsiteX0" fmla="*/ 570815 w 871002"/>
                <a:gd name="connsiteY0" fmla="*/ 583148 h 784870"/>
                <a:gd name="connsiteX1" fmla="*/ 779582 w 871002"/>
                <a:gd name="connsiteY1" fmla="*/ 770940 h 784870"/>
                <a:gd name="connsiteX2" fmla="*/ 816130 w 871002"/>
                <a:gd name="connsiteY2" fmla="*/ 784871 h 784870"/>
                <a:gd name="connsiteX3" fmla="*/ 857041 w 871002"/>
                <a:gd name="connsiteY3" fmla="*/ 766539 h 784870"/>
                <a:gd name="connsiteX4" fmla="*/ 852640 w 871002"/>
                <a:gd name="connsiteY4" fmla="*/ 689081 h 784870"/>
                <a:gd name="connsiteX5" fmla="*/ 644333 w 871002"/>
                <a:gd name="connsiteY5" fmla="*/ 501593 h 784870"/>
                <a:gd name="connsiteX6" fmla="*/ 90148 w 871002"/>
                <a:gd name="connsiteY6" fmla="*/ 12843 h 784870"/>
                <a:gd name="connsiteX7" fmla="*/ 12843 w 871002"/>
                <a:gd name="connsiteY7" fmla="*/ 19578 h 784870"/>
                <a:gd name="connsiteX8" fmla="*/ 19578 w 871002"/>
                <a:gd name="connsiteY8" fmla="*/ 96884 h 784870"/>
                <a:gd name="connsiteX9" fmla="*/ 570824 w 871002"/>
                <a:gd name="connsiteY9" fmla="*/ 583145 h 784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1002" h="784870">
                  <a:moveTo>
                    <a:pt x="570815" y="583148"/>
                  </a:moveTo>
                  <a:cubicBezTo>
                    <a:pt x="641155" y="646677"/>
                    <a:pt x="710924" y="709669"/>
                    <a:pt x="779582" y="770940"/>
                  </a:cubicBezTo>
                  <a:cubicBezTo>
                    <a:pt x="789992" y="780278"/>
                    <a:pt x="803118" y="784871"/>
                    <a:pt x="816130" y="784871"/>
                  </a:cubicBezTo>
                  <a:cubicBezTo>
                    <a:pt x="831209" y="784871"/>
                    <a:pt x="846249" y="778671"/>
                    <a:pt x="857041" y="766539"/>
                  </a:cubicBezTo>
                  <a:cubicBezTo>
                    <a:pt x="877248" y="743921"/>
                    <a:pt x="875296" y="709248"/>
                    <a:pt x="852640" y="689081"/>
                  </a:cubicBezTo>
                  <a:cubicBezTo>
                    <a:pt x="784098" y="627849"/>
                    <a:pt x="714481" y="565049"/>
                    <a:pt x="644333" y="501593"/>
                  </a:cubicBezTo>
                  <a:cubicBezTo>
                    <a:pt x="461901" y="336883"/>
                    <a:pt x="273227" y="166580"/>
                    <a:pt x="90148" y="12843"/>
                  </a:cubicBezTo>
                  <a:cubicBezTo>
                    <a:pt x="66956" y="-6637"/>
                    <a:pt x="32361" y="-3613"/>
                    <a:pt x="12843" y="19578"/>
                  </a:cubicBezTo>
                  <a:cubicBezTo>
                    <a:pt x="-6637" y="42770"/>
                    <a:pt x="-3613" y="77404"/>
                    <a:pt x="19578" y="96884"/>
                  </a:cubicBezTo>
                  <a:cubicBezTo>
                    <a:pt x="201168" y="249425"/>
                    <a:pt x="389039" y="419082"/>
                    <a:pt x="570824" y="583145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17F8814B-745E-C274-57FF-9BF440B4E2D2}"/>
                </a:ext>
              </a:extLst>
            </p:cNvPr>
            <p:cNvSpPr/>
            <p:nvPr/>
          </p:nvSpPr>
          <p:spPr>
            <a:xfrm>
              <a:off x="7495076" y="3730787"/>
              <a:ext cx="658355" cy="836645"/>
            </a:xfrm>
            <a:custGeom>
              <a:avLst/>
              <a:gdLst>
                <a:gd name="connsiteX0" fmla="*/ 99984 w 658355"/>
                <a:gd name="connsiteY0" fmla="*/ 23673 h 836645"/>
                <a:gd name="connsiteX1" fmla="*/ 23673 w 658355"/>
                <a:gd name="connsiteY1" fmla="*/ 9743 h 836645"/>
                <a:gd name="connsiteX2" fmla="*/ 9743 w 658355"/>
                <a:gd name="connsiteY2" fmla="*/ 86054 h 836645"/>
                <a:gd name="connsiteX3" fmla="*/ 561557 w 658355"/>
                <a:gd name="connsiteY3" fmla="*/ 817165 h 836645"/>
                <a:gd name="connsiteX4" fmla="*/ 603540 w 658355"/>
                <a:gd name="connsiteY4" fmla="*/ 836645 h 836645"/>
                <a:gd name="connsiteX5" fmla="*/ 638863 w 658355"/>
                <a:gd name="connsiteY5" fmla="*/ 823748 h 836645"/>
                <a:gd name="connsiteX6" fmla="*/ 645446 w 658355"/>
                <a:gd name="connsiteY6" fmla="*/ 746443 h 836645"/>
                <a:gd name="connsiteX7" fmla="*/ 99980 w 658355"/>
                <a:gd name="connsiteY7" fmla="*/ 23678 h 836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8355" h="836645">
                  <a:moveTo>
                    <a:pt x="99984" y="23673"/>
                  </a:moveTo>
                  <a:cubicBezTo>
                    <a:pt x="82763" y="-1279"/>
                    <a:pt x="48587" y="-7478"/>
                    <a:pt x="23673" y="9743"/>
                  </a:cubicBezTo>
                  <a:cubicBezTo>
                    <a:pt x="-1279" y="26964"/>
                    <a:pt x="-7479" y="61140"/>
                    <a:pt x="9743" y="86054"/>
                  </a:cubicBezTo>
                  <a:cubicBezTo>
                    <a:pt x="207106" y="371621"/>
                    <a:pt x="387579" y="610740"/>
                    <a:pt x="561557" y="817165"/>
                  </a:cubicBezTo>
                  <a:cubicBezTo>
                    <a:pt x="572426" y="830063"/>
                    <a:pt x="587887" y="836645"/>
                    <a:pt x="603540" y="836645"/>
                  </a:cubicBezTo>
                  <a:cubicBezTo>
                    <a:pt x="616054" y="836645"/>
                    <a:pt x="628607" y="832436"/>
                    <a:pt x="638863" y="823748"/>
                  </a:cubicBezTo>
                  <a:cubicBezTo>
                    <a:pt x="662017" y="804230"/>
                    <a:pt x="664964" y="769597"/>
                    <a:pt x="645446" y="746443"/>
                  </a:cubicBezTo>
                  <a:cubicBezTo>
                    <a:pt x="473731" y="542692"/>
                    <a:pt x="295316" y="306297"/>
                    <a:pt x="99980" y="23678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77783DF6-3D18-67AE-4B72-2F9FC6DF01D2}"/>
                </a:ext>
              </a:extLst>
            </p:cNvPr>
            <p:cNvSpPr/>
            <p:nvPr/>
          </p:nvSpPr>
          <p:spPr>
            <a:xfrm>
              <a:off x="4422700" y="3895321"/>
              <a:ext cx="644688" cy="740652"/>
            </a:xfrm>
            <a:custGeom>
              <a:avLst/>
              <a:gdLst>
                <a:gd name="connsiteX0" fmla="*/ 552016 w 644688"/>
                <a:gd name="connsiteY0" fmla="*/ 15012 h 740652"/>
                <a:gd name="connsiteX1" fmla="*/ 10802 w 644688"/>
                <a:gd name="connsiteY1" fmla="*/ 653090 h 740652"/>
                <a:gd name="connsiteX2" fmla="*/ 22169 w 644688"/>
                <a:gd name="connsiteY2" fmla="*/ 729860 h 740652"/>
                <a:gd name="connsiteX3" fmla="*/ 54813 w 644688"/>
                <a:gd name="connsiteY3" fmla="*/ 740652 h 740652"/>
                <a:gd name="connsiteX4" fmla="*/ 98938 w 644688"/>
                <a:gd name="connsiteY4" fmla="*/ 718494 h 740652"/>
                <a:gd name="connsiteX5" fmla="*/ 627563 w 644688"/>
                <a:gd name="connsiteY5" fmla="*/ 94690 h 740652"/>
                <a:gd name="connsiteX6" fmla="*/ 629630 w 644688"/>
                <a:gd name="connsiteY6" fmla="*/ 17116 h 740652"/>
                <a:gd name="connsiteX7" fmla="*/ 552017 w 644688"/>
                <a:gd name="connsiteY7" fmla="*/ 15012 h 740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4688" h="740652">
                  <a:moveTo>
                    <a:pt x="552016" y="15012"/>
                  </a:moveTo>
                  <a:cubicBezTo>
                    <a:pt x="351635" y="204832"/>
                    <a:pt x="173523" y="433918"/>
                    <a:pt x="10802" y="653090"/>
                  </a:cubicBezTo>
                  <a:cubicBezTo>
                    <a:pt x="-7262" y="677469"/>
                    <a:pt x="-2133" y="711797"/>
                    <a:pt x="22169" y="729860"/>
                  </a:cubicBezTo>
                  <a:cubicBezTo>
                    <a:pt x="32004" y="737169"/>
                    <a:pt x="43447" y="740652"/>
                    <a:pt x="54813" y="740652"/>
                  </a:cubicBezTo>
                  <a:cubicBezTo>
                    <a:pt x="71613" y="740652"/>
                    <a:pt x="88184" y="732960"/>
                    <a:pt x="98938" y="718494"/>
                  </a:cubicBezTo>
                  <a:cubicBezTo>
                    <a:pt x="258720" y="503260"/>
                    <a:pt x="433266" y="278690"/>
                    <a:pt x="627563" y="94690"/>
                  </a:cubicBezTo>
                  <a:cubicBezTo>
                    <a:pt x="649568" y="73833"/>
                    <a:pt x="650486" y="39122"/>
                    <a:pt x="629630" y="17116"/>
                  </a:cubicBezTo>
                  <a:cubicBezTo>
                    <a:pt x="608734" y="-4889"/>
                    <a:pt x="574023" y="-5769"/>
                    <a:pt x="552017" y="15012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D2106A10-8FB8-A208-F796-0BF209D12A79}"/>
                </a:ext>
              </a:extLst>
            </p:cNvPr>
            <p:cNvSpPr/>
            <p:nvPr/>
          </p:nvSpPr>
          <p:spPr>
            <a:xfrm>
              <a:off x="7440208" y="733825"/>
              <a:ext cx="768039" cy="754389"/>
            </a:xfrm>
            <a:custGeom>
              <a:avLst/>
              <a:gdLst>
                <a:gd name="connsiteX0" fmla="*/ 742582 w 768039"/>
                <a:gd name="connsiteY0" fmla="*/ 101156 h 754389"/>
                <a:gd name="connsiteX1" fmla="*/ 759498 w 768039"/>
                <a:gd name="connsiteY1" fmla="*/ 25457 h 754389"/>
                <a:gd name="connsiteX2" fmla="*/ 683800 w 768039"/>
                <a:gd name="connsiteY2" fmla="*/ 8542 h 754389"/>
                <a:gd name="connsiteX3" fmla="*/ 10021 w 768039"/>
                <a:gd name="connsiteY3" fmla="*/ 667899 h 754389"/>
                <a:gd name="connsiteX4" fmla="*/ 23224 w 768039"/>
                <a:gd name="connsiteY4" fmla="*/ 744363 h 754389"/>
                <a:gd name="connsiteX5" fmla="*/ 54759 w 768039"/>
                <a:gd name="connsiteY5" fmla="*/ 754389 h 754389"/>
                <a:gd name="connsiteX6" fmla="*/ 99650 w 768039"/>
                <a:gd name="connsiteY6" fmla="*/ 731121 h 754389"/>
                <a:gd name="connsiteX7" fmla="*/ 742587 w 768039"/>
                <a:gd name="connsiteY7" fmla="*/ 101155 h 754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8039" h="754389">
                  <a:moveTo>
                    <a:pt x="742582" y="101156"/>
                  </a:moveTo>
                  <a:cubicBezTo>
                    <a:pt x="768147" y="84930"/>
                    <a:pt x="775724" y="51022"/>
                    <a:pt x="759498" y="25457"/>
                  </a:cubicBezTo>
                  <a:cubicBezTo>
                    <a:pt x="743272" y="-107"/>
                    <a:pt x="709288" y="-7684"/>
                    <a:pt x="683800" y="8542"/>
                  </a:cubicBezTo>
                  <a:cubicBezTo>
                    <a:pt x="439557" y="163689"/>
                    <a:pt x="200291" y="397861"/>
                    <a:pt x="10021" y="667899"/>
                  </a:cubicBezTo>
                  <a:cubicBezTo>
                    <a:pt x="-7430" y="692698"/>
                    <a:pt x="-1499" y="726949"/>
                    <a:pt x="23224" y="744363"/>
                  </a:cubicBezTo>
                  <a:cubicBezTo>
                    <a:pt x="32830" y="751175"/>
                    <a:pt x="43852" y="754389"/>
                    <a:pt x="54759" y="754389"/>
                  </a:cubicBezTo>
                  <a:cubicBezTo>
                    <a:pt x="71981" y="754389"/>
                    <a:pt x="89011" y="746314"/>
                    <a:pt x="99650" y="731121"/>
                  </a:cubicBezTo>
                  <a:cubicBezTo>
                    <a:pt x="281857" y="472496"/>
                    <a:pt x="510209" y="248808"/>
                    <a:pt x="742587" y="101155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979C15E3-D884-B53E-1A51-B4DE245E3183}"/>
                </a:ext>
              </a:extLst>
            </p:cNvPr>
            <p:cNvSpPr/>
            <p:nvPr/>
          </p:nvSpPr>
          <p:spPr>
            <a:xfrm>
              <a:off x="6137183" y="452546"/>
              <a:ext cx="150893" cy="644695"/>
            </a:xfrm>
            <a:custGeom>
              <a:avLst/>
              <a:gdLst>
                <a:gd name="connsiteX0" fmla="*/ 41309 w 150893"/>
                <a:gd name="connsiteY0" fmla="*/ 594180 h 644695"/>
                <a:gd name="connsiteX1" fmla="*/ 95958 w 150893"/>
                <a:gd name="connsiteY1" fmla="*/ 644696 h 644695"/>
                <a:gd name="connsiteX2" fmla="*/ 100359 w 150893"/>
                <a:gd name="connsiteY2" fmla="*/ 644543 h 644695"/>
                <a:gd name="connsiteX3" fmla="*/ 150722 w 150893"/>
                <a:gd name="connsiteY3" fmla="*/ 585492 h 644695"/>
                <a:gd name="connsiteX4" fmla="*/ 134687 w 150893"/>
                <a:gd name="connsiteY4" fmla="*/ 373708 h 644695"/>
                <a:gd name="connsiteX5" fmla="*/ 109506 w 150893"/>
                <a:gd name="connsiteY5" fmla="*/ 50206 h 644695"/>
                <a:gd name="connsiteX6" fmla="*/ 50149 w 150893"/>
                <a:gd name="connsiteY6" fmla="*/ 263 h 644695"/>
                <a:gd name="connsiteX7" fmla="*/ 206 w 150893"/>
                <a:gd name="connsiteY7" fmla="*/ 59620 h 644695"/>
                <a:gd name="connsiteX8" fmla="*/ 25273 w 150893"/>
                <a:gd name="connsiteY8" fmla="*/ 381779 h 644695"/>
                <a:gd name="connsiteX9" fmla="*/ 41308 w 150893"/>
                <a:gd name="connsiteY9" fmla="*/ 594182 h 644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0893" h="644695">
                  <a:moveTo>
                    <a:pt x="41309" y="594180"/>
                  </a:moveTo>
                  <a:cubicBezTo>
                    <a:pt x="43528" y="622921"/>
                    <a:pt x="67562" y="644696"/>
                    <a:pt x="95958" y="644696"/>
                  </a:cubicBezTo>
                  <a:cubicBezTo>
                    <a:pt x="97374" y="644696"/>
                    <a:pt x="98867" y="644658"/>
                    <a:pt x="100359" y="644543"/>
                  </a:cubicBezTo>
                  <a:cubicBezTo>
                    <a:pt x="130516" y="642132"/>
                    <a:pt x="153095" y="615725"/>
                    <a:pt x="150722" y="585492"/>
                  </a:cubicBezTo>
                  <a:cubicBezTo>
                    <a:pt x="145173" y="516147"/>
                    <a:pt x="139968" y="445080"/>
                    <a:pt x="134687" y="373708"/>
                  </a:cubicBezTo>
                  <a:cubicBezTo>
                    <a:pt x="126689" y="265400"/>
                    <a:pt x="118652" y="156103"/>
                    <a:pt x="109506" y="50206"/>
                  </a:cubicBezTo>
                  <a:cubicBezTo>
                    <a:pt x="106942" y="20049"/>
                    <a:pt x="80191" y="-2721"/>
                    <a:pt x="50149" y="263"/>
                  </a:cubicBezTo>
                  <a:cubicBezTo>
                    <a:pt x="19992" y="2827"/>
                    <a:pt x="-2396" y="29463"/>
                    <a:pt x="206" y="59620"/>
                  </a:cubicBezTo>
                  <a:cubicBezTo>
                    <a:pt x="9314" y="165057"/>
                    <a:pt x="17313" y="273933"/>
                    <a:pt x="25273" y="381779"/>
                  </a:cubicBezTo>
                  <a:cubicBezTo>
                    <a:pt x="30554" y="453383"/>
                    <a:pt x="35797" y="524641"/>
                    <a:pt x="41308" y="594182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8C7F5953-A217-BF4E-DFDA-10A338253BDB}"/>
                </a:ext>
              </a:extLst>
            </p:cNvPr>
            <p:cNvSpPr/>
            <p:nvPr/>
          </p:nvSpPr>
          <p:spPr>
            <a:xfrm>
              <a:off x="6246800" y="4087352"/>
              <a:ext cx="125980" cy="973858"/>
            </a:xfrm>
            <a:custGeom>
              <a:avLst/>
              <a:gdLst>
                <a:gd name="connsiteX0" fmla="*/ 123519 w 125980"/>
                <a:gd name="connsiteY0" fmla="*/ 54880 h 973858"/>
                <a:gd name="connsiteX1" fmla="*/ 68640 w 125980"/>
                <a:gd name="connsiteY1" fmla="*/ 0 h 973858"/>
                <a:gd name="connsiteX2" fmla="*/ 13760 w 125980"/>
                <a:gd name="connsiteY2" fmla="*/ 54880 h 973858"/>
                <a:gd name="connsiteX3" fmla="*/ 15023 w 125980"/>
                <a:gd name="connsiteY3" fmla="*/ 260777 h 973858"/>
                <a:gd name="connsiteX4" fmla="*/ 213 w 125980"/>
                <a:gd name="connsiteY4" fmla="*/ 914158 h 973858"/>
                <a:gd name="connsiteX5" fmla="*/ 50040 w 125980"/>
                <a:gd name="connsiteY5" fmla="*/ 973629 h 973858"/>
                <a:gd name="connsiteX6" fmla="*/ 54938 w 125980"/>
                <a:gd name="connsiteY6" fmla="*/ 973859 h 973858"/>
                <a:gd name="connsiteX7" fmla="*/ 109512 w 125980"/>
                <a:gd name="connsiteY7" fmla="*/ 923840 h 973858"/>
                <a:gd name="connsiteX8" fmla="*/ 124705 w 125980"/>
                <a:gd name="connsiteY8" fmla="*/ 259819 h 973858"/>
                <a:gd name="connsiteX9" fmla="*/ 123518 w 125980"/>
                <a:gd name="connsiteY9" fmla="*/ 54882 h 97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5980" h="973858">
                  <a:moveTo>
                    <a:pt x="123519" y="54880"/>
                  </a:moveTo>
                  <a:cubicBezTo>
                    <a:pt x="123519" y="24609"/>
                    <a:pt x="98950" y="0"/>
                    <a:pt x="68640" y="0"/>
                  </a:cubicBezTo>
                  <a:cubicBezTo>
                    <a:pt x="38368" y="0"/>
                    <a:pt x="13760" y="24569"/>
                    <a:pt x="13760" y="54880"/>
                  </a:cubicBezTo>
                  <a:cubicBezTo>
                    <a:pt x="13760" y="123345"/>
                    <a:pt x="14411" y="192040"/>
                    <a:pt x="15023" y="260777"/>
                  </a:cubicBezTo>
                  <a:cubicBezTo>
                    <a:pt x="17051" y="476617"/>
                    <a:pt x="19156" y="699738"/>
                    <a:pt x="213" y="914158"/>
                  </a:cubicBezTo>
                  <a:cubicBezTo>
                    <a:pt x="-2428" y="944314"/>
                    <a:pt x="19845" y="970989"/>
                    <a:pt x="50040" y="973629"/>
                  </a:cubicBezTo>
                  <a:cubicBezTo>
                    <a:pt x="51685" y="973744"/>
                    <a:pt x="53331" y="973859"/>
                    <a:pt x="54938" y="973859"/>
                  </a:cubicBezTo>
                  <a:cubicBezTo>
                    <a:pt x="83067" y="973859"/>
                    <a:pt x="106986" y="952352"/>
                    <a:pt x="109512" y="923840"/>
                  </a:cubicBezTo>
                  <a:cubicBezTo>
                    <a:pt x="128877" y="704090"/>
                    <a:pt x="126733" y="478226"/>
                    <a:pt x="124705" y="259819"/>
                  </a:cubicBezTo>
                  <a:cubicBezTo>
                    <a:pt x="124169" y="191391"/>
                    <a:pt x="123518" y="123002"/>
                    <a:pt x="123518" y="54882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E85811E4-F7F8-FAAA-791A-80A51CC010CB}"/>
                </a:ext>
              </a:extLst>
            </p:cNvPr>
            <p:cNvSpPr/>
            <p:nvPr/>
          </p:nvSpPr>
          <p:spPr>
            <a:xfrm>
              <a:off x="3695626" y="2633488"/>
              <a:ext cx="795609" cy="192027"/>
            </a:xfrm>
            <a:custGeom>
              <a:avLst/>
              <a:gdLst>
                <a:gd name="connsiteX0" fmla="*/ 795111 w 795609"/>
                <a:gd name="connsiteY0" fmla="*/ 47597 h 192027"/>
                <a:gd name="connsiteX1" fmla="*/ 733381 w 795609"/>
                <a:gd name="connsiteY1" fmla="*/ 525 h 192027"/>
                <a:gd name="connsiteX2" fmla="*/ 475863 w 795609"/>
                <a:gd name="connsiteY2" fmla="*/ 28194 h 192027"/>
                <a:gd name="connsiteX3" fmla="*/ 44289 w 795609"/>
                <a:gd name="connsiteY3" fmla="*/ 83379 h 192027"/>
                <a:gd name="connsiteX4" fmla="*/ 1044 w 795609"/>
                <a:gd name="connsiteY4" fmla="*/ 147788 h 192027"/>
                <a:gd name="connsiteX5" fmla="*/ 54890 w 795609"/>
                <a:gd name="connsiteY5" fmla="*/ 192028 h 192027"/>
                <a:gd name="connsiteX6" fmla="*/ 65529 w 795609"/>
                <a:gd name="connsiteY6" fmla="*/ 190994 h 192027"/>
                <a:gd name="connsiteX7" fmla="*/ 486159 w 795609"/>
                <a:gd name="connsiteY7" fmla="*/ 137378 h 192027"/>
                <a:gd name="connsiteX8" fmla="*/ 748037 w 795609"/>
                <a:gd name="connsiteY8" fmla="*/ 109249 h 192027"/>
                <a:gd name="connsiteX9" fmla="*/ 795109 w 795609"/>
                <a:gd name="connsiteY9" fmla="*/ 47595 h 192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5609" h="192027">
                  <a:moveTo>
                    <a:pt x="795111" y="47597"/>
                  </a:moveTo>
                  <a:cubicBezTo>
                    <a:pt x="791055" y="17517"/>
                    <a:pt x="763003" y="-3647"/>
                    <a:pt x="733381" y="525"/>
                  </a:cubicBezTo>
                  <a:cubicBezTo>
                    <a:pt x="650527" y="11700"/>
                    <a:pt x="565644" y="19736"/>
                    <a:pt x="475863" y="28194"/>
                  </a:cubicBezTo>
                  <a:cubicBezTo>
                    <a:pt x="332884" y="41703"/>
                    <a:pt x="184976" y="55634"/>
                    <a:pt x="44289" y="83379"/>
                  </a:cubicBezTo>
                  <a:cubicBezTo>
                    <a:pt x="14553" y="89235"/>
                    <a:pt x="-4811" y="118090"/>
                    <a:pt x="1044" y="147788"/>
                  </a:cubicBezTo>
                  <a:cubicBezTo>
                    <a:pt x="6287" y="173926"/>
                    <a:pt x="29211" y="192028"/>
                    <a:pt x="54890" y="192028"/>
                  </a:cubicBezTo>
                  <a:cubicBezTo>
                    <a:pt x="58411" y="192028"/>
                    <a:pt x="61970" y="191683"/>
                    <a:pt x="65529" y="190994"/>
                  </a:cubicBezTo>
                  <a:cubicBezTo>
                    <a:pt x="200778" y="164320"/>
                    <a:pt x="345894" y="150619"/>
                    <a:pt x="486159" y="137378"/>
                  </a:cubicBezTo>
                  <a:cubicBezTo>
                    <a:pt x="573109" y="129188"/>
                    <a:pt x="663047" y="120692"/>
                    <a:pt x="748037" y="109249"/>
                  </a:cubicBezTo>
                  <a:cubicBezTo>
                    <a:pt x="778117" y="105192"/>
                    <a:pt x="799166" y="77599"/>
                    <a:pt x="795109" y="47595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B6A4C45A-07F7-1FD4-95CC-E98B105ED5A0}"/>
                </a:ext>
              </a:extLst>
            </p:cNvPr>
            <p:cNvSpPr/>
            <p:nvPr/>
          </p:nvSpPr>
          <p:spPr>
            <a:xfrm>
              <a:off x="7604680" y="2416722"/>
              <a:ext cx="932738" cy="161859"/>
            </a:xfrm>
            <a:custGeom>
              <a:avLst/>
              <a:gdLst>
                <a:gd name="connsiteX0" fmla="*/ 888779 w 932738"/>
                <a:gd name="connsiteY0" fmla="*/ 53236 h 161859"/>
                <a:gd name="connsiteX1" fmla="*/ 38837 w 932738"/>
                <a:gd name="connsiteY1" fmla="*/ 54537 h 161859"/>
                <a:gd name="connsiteX2" fmla="*/ 2404 w 932738"/>
                <a:gd name="connsiteY2" fmla="*/ 123079 h 161859"/>
                <a:gd name="connsiteX3" fmla="*/ 54910 w 932738"/>
                <a:gd name="connsiteY3" fmla="*/ 161846 h 161859"/>
                <a:gd name="connsiteX4" fmla="*/ 70984 w 932738"/>
                <a:gd name="connsiteY4" fmla="*/ 159435 h 161859"/>
                <a:gd name="connsiteX5" fmla="*/ 866962 w 932738"/>
                <a:gd name="connsiteY5" fmla="*/ 160736 h 161859"/>
                <a:gd name="connsiteX6" fmla="*/ 931639 w 932738"/>
                <a:gd name="connsiteY6" fmla="*/ 117874 h 161859"/>
                <a:gd name="connsiteX7" fmla="*/ 888776 w 932738"/>
                <a:gd name="connsiteY7" fmla="*/ 53235 h 161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2738" h="161859">
                  <a:moveTo>
                    <a:pt x="888779" y="53236"/>
                  </a:moveTo>
                  <a:cubicBezTo>
                    <a:pt x="652265" y="5245"/>
                    <a:pt x="341824" y="-38153"/>
                    <a:pt x="38837" y="54537"/>
                  </a:cubicBezTo>
                  <a:cubicBezTo>
                    <a:pt x="9867" y="63415"/>
                    <a:pt x="-6436" y="94108"/>
                    <a:pt x="2404" y="123079"/>
                  </a:cubicBezTo>
                  <a:cubicBezTo>
                    <a:pt x="9637" y="146652"/>
                    <a:pt x="31412" y="161846"/>
                    <a:pt x="54910" y="161846"/>
                  </a:cubicBezTo>
                  <a:cubicBezTo>
                    <a:pt x="60230" y="161846"/>
                    <a:pt x="65665" y="161004"/>
                    <a:pt x="70984" y="159435"/>
                  </a:cubicBezTo>
                  <a:cubicBezTo>
                    <a:pt x="350280" y="74015"/>
                    <a:pt x="643157" y="115271"/>
                    <a:pt x="866962" y="160736"/>
                  </a:cubicBezTo>
                  <a:cubicBezTo>
                    <a:pt x="896737" y="166821"/>
                    <a:pt x="925630" y="147571"/>
                    <a:pt x="931639" y="117874"/>
                  </a:cubicBezTo>
                  <a:cubicBezTo>
                    <a:pt x="937647" y="88215"/>
                    <a:pt x="918436" y="59243"/>
                    <a:pt x="888776" y="53235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467187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0511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37C40B8-3891-E18B-B35E-FF95A5D21B83}"/>
              </a:ext>
            </a:extLst>
          </p:cNvPr>
          <p:cNvSpPr txBox="1"/>
          <p:nvPr/>
        </p:nvSpPr>
        <p:spPr>
          <a:xfrm>
            <a:off x="881743" y="2828835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hlinkClick r:id="rId3"/>
              </a:rPr>
              <a:t>忘吃药的晓公子</a:t>
            </a:r>
            <a:r>
              <a:rPr lang="zh-CN" altLang="en-US" dirty="0"/>
              <a:t>   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8842316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7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矩形 78">
            <a:extLst>
              <a:ext uri="{FF2B5EF4-FFF2-40B4-BE49-F238E27FC236}">
                <a16:creationId xmlns:a16="http://schemas.microsoft.com/office/drawing/2014/main" id="{E7D27A96-AA5A-4346-5F58-57FA057DFAB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F7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3C4E80E-9B57-31CB-A653-CC7EBFD926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31889">
            <a:off x="8192639" y="1306271"/>
            <a:ext cx="3139712" cy="470652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6ECEE0E-42B3-B48A-5268-DC4034335ED1}"/>
              </a:ext>
            </a:extLst>
          </p:cNvPr>
          <p:cNvSpPr txBox="1"/>
          <p:nvPr/>
        </p:nvSpPr>
        <p:spPr>
          <a:xfrm>
            <a:off x="3687191" y="1128112"/>
            <a:ext cx="2675906" cy="1391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b="1">
                <a:solidFill>
                  <a:srgbClr val="696969"/>
                </a:solidFill>
                <a:latin typeface="Amasis MT Pro" panose="020B06040202020202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Turpis</a:t>
            </a:r>
            <a:endParaRPr lang="zh-CN" altLang="en-US" b="1">
              <a:solidFill>
                <a:srgbClr val="696969"/>
              </a:solidFill>
              <a:latin typeface="Amasis MT Pro" panose="020B0604020202020204" pitchFamily="18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5FD0C4F-D781-0786-69A3-F0AADE23F86D}"/>
              </a:ext>
            </a:extLst>
          </p:cNvPr>
          <p:cNvSpPr txBox="1"/>
          <p:nvPr/>
        </p:nvSpPr>
        <p:spPr>
          <a:xfrm>
            <a:off x="758049" y="2850509"/>
            <a:ext cx="8540296" cy="3205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8800" b="1">
                <a:solidFill>
                  <a:srgbClr val="F7B5A9"/>
                </a:solidFill>
                <a:latin typeface="Amasis MT Pro Black" panose="020B06040202020202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POWERPOINT TEMPLET</a:t>
            </a:r>
            <a:endParaRPr lang="zh-CN" altLang="en-US" sz="8800" b="1">
              <a:solidFill>
                <a:srgbClr val="F7B5A9"/>
              </a:solidFill>
              <a:latin typeface="Amasis MT Pro Black" panose="020B0604020202020204" pitchFamily="18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176AEC35-0D05-7378-8123-A0CA366A9516}"/>
              </a:ext>
            </a:extLst>
          </p:cNvPr>
          <p:cNvGrpSpPr/>
          <p:nvPr/>
        </p:nvGrpSpPr>
        <p:grpSpPr>
          <a:xfrm>
            <a:off x="856104" y="755555"/>
            <a:ext cx="1001546" cy="1001546"/>
            <a:chOff x="856104" y="755555"/>
            <a:chExt cx="1001546" cy="1001546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1386D79E-6D35-CDF9-ABD3-1CF42BB589C9}"/>
                </a:ext>
              </a:extLst>
            </p:cNvPr>
            <p:cNvSpPr/>
            <p:nvPr/>
          </p:nvSpPr>
          <p:spPr>
            <a:xfrm>
              <a:off x="1019214" y="915670"/>
              <a:ext cx="675326" cy="675326"/>
            </a:xfrm>
            <a:prstGeom prst="ellipse">
              <a:avLst/>
            </a:prstGeom>
            <a:solidFill>
              <a:srgbClr val="F297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48C9AC8-F23E-320B-F6F8-E85A35526343}"/>
                </a:ext>
              </a:extLst>
            </p:cNvPr>
            <p:cNvSpPr txBox="1"/>
            <p:nvPr/>
          </p:nvSpPr>
          <p:spPr>
            <a:xfrm>
              <a:off x="856104" y="755555"/>
              <a:ext cx="1001546" cy="1001546"/>
            </a:xfrm>
            <a:prstGeom prst="rect">
              <a:avLst/>
            </a:prstGeom>
            <a:noFill/>
          </p:spPr>
          <p:txBody>
            <a:bodyPr wrap="square" rtlCol="0">
              <a:prstTxWarp prst="textCircle">
                <a:avLst/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fr-FR" altLang="zh-CN" sz="2000" b="1">
                  <a:solidFill>
                    <a:srgbClr val="696969"/>
                  </a:solidFill>
                  <a:latin typeface="Amasis MT Pro" panose="020B0604020202020204" pitchFamily="18" charset="0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PE  LLENT    ESQ UE NET   US ET T  URPIS</a:t>
              </a:r>
              <a:endParaRPr lang="zh-CN" altLang="en-US" sz="2000" b="1">
                <a:solidFill>
                  <a:srgbClr val="696969"/>
                </a:solidFill>
                <a:latin typeface="Amasis MT Pro" panose="020B06040202020202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A8945D64-559D-B52E-9BD9-BA959A40CF13}"/>
              </a:ext>
            </a:extLst>
          </p:cNvPr>
          <p:cNvGrpSpPr/>
          <p:nvPr/>
        </p:nvGrpSpPr>
        <p:grpSpPr>
          <a:xfrm>
            <a:off x="6938031" y="4898073"/>
            <a:ext cx="1532143" cy="1458372"/>
            <a:chOff x="3695626" y="452546"/>
            <a:chExt cx="4841792" cy="4608664"/>
          </a:xfrm>
          <a:solidFill>
            <a:srgbClr val="F29746"/>
          </a:solidFill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BC5C543C-22E4-7969-C337-834E7B43EA9D}"/>
                </a:ext>
              </a:extLst>
            </p:cNvPr>
            <p:cNvSpPr/>
            <p:nvPr/>
          </p:nvSpPr>
          <p:spPr>
            <a:xfrm>
              <a:off x="4712375" y="1279534"/>
              <a:ext cx="2687396" cy="2619637"/>
            </a:xfrm>
            <a:custGeom>
              <a:avLst/>
              <a:gdLst>
                <a:gd name="connsiteX0" fmla="*/ 1601513 w 2687396"/>
                <a:gd name="connsiteY0" fmla="*/ 20743 h 2619637"/>
                <a:gd name="connsiteX1" fmla="*/ 1346670 w 2687396"/>
                <a:gd name="connsiteY1" fmla="*/ 0 h 2619637"/>
                <a:gd name="connsiteX2" fmla="*/ 3873 w 2687396"/>
                <a:gd name="connsiteY2" fmla="*/ 1250115 h 2619637"/>
                <a:gd name="connsiteX3" fmla="*/ 1274954 w 2687396"/>
                <a:gd name="connsiteY3" fmla="*/ 2617993 h 2619637"/>
                <a:gd name="connsiteX4" fmla="*/ 1280886 w 2687396"/>
                <a:gd name="connsiteY4" fmla="*/ 2618528 h 2619637"/>
                <a:gd name="connsiteX5" fmla="*/ 1343381 w 2687396"/>
                <a:gd name="connsiteY5" fmla="*/ 2619638 h 2619637"/>
                <a:gd name="connsiteX6" fmla="*/ 2682945 w 2687396"/>
                <a:gd name="connsiteY6" fmla="*/ 1403617 h 2619637"/>
                <a:gd name="connsiteX7" fmla="*/ 1601438 w 2687396"/>
                <a:gd name="connsiteY7" fmla="*/ 20652 h 2619637"/>
                <a:gd name="connsiteX8" fmla="*/ 2573654 w 2687396"/>
                <a:gd name="connsiteY8" fmla="*/ 1394694 h 2619637"/>
                <a:gd name="connsiteX9" fmla="*/ 1343427 w 2687396"/>
                <a:gd name="connsiteY9" fmla="*/ 2509805 h 2619637"/>
                <a:gd name="connsiteX10" fmla="*/ 1343197 w 2687396"/>
                <a:gd name="connsiteY10" fmla="*/ 2509805 h 2619637"/>
                <a:gd name="connsiteX11" fmla="*/ 1287821 w 2687396"/>
                <a:gd name="connsiteY11" fmla="*/ 2508886 h 2619637"/>
                <a:gd name="connsiteX12" fmla="*/ 113339 w 2687396"/>
                <a:gd name="connsiteY12" fmla="*/ 1257987 h 2619637"/>
                <a:gd name="connsiteX13" fmla="*/ 1346702 w 2687396"/>
                <a:gd name="connsiteY13" fmla="*/ 109664 h 2619637"/>
                <a:gd name="connsiteX14" fmla="*/ 1583979 w 2687396"/>
                <a:gd name="connsiteY14" fmla="*/ 129029 h 2619637"/>
                <a:gd name="connsiteX15" fmla="*/ 2573686 w 2687396"/>
                <a:gd name="connsiteY15" fmla="*/ 1394722 h 2619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87396" h="2619637">
                  <a:moveTo>
                    <a:pt x="1601513" y="20743"/>
                  </a:moveTo>
                  <a:cubicBezTo>
                    <a:pt x="1515559" y="6966"/>
                    <a:pt x="1429799" y="0"/>
                    <a:pt x="1346670" y="0"/>
                  </a:cubicBezTo>
                  <a:cubicBezTo>
                    <a:pt x="533311" y="0"/>
                    <a:pt x="47764" y="644084"/>
                    <a:pt x="3873" y="1250115"/>
                  </a:cubicBezTo>
                  <a:cubicBezTo>
                    <a:pt x="-58736" y="2114028"/>
                    <a:pt x="649485" y="2526879"/>
                    <a:pt x="1274954" y="2617993"/>
                  </a:cubicBezTo>
                  <a:cubicBezTo>
                    <a:pt x="1276945" y="2618260"/>
                    <a:pt x="1278896" y="2618414"/>
                    <a:pt x="1280886" y="2618528"/>
                  </a:cubicBezTo>
                  <a:cubicBezTo>
                    <a:pt x="1301896" y="2619256"/>
                    <a:pt x="1323366" y="2619141"/>
                    <a:pt x="1343381" y="2619638"/>
                  </a:cubicBezTo>
                  <a:cubicBezTo>
                    <a:pt x="2195655" y="2619638"/>
                    <a:pt x="2635233" y="1989290"/>
                    <a:pt x="2682945" y="1403617"/>
                  </a:cubicBezTo>
                  <a:cubicBezTo>
                    <a:pt x="2729672" y="830601"/>
                    <a:pt x="2411192" y="153501"/>
                    <a:pt x="1601438" y="20652"/>
                  </a:cubicBezTo>
                  <a:close/>
                  <a:moveTo>
                    <a:pt x="2573654" y="1394694"/>
                  </a:moveTo>
                  <a:cubicBezTo>
                    <a:pt x="2528380" y="1949800"/>
                    <a:pt x="2130451" y="2509903"/>
                    <a:pt x="1343427" y="2509805"/>
                  </a:cubicBezTo>
                  <a:lnTo>
                    <a:pt x="1343197" y="2509805"/>
                  </a:lnTo>
                  <a:cubicBezTo>
                    <a:pt x="1324980" y="2509805"/>
                    <a:pt x="1306420" y="2509460"/>
                    <a:pt x="1287821" y="2508886"/>
                  </a:cubicBezTo>
                  <a:cubicBezTo>
                    <a:pt x="709672" y="2423735"/>
                    <a:pt x="56320" y="2045393"/>
                    <a:pt x="113339" y="1257987"/>
                  </a:cubicBezTo>
                  <a:cubicBezTo>
                    <a:pt x="153600" y="701352"/>
                    <a:pt x="599601" y="109664"/>
                    <a:pt x="1346702" y="109664"/>
                  </a:cubicBezTo>
                  <a:cubicBezTo>
                    <a:pt x="1424045" y="109664"/>
                    <a:pt x="1503956" y="116208"/>
                    <a:pt x="1583979" y="129029"/>
                  </a:cubicBezTo>
                  <a:cubicBezTo>
                    <a:pt x="2329022" y="251229"/>
                    <a:pt x="2617969" y="852754"/>
                    <a:pt x="2573686" y="1394722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BC3F56BC-73B5-333B-67C5-7368E4A834A6}"/>
                </a:ext>
              </a:extLst>
            </p:cNvPr>
            <p:cNvSpPr/>
            <p:nvPr/>
          </p:nvSpPr>
          <p:spPr>
            <a:xfrm>
              <a:off x="5657123" y="2194522"/>
              <a:ext cx="973849" cy="363172"/>
            </a:xfrm>
            <a:custGeom>
              <a:avLst/>
              <a:gdLst>
                <a:gd name="connsiteX0" fmla="*/ 943528 w 973849"/>
                <a:gd name="connsiteY0" fmla="*/ 5818 h 363172"/>
                <a:gd name="connsiteX1" fmla="*/ 869896 w 973849"/>
                <a:gd name="connsiteY1" fmla="*/ 30273 h 363172"/>
                <a:gd name="connsiteX2" fmla="*/ 487386 w 973849"/>
                <a:gd name="connsiteY2" fmla="*/ 252962 h 363172"/>
                <a:gd name="connsiteX3" fmla="*/ 101467 w 973849"/>
                <a:gd name="connsiteY3" fmla="*/ 67042 h 363172"/>
                <a:gd name="connsiteX4" fmla="*/ 25922 w 973849"/>
                <a:gd name="connsiteY4" fmla="*/ 49361 h 363172"/>
                <a:gd name="connsiteX5" fmla="*/ 8241 w 973849"/>
                <a:gd name="connsiteY5" fmla="*/ 124905 h 363172"/>
                <a:gd name="connsiteX6" fmla="*/ 463162 w 973849"/>
                <a:gd name="connsiteY6" fmla="*/ 363172 h 363172"/>
                <a:gd name="connsiteX7" fmla="*/ 492400 w 973849"/>
                <a:gd name="connsiteY7" fmla="*/ 362521 h 363172"/>
                <a:gd name="connsiteX8" fmla="*/ 968022 w 973849"/>
                <a:gd name="connsiteY8" fmla="*/ 79364 h 363172"/>
                <a:gd name="connsiteX9" fmla="*/ 943529 w 973849"/>
                <a:gd name="connsiteY9" fmla="*/ 5809 h 363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73849" h="363172">
                  <a:moveTo>
                    <a:pt x="943528" y="5818"/>
                  </a:moveTo>
                  <a:cubicBezTo>
                    <a:pt x="916432" y="-7729"/>
                    <a:pt x="883444" y="3178"/>
                    <a:pt x="869896" y="30273"/>
                  </a:cubicBezTo>
                  <a:cubicBezTo>
                    <a:pt x="805870" y="157900"/>
                    <a:pt x="655701" y="245271"/>
                    <a:pt x="487386" y="252962"/>
                  </a:cubicBezTo>
                  <a:cubicBezTo>
                    <a:pt x="323509" y="261037"/>
                    <a:pt x="178434" y="190965"/>
                    <a:pt x="101467" y="67042"/>
                  </a:cubicBezTo>
                  <a:cubicBezTo>
                    <a:pt x="85432" y="41324"/>
                    <a:pt x="51640" y="33364"/>
                    <a:pt x="25922" y="49361"/>
                  </a:cubicBezTo>
                  <a:cubicBezTo>
                    <a:pt x="205" y="65396"/>
                    <a:pt x="-7717" y="99188"/>
                    <a:pt x="8241" y="124905"/>
                  </a:cubicBezTo>
                  <a:cubicBezTo>
                    <a:pt x="101774" y="275458"/>
                    <a:pt x="270315" y="363172"/>
                    <a:pt x="463162" y="363172"/>
                  </a:cubicBezTo>
                  <a:cubicBezTo>
                    <a:pt x="472806" y="363172"/>
                    <a:pt x="482565" y="362942"/>
                    <a:pt x="492400" y="362521"/>
                  </a:cubicBezTo>
                  <a:cubicBezTo>
                    <a:pt x="702961" y="352916"/>
                    <a:pt x="885246" y="244456"/>
                    <a:pt x="968022" y="79364"/>
                  </a:cubicBezTo>
                  <a:cubicBezTo>
                    <a:pt x="981608" y="52384"/>
                    <a:pt x="970625" y="19395"/>
                    <a:pt x="943529" y="5809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381B7814-EDCE-2CED-8CDA-80C84CBF063A}"/>
                </a:ext>
              </a:extLst>
            </p:cNvPr>
            <p:cNvSpPr/>
            <p:nvPr/>
          </p:nvSpPr>
          <p:spPr>
            <a:xfrm>
              <a:off x="5739351" y="1686708"/>
              <a:ext cx="342898" cy="206111"/>
            </a:xfrm>
            <a:custGeom>
              <a:avLst/>
              <a:gdLst>
                <a:gd name="connsiteX0" fmla="*/ 31481 w 342898"/>
                <a:gd name="connsiteY0" fmla="*/ 200907 h 206111"/>
                <a:gd name="connsiteX1" fmla="*/ 54864 w 342898"/>
                <a:gd name="connsiteY1" fmla="*/ 206112 h 206111"/>
                <a:gd name="connsiteX2" fmla="*/ 104500 w 342898"/>
                <a:gd name="connsiteY2" fmla="*/ 174616 h 206111"/>
                <a:gd name="connsiteX3" fmla="*/ 164393 w 342898"/>
                <a:gd name="connsiteY3" fmla="*/ 110551 h 206111"/>
                <a:gd name="connsiteX4" fmla="*/ 251075 w 342898"/>
                <a:gd name="connsiteY4" fmla="*/ 150659 h 206111"/>
                <a:gd name="connsiteX5" fmla="*/ 328611 w 342898"/>
                <a:gd name="connsiteY5" fmla="*/ 147023 h 206111"/>
                <a:gd name="connsiteX6" fmla="*/ 324975 w 342898"/>
                <a:gd name="connsiteY6" fmla="*/ 69488 h 206111"/>
                <a:gd name="connsiteX7" fmla="*/ 143042 w 342898"/>
                <a:gd name="connsiteY7" fmla="*/ 2936 h 206111"/>
                <a:gd name="connsiteX8" fmla="*/ 5236 w 342898"/>
                <a:gd name="connsiteY8" fmla="*/ 127849 h 206111"/>
                <a:gd name="connsiteX9" fmla="*/ 31489 w 342898"/>
                <a:gd name="connsiteY9" fmla="*/ 200906 h 206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2898" h="206111">
                  <a:moveTo>
                    <a:pt x="31481" y="200907"/>
                  </a:moveTo>
                  <a:cubicBezTo>
                    <a:pt x="39020" y="204466"/>
                    <a:pt x="46980" y="206112"/>
                    <a:pt x="54864" y="206112"/>
                  </a:cubicBezTo>
                  <a:cubicBezTo>
                    <a:pt x="75454" y="206112"/>
                    <a:pt x="95124" y="194477"/>
                    <a:pt x="104500" y="174616"/>
                  </a:cubicBezTo>
                  <a:cubicBezTo>
                    <a:pt x="114642" y="153108"/>
                    <a:pt x="135881" y="116254"/>
                    <a:pt x="164393" y="110551"/>
                  </a:cubicBezTo>
                  <a:cubicBezTo>
                    <a:pt x="186628" y="106035"/>
                    <a:pt x="217703" y="120310"/>
                    <a:pt x="251075" y="150659"/>
                  </a:cubicBezTo>
                  <a:cubicBezTo>
                    <a:pt x="273502" y="171056"/>
                    <a:pt x="308250" y="169411"/>
                    <a:pt x="328611" y="147023"/>
                  </a:cubicBezTo>
                  <a:cubicBezTo>
                    <a:pt x="349009" y="124597"/>
                    <a:pt x="347364" y="89924"/>
                    <a:pt x="324975" y="69488"/>
                  </a:cubicBezTo>
                  <a:cubicBezTo>
                    <a:pt x="248435" y="-202"/>
                    <a:pt x="183681" y="-5254"/>
                    <a:pt x="143042" y="2936"/>
                  </a:cubicBezTo>
                  <a:cubicBezTo>
                    <a:pt x="103318" y="10819"/>
                    <a:pt x="47137" y="38910"/>
                    <a:pt x="5236" y="127849"/>
                  </a:cubicBezTo>
                  <a:cubicBezTo>
                    <a:pt x="-7661" y="155251"/>
                    <a:pt x="4087" y="187971"/>
                    <a:pt x="31489" y="200906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B75701DD-8824-37FF-4446-D66A2D8FECD5}"/>
                </a:ext>
              </a:extLst>
            </p:cNvPr>
            <p:cNvSpPr/>
            <p:nvPr/>
          </p:nvSpPr>
          <p:spPr>
            <a:xfrm>
              <a:off x="6233082" y="1700584"/>
              <a:ext cx="370346" cy="205870"/>
            </a:xfrm>
            <a:custGeom>
              <a:avLst/>
              <a:gdLst>
                <a:gd name="connsiteX0" fmla="*/ 96873 w 370346"/>
                <a:gd name="connsiteY0" fmla="*/ 158913 h 205870"/>
                <a:gd name="connsiteX1" fmla="*/ 177508 w 370346"/>
                <a:gd name="connsiteY1" fmla="*/ 109851 h 205870"/>
                <a:gd name="connsiteX2" fmla="*/ 270276 w 370346"/>
                <a:gd name="connsiteY2" fmla="*/ 182105 h 205870"/>
                <a:gd name="connsiteX3" fmla="*/ 315549 w 370346"/>
                <a:gd name="connsiteY3" fmla="*/ 205871 h 205870"/>
                <a:gd name="connsiteX4" fmla="*/ 346586 w 370346"/>
                <a:gd name="connsiteY4" fmla="*/ 196227 h 205870"/>
                <a:gd name="connsiteX5" fmla="*/ 360670 w 370346"/>
                <a:gd name="connsiteY5" fmla="*/ 119916 h 205870"/>
                <a:gd name="connsiteX6" fmla="*/ 182793 w 370346"/>
                <a:gd name="connsiteY6" fmla="*/ 243 h 205870"/>
                <a:gd name="connsiteX7" fmla="*/ 12871 w 370346"/>
                <a:gd name="connsiteY7" fmla="*/ 88227 h 205870"/>
                <a:gd name="connsiteX8" fmla="*/ 19569 w 370346"/>
                <a:gd name="connsiteY8" fmla="*/ 165532 h 205870"/>
                <a:gd name="connsiteX9" fmla="*/ 96874 w 370346"/>
                <a:gd name="connsiteY9" fmla="*/ 158911 h 205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0346" h="205870">
                  <a:moveTo>
                    <a:pt x="96873" y="158913"/>
                  </a:moveTo>
                  <a:cubicBezTo>
                    <a:pt x="116391" y="135721"/>
                    <a:pt x="146242" y="107325"/>
                    <a:pt x="177508" y="109851"/>
                  </a:cubicBezTo>
                  <a:cubicBezTo>
                    <a:pt x="206211" y="111228"/>
                    <a:pt x="239162" y="136907"/>
                    <a:pt x="270276" y="182105"/>
                  </a:cubicBezTo>
                  <a:cubicBezTo>
                    <a:pt x="280914" y="197566"/>
                    <a:pt x="298097" y="205871"/>
                    <a:pt x="315549" y="205871"/>
                  </a:cubicBezTo>
                  <a:cubicBezTo>
                    <a:pt x="326265" y="205871"/>
                    <a:pt x="337095" y="202732"/>
                    <a:pt x="346586" y="196227"/>
                  </a:cubicBezTo>
                  <a:cubicBezTo>
                    <a:pt x="371539" y="179043"/>
                    <a:pt x="377853" y="144868"/>
                    <a:pt x="360670" y="119916"/>
                  </a:cubicBezTo>
                  <a:cubicBezTo>
                    <a:pt x="295343" y="24929"/>
                    <a:pt x="227830" y="2467"/>
                    <a:pt x="182793" y="243"/>
                  </a:cubicBezTo>
                  <a:cubicBezTo>
                    <a:pt x="140772" y="-2129"/>
                    <a:pt x="77170" y="11801"/>
                    <a:pt x="12871" y="88227"/>
                  </a:cubicBezTo>
                  <a:cubicBezTo>
                    <a:pt x="-6608" y="111380"/>
                    <a:pt x="-3661" y="146014"/>
                    <a:pt x="19569" y="165532"/>
                  </a:cubicBezTo>
                  <a:cubicBezTo>
                    <a:pt x="42799" y="185088"/>
                    <a:pt x="77394" y="182065"/>
                    <a:pt x="96874" y="158911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E89749C3-A34E-CB37-0EAA-B987D7B3CF4E}"/>
                </a:ext>
              </a:extLst>
            </p:cNvPr>
            <p:cNvSpPr/>
            <p:nvPr/>
          </p:nvSpPr>
          <p:spPr>
            <a:xfrm>
              <a:off x="3983702" y="735645"/>
              <a:ext cx="871002" cy="784870"/>
            </a:xfrm>
            <a:custGeom>
              <a:avLst/>
              <a:gdLst>
                <a:gd name="connsiteX0" fmla="*/ 570815 w 871002"/>
                <a:gd name="connsiteY0" fmla="*/ 583148 h 784870"/>
                <a:gd name="connsiteX1" fmla="*/ 779582 w 871002"/>
                <a:gd name="connsiteY1" fmla="*/ 770940 h 784870"/>
                <a:gd name="connsiteX2" fmla="*/ 816130 w 871002"/>
                <a:gd name="connsiteY2" fmla="*/ 784871 h 784870"/>
                <a:gd name="connsiteX3" fmla="*/ 857041 w 871002"/>
                <a:gd name="connsiteY3" fmla="*/ 766539 h 784870"/>
                <a:gd name="connsiteX4" fmla="*/ 852640 w 871002"/>
                <a:gd name="connsiteY4" fmla="*/ 689081 h 784870"/>
                <a:gd name="connsiteX5" fmla="*/ 644333 w 871002"/>
                <a:gd name="connsiteY5" fmla="*/ 501593 h 784870"/>
                <a:gd name="connsiteX6" fmla="*/ 90148 w 871002"/>
                <a:gd name="connsiteY6" fmla="*/ 12843 h 784870"/>
                <a:gd name="connsiteX7" fmla="*/ 12843 w 871002"/>
                <a:gd name="connsiteY7" fmla="*/ 19578 h 784870"/>
                <a:gd name="connsiteX8" fmla="*/ 19578 w 871002"/>
                <a:gd name="connsiteY8" fmla="*/ 96884 h 784870"/>
                <a:gd name="connsiteX9" fmla="*/ 570824 w 871002"/>
                <a:gd name="connsiteY9" fmla="*/ 583145 h 784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1002" h="784870">
                  <a:moveTo>
                    <a:pt x="570815" y="583148"/>
                  </a:moveTo>
                  <a:cubicBezTo>
                    <a:pt x="641155" y="646677"/>
                    <a:pt x="710924" y="709669"/>
                    <a:pt x="779582" y="770940"/>
                  </a:cubicBezTo>
                  <a:cubicBezTo>
                    <a:pt x="789992" y="780278"/>
                    <a:pt x="803118" y="784871"/>
                    <a:pt x="816130" y="784871"/>
                  </a:cubicBezTo>
                  <a:cubicBezTo>
                    <a:pt x="831209" y="784871"/>
                    <a:pt x="846249" y="778671"/>
                    <a:pt x="857041" y="766539"/>
                  </a:cubicBezTo>
                  <a:cubicBezTo>
                    <a:pt x="877248" y="743921"/>
                    <a:pt x="875296" y="709248"/>
                    <a:pt x="852640" y="689081"/>
                  </a:cubicBezTo>
                  <a:cubicBezTo>
                    <a:pt x="784098" y="627849"/>
                    <a:pt x="714481" y="565049"/>
                    <a:pt x="644333" y="501593"/>
                  </a:cubicBezTo>
                  <a:cubicBezTo>
                    <a:pt x="461901" y="336883"/>
                    <a:pt x="273227" y="166580"/>
                    <a:pt x="90148" y="12843"/>
                  </a:cubicBezTo>
                  <a:cubicBezTo>
                    <a:pt x="66956" y="-6637"/>
                    <a:pt x="32361" y="-3613"/>
                    <a:pt x="12843" y="19578"/>
                  </a:cubicBezTo>
                  <a:cubicBezTo>
                    <a:pt x="-6637" y="42770"/>
                    <a:pt x="-3613" y="77404"/>
                    <a:pt x="19578" y="96884"/>
                  </a:cubicBezTo>
                  <a:cubicBezTo>
                    <a:pt x="201168" y="249425"/>
                    <a:pt x="389039" y="419082"/>
                    <a:pt x="570824" y="583145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17F8814B-745E-C274-57FF-9BF440B4E2D2}"/>
                </a:ext>
              </a:extLst>
            </p:cNvPr>
            <p:cNvSpPr/>
            <p:nvPr/>
          </p:nvSpPr>
          <p:spPr>
            <a:xfrm>
              <a:off x="7495076" y="3730787"/>
              <a:ext cx="658355" cy="836645"/>
            </a:xfrm>
            <a:custGeom>
              <a:avLst/>
              <a:gdLst>
                <a:gd name="connsiteX0" fmla="*/ 99984 w 658355"/>
                <a:gd name="connsiteY0" fmla="*/ 23673 h 836645"/>
                <a:gd name="connsiteX1" fmla="*/ 23673 w 658355"/>
                <a:gd name="connsiteY1" fmla="*/ 9743 h 836645"/>
                <a:gd name="connsiteX2" fmla="*/ 9743 w 658355"/>
                <a:gd name="connsiteY2" fmla="*/ 86054 h 836645"/>
                <a:gd name="connsiteX3" fmla="*/ 561557 w 658355"/>
                <a:gd name="connsiteY3" fmla="*/ 817165 h 836645"/>
                <a:gd name="connsiteX4" fmla="*/ 603540 w 658355"/>
                <a:gd name="connsiteY4" fmla="*/ 836645 h 836645"/>
                <a:gd name="connsiteX5" fmla="*/ 638863 w 658355"/>
                <a:gd name="connsiteY5" fmla="*/ 823748 h 836645"/>
                <a:gd name="connsiteX6" fmla="*/ 645446 w 658355"/>
                <a:gd name="connsiteY6" fmla="*/ 746443 h 836645"/>
                <a:gd name="connsiteX7" fmla="*/ 99980 w 658355"/>
                <a:gd name="connsiteY7" fmla="*/ 23678 h 836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8355" h="836645">
                  <a:moveTo>
                    <a:pt x="99984" y="23673"/>
                  </a:moveTo>
                  <a:cubicBezTo>
                    <a:pt x="82763" y="-1279"/>
                    <a:pt x="48587" y="-7478"/>
                    <a:pt x="23673" y="9743"/>
                  </a:cubicBezTo>
                  <a:cubicBezTo>
                    <a:pt x="-1279" y="26964"/>
                    <a:pt x="-7479" y="61140"/>
                    <a:pt x="9743" y="86054"/>
                  </a:cubicBezTo>
                  <a:cubicBezTo>
                    <a:pt x="207106" y="371621"/>
                    <a:pt x="387579" y="610740"/>
                    <a:pt x="561557" y="817165"/>
                  </a:cubicBezTo>
                  <a:cubicBezTo>
                    <a:pt x="572426" y="830063"/>
                    <a:pt x="587887" y="836645"/>
                    <a:pt x="603540" y="836645"/>
                  </a:cubicBezTo>
                  <a:cubicBezTo>
                    <a:pt x="616054" y="836645"/>
                    <a:pt x="628607" y="832436"/>
                    <a:pt x="638863" y="823748"/>
                  </a:cubicBezTo>
                  <a:cubicBezTo>
                    <a:pt x="662017" y="804230"/>
                    <a:pt x="664964" y="769597"/>
                    <a:pt x="645446" y="746443"/>
                  </a:cubicBezTo>
                  <a:cubicBezTo>
                    <a:pt x="473731" y="542692"/>
                    <a:pt x="295316" y="306297"/>
                    <a:pt x="99980" y="23678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77783DF6-3D18-67AE-4B72-2F9FC6DF01D2}"/>
                </a:ext>
              </a:extLst>
            </p:cNvPr>
            <p:cNvSpPr/>
            <p:nvPr/>
          </p:nvSpPr>
          <p:spPr>
            <a:xfrm>
              <a:off x="4422700" y="3895321"/>
              <a:ext cx="644688" cy="740652"/>
            </a:xfrm>
            <a:custGeom>
              <a:avLst/>
              <a:gdLst>
                <a:gd name="connsiteX0" fmla="*/ 552016 w 644688"/>
                <a:gd name="connsiteY0" fmla="*/ 15012 h 740652"/>
                <a:gd name="connsiteX1" fmla="*/ 10802 w 644688"/>
                <a:gd name="connsiteY1" fmla="*/ 653090 h 740652"/>
                <a:gd name="connsiteX2" fmla="*/ 22169 w 644688"/>
                <a:gd name="connsiteY2" fmla="*/ 729860 h 740652"/>
                <a:gd name="connsiteX3" fmla="*/ 54813 w 644688"/>
                <a:gd name="connsiteY3" fmla="*/ 740652 h 740652"/>
                <a:gd name="connsiteX4" fmla="*/ 98938 w 644688"/>
                <a:gd name="connsiteY4" fmla="*/ 718494 h 740652"/>
                <a:gd name="connsiteX5" fmla="*/ 627563 w 644688"/>
                <a:gd name="connsiteY5" fmla="*/ 94690 h 740652"/>
                <a:gd name="connsiteX6" fmla="*/ 629630 w 644688"/>
                <a:gd name="connsiteY6" fmla="*/ 17116 h 740652"/>
                <a:gd name="connsiteX7" fmla="*/ 552017 w 644688"/>
                <a:gd name="connsiteY7" fmla="*/ 15012 h 740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4688" h="740652">
                  <a:moveTo>
                    <a:pt x="552016" y="15012"/>
                  </a:moveTo>
                  <a:cubicBezTo>
                    <a:pt x="351635" y="204832"/>
                    <a:pt x="173523" y="433918"/>
                    <a:pt x="10802" y="653090"/>
                  </a:cubicBezTo>
                  <a:cubicBezTo>
                    <a:pt x="-7262" y="677469"/>
                    <a:pt x="-2133" y="711797"/>
                    <a:pt x="22169" y="729860"/>
                  </a:cubicBezTo>
                  <a:cubicBezTo>
                    <a:pt x="32004" y="737169"/>
                    <a:pt x="43447" y="740652"/>
                    <a:pt x="54813" y="740652"/>
                  </a:cubicBezTo>
                  <a:cubicBezTo>
                    <a:pt x="71613" y="740652"/>
                    <a:pt x="88184" y="732960"/>
                    <a:pt x="98938" y="718494"/>
                  </a:cubicBezTo>
                  <a:cubicBezTo>
                    <a:pt x="258720" y="503260"/>
                    <a:pt x="433266" y="278690"/>
                    <a:pt x="627563" y="94690"/>
                  </a:cubicBezTo>
                  <a:cubicBezTo>
                    <a:pt x="649568" y="73833"/>
                    <a:pt x="650486" y="39122"/>
                    <a:pt x="629630" y="17116"/>
                  </a:cubicBezTo>
                  <a:cubicBezTo>
                    <a:pt x="608734" y="-4889"/>
                    <a:pt x="574023" y="-5769"/>
                    <a:pt x="552017" y="15012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D2106A10-8FB8-A208-F796-0BF209D12A79}"/>
                </a:ext>
              </a:extLst>
            </p:cNvPr>
            <p:cNvSpPr/>
            <p:nvPr/>
          </p:nvSpPr>
          <p:spPr>
            <a:xfrm>
              <a:off x="7440208" y="733825"/>
              <a:ext cx="768039" cy="754389"/>
            </a:xfrm>
            <a:custGeom>
              <a:avLst/>
              <a:gdLst>
                <a:gd name="connsiteX0" fmla="*/ 742582 w 768039"/>
                <a:gd name="connsiteY0" fmla="*/ 101156 h 754389"/>
                <a:gd name="connsiteX1" fmla="*/ 759498 w 768039"/>
                <a:gd name="connsiteY1" fmla="*/ 25457 h 754389"/>
                <a:gd name="connsiteX2" fmla="*/ 683800 w 768039"/>
                <a:gd name="connsiteY2" fmla="*/ 8542 h 754389"/>
                <a:gd name="connsiteX3" fmla="*/ 10021 w 768039"/>
                <a:gd name="connsiteY3" fmla="*/ 667899 h 754389"/>
                <a:gd name="connsiteX4" fmla="*/ 23224 w 768039"/>
                <a:gd name="connsiteY4" fmla="*/ 744363 h 754389"/>
                <a:gd name="connsiteX5" fmla="*/ 54759 w 768039"/>
                <a:gd name="connsiteY5" fmla="*/ 754389 h 754389"/>
                <a:gd name="connsiteX6" fmla="*/ 99650 w 768039"/>
                <a:gd name="connsiteY6" fmla="*/ 731121 h 754389"/>
                <a:gd name="connsiteX7" fmla="*/ 742587 w 768039"/>
                <a:gd name="connsiteY7" fmla="*/ 101155 h 754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8039" h="754389">
                  <a:moveTo>
                    <a:pt x="742582" y="101156"/>
                  </a:moveTo>
                  <a:cubicBezTo>
                    <a:pt x="768147" y="84930"/>
                    <a:pt x="775724" y="51022"/>
                    <a:pt x="759498" y="25457"/>
                  </a:cubicBezTo>
                  <a:cubicBezTo>
                    <a:pt x="743272" y="-107"/>
                    <a:pt x="709288" y="-7684"/>
                    <a:pt x="683800" y="8542"/>
                  </a:cubicBezTo>
                  <a:cubicBezTo>
                    <a:pt x="439557" y="163689"/>
                    <a:pt x="200291" y="397861"/>
                    <a:pt x="10021" y="667899"/>
                  </a:cubicBezTo>
                  <a:cubicBezTo>
                    <a:pt x="-7430" y="692698"/>
                    <a:pt x="-1499" y="726949"/>
                    <a:pt x="23224" y="744363"/>
                  </a:cubicBezTo>
                  <a:cubicBezTo>
                    <a:pt x="32830" y="751175"/>
                    <a:pt x="43852" y="754389"/>
                    <a:pt x="54759" y="754389"/>
                  </a:cubicBezTo>
                  <a:cubicBezTo>
                    <a:pt x="71981" y="754389"/>
                    <a:pt x="89011" y="746314"/>
                    <a:pt x="99650" y="731121"/>
                  </a:cubicBezTo>
                  <a:cubicBezTo>
                    <a:pt x="281857" y="472496"/>
                    <a:pt x="510209" y="248808"/>
                    <a:pt x="742587" y="101155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979C15E3-D884-B53E-1A51-B4DE245E3183}"/>
                </a:ext>
              </a:extLst>
            </p:cNvPr>
            <p:cNvSpPr/>
            <p:nvPr/>
          </p:nvSpPr>
          <p:spPr>
            <a:xfrm>
              <a:off x="6137183" y="452546"/>
              <a:ext cx="150893" cy="644695"/>
            </a:xfrm>
            <a:custGeom>
              <a:avLst/>
              <a:gdLst>
                <a:gd name="connsiteX0" fmla="*/ 41309 w 150893"/>
                <a:gd name="connsiteY0" fmla="*/ 594180 h 644695"/>
                <a:gd name="connsiteX1" fmla="*/ 95958 w 150893"/>
                <a:gd name="connsiteY1" fmla="*/ 644696 h 644695"/>
                <a:gd name="connsiteX2" fmla="*/ 100359 w 150893"/>
                <a:gd name="connsiteY2" fmla="*/ 644543 h 644695"/>
                <a:gd name="connsiteX3" fmla="*/ 150722 w 150893"/>
                <a:gd name="connsiteY3" fmla="*/ 585492 h 644695"/>
                <a:gd name="connsiteX4" fmla="*/ 134687 w 150893"/>
                <a:gd name="connsiteY4" fmla="*/ 373708 h 644695"/>
                <a:gd name="connsiteX5" fmla="*/ 109506 w 150893"/>
                <a:gd name="connsiteY5" fmla="*/ 50206 h 644695"/>
                <a:gd name="connsiteX6" fmla="*/ 50149 w 150893"/>
                <a:gd name="connsiteY6" fmla="*/ 263 h 644695"/>
                <a:gd name="connsiteX7" fmla="*/ 206 w 150893"/>
                <a:gd name="connsiteY7" fmla="*/ 59620 h 644695"/>
                <a:gd name="connsiteX8" fmla="*/ 25273 w 150893"/>
                <a:gd name="connsiteY8" fmla="*/ 381779 h 644695"/>
                <a:gd name="connsiteX9" fmla="*/ 41308 w 150893"/>
                <a:gd name="connsiteY9" fmla="*/ 594182 h 644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0893" h="644695">
                  <a:moveTo>
                    <a:pt x="41309" y="594180"/>
                  </a:moveTo>
                  <a:cubicBezTo>
                    <a:pt x="43528" y="622921"/>
                    <a:pt x="67562" y="644696"/>
                    <a:pt x="95958" y="644696"/>
                  </a:cubicBezTo>
                  <a:cubicBezTo>
                    <a:pt x="97374" y="644696"/>
                    <a:pt x="98867" y="644658"/>
                    <a:pt x="100359" y="644543"/>
                  </a:cubicBezTo>
                  <a:cubicBezTo>
                    <a:pt x="130516" y="642132"/>
                    <a:pt x="153095" y="615725"/>
                    <a:pt x="150722" y="585492"/>
                  </a:cubicBezTo>
                  <a:cubicBezTo>
                    <a:pt x="145173" y="516147"/>
                    <a:pt x="139968" y="445080"/>
                    <a:pt x="134687" y="373708"/>
                  </a:cubicBezTo>
                  <a:cubicBezTo>
                    <a:pt x="126689" y="265400"/>
                    <a:pt x="118652" y="156103"/>
                    <a:pt x="109506" y="50206"/>
                  </a:cubicBezTo>
                  <a:cubicBezTo>
                    <a:pt x="106942" y="20049"/>
                    <a:pt x="80191" y="-2721"/>
                    <a:pt x="50149" y="263"/>
                  </a:cubicBezTo>
                  <a:cubicBezTo>
                    <a:pt x="19992" y="2827"/>
                    <a:pt x="-2396" y="29463"/>
                    <a:pt x="206" y="59620"/>
                  </a:cubicBezTo>
                  <a:cubicBezTo>
                    <a:pt x="9314" y="165057"/>
                    <a:pt x="17313" y="273933"/>
                    <a:pt x="25273" y="381779"/>
                  </a:cubicBezTo>
                  <a:cubicBezTo>
                    <a:pt x="30554" y="453383"/>
                    <a:pt x="35797" y="524641"/>
                    <a:pt x="41308" y="594182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8C7F5953-A217-BF4E-DFDA-10A338253BDB}"/>
                </a:ext>
              </a:extLst>
            </p:cNvPr>
            <p:cNvSpPr/>
            <p:nvPr/>
          </p:nvSpPr>
          <p:spPr>
            <a:xfrm>
              <a:off x="6246800" y="4087352"/>
              <a:ext cx="125980" cy="973858"/>
            </a:xfrm>
            <a:custGeom>
              <a:avLst/>
              <a:gdLst>
                <a:gd name="connsiteX0" fmla="*/ 123519 w 125980"/>
                <a:gd name="connsiteY0" fmla="*/ 54880 h 973858"/>
                <a:gd name="connsiteX1" fmla="*/ 68640 w 125980"/>
                <a:gd name="connsiteY1" fmla="*/ 0 h 973858"/>
                <a:gd name="connsiteX2" fmla="*/ 13760 w 125980"/>
                <a:gd name="connsiteY2" fmla="*/ 54880 h 973858"/>
                <a:gd name="connsiteX3" fmla="*/ 15023 w 125980"/>
                <a:gd name="connsiteY3" fmla="*/ 260777 h 973858"/>
                <a:gd name="connsiteX4" fmla="*/ 213 w 125980"/>
                <a:gd name="connsiteY4" fmla="*/ 914158 h 973858"/>
                <a:gd name="connsiteX5" fmla="*/ 50040 w 125980"/>
                <a:gd name="connsiteY5" fmla="*/ 973629 h 973858"/>
                <a:gd name="connsiteX6" fmla="*/ 54938 w 125980"/>
                <a:gd name="connsiteY6" fmla="*/ 973859 h 973858"/>
                <a:gd name="connsiteX7" fmla="*/ 109512 w 125980"/>
                <a:gd name="connsiteY7" fmla="*/ 923840 h 973858"/>
                <a:gd name="connsiteX8" fmla="*/ 124705 w 125980"/>
                <a:gd name="connsiteY8" fmla="*/ 259819 h 973858"/>
                <a:gd name="connsiteX9" fmla="*/ 123518 w 125980"/>
                <a:gd name="connsiteY9" fmla="*/ 54882 h 97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5980" h="973858">
                  <a:moveTo>
                    <a:pt x="123519" y="54880"/>
                  </a:moveTo>
                  <a:cubicBezTo>
                    <a:pt x="123519" y="24609"/>
                    <a:pt x="98950" y="0"/>
                    <a:pt x="68640" y="0"/>
                  </a:cubicBezTo>
                  <a:cubicBezTo>
                    <a:pt x="38368" y="0"/>
                    <a:pt x="13760" y="24569"/>
                    <a:pt x="13760" y="54880"/>
                  </a:cubicBezTo>
                  <a:cubicBezTo>
                    <a:pt x="13760" y="123345"/>
                    <a:pt x="14411" y="192040"/>
                    <a:pt x="15023" y="260777"/>
                  </a:cubicBezTo>
                  <a:cubicBezTo>
                    <a:pt x="17051" y="476617"/>
                    <a:pt x="19156" y="699738"/>
                    <a:pt x="213" y="914158"/>
                  </a:cubicBezTo>
                  <a:cubicBezTo>
                    <a:pt x="-2428" y="944314"/>
                    <a:pt x="19845" y="970989"/>
                    <a:pt x="50040" y="973629"/>
                  </a:cubicBezTo>
                  <a:cubicBezTo>
                    <a:pt x="51685" y="973744"/>
                    <a:pt x="53331" y="973859"/>
                    <a:pt x="54938" y="973859"/>
                  </a:cubicBezTo>
                  <a:cubicBezTo>
                    <a:pt x="83067" y="973859"/>
                    <a:pt x="106986" y="952352"/>
                    <a:pt x="109512" y="923840"/>
                  </a:cubicBezTo>
                  <a:cubicBezTo>
                    <a:pt x="128877" y="704090"/>
                    <a:pt x="126733" y="478226"/>
                    <a:pt x="124705" y="259819"/>
                  </a:cubicBezTo>
                  <a:cubicBezTo>
                    <a:pt x="124169" y="191391"/>
                    <a:pt x="123518" y="123002"/>
                    <a:pt x="123518" y="54882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E85811E4-F7F8-FAAA-791A-80A51CC010CB}"/>
                </a:ext>
              </a:extLst>
            </p:cNvPr>
            <p:cNvSpPr/>
            <p:nvPr/>
          </p:nvSpPr>
          <p:spPr>
            <a:xfrm>
              <a:off x="3695626" y="2633488"/>
              <a:ext cx="795609" cy="192027"/>
            </a:xfrm>
            <a:custGeom>
              <a:avLst/>
              <a:gdLst>
                <a:gd name="connsiteX0" fmla="*/ 795111 w 795609"/>
                <a:gd name="connsiteY0" fmla="*/ 47597 h 192027"/>
                <a:gd name="connsiteX1" fmla="*/ 733381 w 795609"/>
                <a:gd name="connsiteY1" fmla="*/ 525 h 192027"/>
                <a:gd name="connsiteX2" fmla="*/ 475863 w 795609"/>
                <a:gd name="connsiteY2" fmla="*/ 28194 h 192027"/>
                <a:gd name="connsiteX3" fmla="*/ 44289 w 795609"/>
                <a:gd name="connsiteY3" fmla="*/ 83379 h 192027"/>
                <a:gd name="connsiteX4" fmla="*/ 1044 w 795609"/>
                <a:gd name="connsiteY4" fmla="*/ 147788 h 192027"/>
                <a:gd name="connsiteX5" fmla="*/ 54890 w 795609"/>
                <a:gd name="connsiteY5" fmla="*/ 192028 h 192027"/>
                <a:gd name="connsiteX6" fmla="*/ 65529 w 795609"/>
                <a:gd name="connsiteY6" fmla="*/ 190994 h 192027"/>
                <a:gd name="connsiteX7" fmla="*/ 486159 w 795609"/>
                <a:gd name="connsiteY7" fmla="*/ 137378 h 192027"/>
                <a:gd name="connsiteX8" fmla="*/ 748037 w 795609"/>
                <a:gd name="connsiteY8" fmla="*/ 109249 h 192027"/>
                <a:gd name="connsiteX9" fmla="*/ 795109 w 795609"/>
                <a:gd name="connsiteY9" fmla="*/ 47595 h 192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5609" h="192027">
                  <a:moveTo>
                    <a:pt x="795111" y="47597"/>
                  </a:moveTo>
                  <a:cubicBezTo>
                    <a:pt x="791055" y="17517"/>
                    <a:pt x="763003" y="-3647"/>
                    <a:pt x="733381" y="525"/>
                  </a:cubicBezTo>
                  <a:cubicBezTo>
                    <a:pt x="650527" y="11700"/>
                    <a:pt x="565644" y="19736"/>
                    <a:pt x="475863" y="28194"/>
                  </a:cubicBezTo>
                  <a:cubicBezTo>
                    <a:pt x="332884" y="41703"/>
                    <a:pt x="184976" y="55634"/>
                    <a:pt x="44289" y="83379"/>
                  </a:cubicBezTo>
                  <a:cubicBezTo>
                    <a:pt x="14553" y="89235"/>
                    <a:pt x="-4811" y="118090"/>
                    <a:pt x="1044" y="147788"/>
                  </a:cubicBezTo>
                  <a:cubicBezTo>
                    <a:pt x="6287" y="173926"/>
                    <a:pt x="29211" y="192028"/>
                    <a:pt x="54890" y="192028"/>
                  </a:cubicBezTo>
                  <a:cubicBezTo>
                    <a:pt x="58411" y="192028"/>
                    <a:pt x="61970" y="191683"/>
                    <a:pt x="65529" y="190994"/>
                  </a:cubicBezTo>
                  <a:cubicBezTo>
                    <a:pt x="200778" y="164320"/>
                    <a:pt x="345894" y="150619"/>
                    <a:pt x="486159" y="137378"/>
                  </a:cubicBezTo>
                  <a:cubicBezTo>
                    <a:pt x="573109" y="129188"/>
                    <a:pt x="663047" y="120692"/>
                    <a:pt x="748037" y="109249"/>
                  </a:cubicBezTo>
                  <a:cubicBezTo>
                    <a:pt x="778117" y="105192"/>
                    <a:pt x="799166" y="77599"/>
                    <a:pt x="795109" y="47595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B6A4C45A-07F7-1FD4-95CC-E98B105ED5A0}"/>
                </a:ext>
              </a:extLst>
            </p:cNvPr>
            <p:cNvSpPr/>
            <p:nvPr/>
          </p:nvSpPr>
          <p:spPr>
            <a:xfrm>
              <a:off x="7604680" y="2416722"/>
              <a:ext cx="932738" cy="161859"/>
            </a:xfrm>
            <a:custGeom>
              <a:avLst/>
              <a:gdLst>
                <a:gd name="connsiteX0" fmla="*/ 888779 w 932738"/>
                <a:gd name="connsiteY0" fmla="*/ 53236 h 161859"/>
                <a:gd name="connsiteX1" fmla="*/ 38837 w 932738"/>
                <a:gd name="connsiteY1" fmla="*/ 54537 h 161859"/>
                <a:gd name="connsiteX2" fmla="*/ 2404 w 932738"/>
                <a:gd name="connsiteY2" fmla="*/ 123079 h 161859"/>
                <a:gd name="connsiteX3" fmla="*/ 54910 w 932738"/>
                <a:gd name="connsiteY3" fmla="*/ 161846 h 161859"/>
                <a:gd name="connsiteX4" fmla="*/ 70984 w 932738"/>
                <a:gd name="connsiteY4" fmla="*/ 159435 h 161859"/>
                <a:gd name="connsiteX5" fmla="*/ 866962 w 932738"/>
                <a:gd name="connsiteY5" fmla="*/ 160736 h 161859"/>
                <a:gd name="connsiteX6" fmla="*/ 931639 w 932738"/>
                <a:gd name="connsiteY6" fmla="*/ 117874 h 161859"/>
                <a:gd name="connsiteX7" fmla="*/ 888776 w 932738"/>
                <a:gd name="connsiteY7" fmla="*/ 53235 h 161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2738" h="161859">
                  <a:moveTo>
                    <a:pt x="888779" y="53236"/>
                  </a:moveTo>
                  <a:cubicBezTo>
                    <a:pt x="652265" y="5245"/>
                    <a:pt x="341824" y="-38153"/>
                    <a:pt x="38837" y="54537"/>
                  </a:cubicBezTo>
                  <a:cubicBezTo>
                    <a:pt x="9867" y="63415"/>
                    <a:pt x="-6436" y="94108"/>
                    <a:pt x="2404" y="123079"/>
                  </a:cubicBezTo>
                  <a:cubicBezTo>
                    <a:pt x="9637" y="146652"/>
                    <a:pt x="31412" y="161846"/>
                    <a:pt x="54910" y="161846"/>
                  </a:cubicBezTo>
                  <a:cubicBezTo>
                    <a:pt x="60230" y="161846"/>
                    <a:pt x="65665" y="161004"/>
                    <a:pt x="70984" y="159435"/>
                  </a:cubicBezTo>
                  <a:cubicBezTo>
                    <a:pt x="350280" y="74015"/>
                    <a:pt x="643157" y="115271"/>
                    <a:pt x="866962" y="160736"/>
                  </a:cubicBezTo>
                  <a:cubicBezTo>
                    <a:pt x="896737" y="166821"/>
                    <a:pt x="925630" y="147571"/>
                    <a:pt x="931639" y="117874"/>
                  </a:cubicBezTo>
                  <a:cubicBezTo>
                    <a:pt x="937647" y="88215"/>
                    <a:pt x="918436" y="59243"/>
                    <a:pt x="888776" y="53235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109838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7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矩形 250">
            <a:extLst>
              <a:ext uri="{FF2B5EF4-FFF2-40B4-BE49-F238E27FC236}">
                <a16:creationId xmlns:a16="http://schemas.microsoft.com/office/drawing/2014/main" id="{5A88BC69-03EC-8679-F0EC-717B2DAD616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F7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任意多边形: 形状 164">
            <a:extLst>
              <a:ext uri="{FF2B5EF4-FFF2-40B4-BE49-F238E27FC236}">
                <a16:creationId xmlns:a16="http://schemas.microsoft.com/office/drawing/2014/main" id="{F2CEE4B1-5498-A1E9-D08A-9A2B2FDF2ED7}"/>
              </a:ext>
            </a:extLst>
          </p:cNvPr>
          <p:cNvSpPr/>
          <p:nvPr/>
        </p:nvSpPr>
        <p:spPr>
          <a:xfrm>
            <a:off x="6493619" y="1155581"/>
            <a:ext cx="3384550" cy="4631966"/>
          </a:xfrm>
          <a:custGeom>
            <a:avLst/>
            <a:gdLst>
              <a:gd name="connsiteX0" fmla="*/ 927545 w 3471858"/>
              <a:gd name="connsiteY0" fmla="*/ 292 h 4631966"/>
              <a:gd name="connsiteX1" fmla="*/ 1140108 w 3471858"/>
              <a:gd name="connsiteY1" fmla="*/ 146709 h 4631966"/>
              <a:gd name="connsiteX2" fmla="*/ 1331426 w 3471858"/>
              <a:gd name="connsiteY2" fmla="*/ 202310 h 4631966"/>
              <a:gd name="connsiteX3" fmla="*/ 1735439 w 3471858"/>
              <a:gd name="connsiteY3" fmla="*/ 292 h 4631966"/>
              <a:gd name="connsiteX4" fmla="*/ 1948216 w 3471858"/>
              <a:gd name="connsiteY4" fmla="*/ 146709 h 4631966"/>
              <a:gd name="connsiteX5" fmla="*/ 2139618 w 3471858"/>
              <a:gd name="connsiteY5" fmla="*/ 202310 h 4631966"/>
              <a:gd name="connsiteX6" fmla="*/ 2543576 w 3471858"/>
              <a:gd name="connsiteY6" fmla="*/ 292 h 4631966"/>
              <a:gd name="connsiteX7" fmla="*/ 2756457 w 3471858"/>
              <a:gd name="connsiteY7" fmla="*/ 146709 h 4631966"/>
              <a:gd name="connsiteX8" fmla="*/ 2947859 w 3471858"/>
              <a:gd name="connsiteY8" fmla="*/ 202310 h 4631966"/>
              <a:gd name="connsiteX9" fmla="*/ 3295671 w 3471858"/>
              <a:gd name="connsiteY9" fmla="*/ 13714 h 4631966"/>
              <a:gd name="connsiteX10" fmla="*/ 3338929 w 3471858"/>
              <a:gd name="connsiteY10" fmla="*/ 3433 h 4631966"/>
              <a:gd name="connsiteX11" fmla="*/ 3404662 w 3471858"/>
              <a:gd name="connsiteY11" fmla="*/ 47752 h 4631966"/>
              <a:gd name="connsiteX12" fmla="*/ 3471858 w 3471858"/>
              <a:gd name="connsiteY12" fmla="*/ 209976 h 4631966"/>
              <a:gd name="connsiteX13" fmla="*/ 3471858 w 3471858"/>
              <a:gd name="connsiteY13" fmla="*/ 4421990 h 4631966"/>
              <a:gd name="connsiteX14" fmla="*/ 3404662 w 3471858"/>
              <a:gd name="connsiteY14" fmla="*/ 4584215 h 4631966"/>
              <a:gd name="connsiteX15" fmla="*/ 3338927 w 3471858"/>
              <a:gd name="connsiteY15" fmla="*/ 4628535 h 4631966"/>
              <a:gd name="connsiteX16" fmla="*/ 3295671 w 3471858"/>
              <a:gd name="connsiteY16" fmla="*/ 4618254 h 4631966"/>
              <a:gd name="connsiteX17" fmla="*/ 2947859 w 3471858"/>
              <a:gd name="connsiteY17" fmla="*/ 4429658 h 4631966"/>
              <a:gd name="connsiteX18" fmla="*/ 2756457 w 3471858"/>
              <a:gd name="connsiteY18" fmla="*/ 4485259 h 4631966"/>
              <a:gd name="connsiteX19" fmla="*/ 2543576 w 3471858"/>
              <a:gd name="connsiteY19" fmla="*/ 4631675 h 4631966"/>
              <a:gd name="connsiteX20" fmla="*/ 2139618 w 3471858"/>
              <a:gd name="connsiteY20" fmla="*/ 4429658 h 4631966"/>
              <a:gd name="connsiteX21" fmla="*/ 1948216 w 3471858"/>
              <a:gd name="connsiteY21" fmla="*/ 4485259 h 4631966"/>
              <a:gd name="connsiteX22" fmla="*/ 1735439 w 3471858"/>
              <a:gd name="connsiteY22" fmla="*/ 4631675 h 4631966"/>
              <a:gd name="connsiteX23" fmla="*/ 1331426 w 3471858"/>
              <a:gd name="connsiteY23" fmla="*/ 4429658 h 4631966"/>
              <a:gd name="connsiteX24" fmla="*/ 1140108 w 3471858"/>
              <a:gd name="connsiteY24" fmla="*/ 4485259 h 4631966"/>
              <a:gd name="connsiteX25" fmla="*/ 927545 w 3471858"/>
              <a:gd name="connsiteY25" fmla="*/ 4631675 h 4631966"/>
              <a:gd name="connsiteX26" fmla="*/ 523692 w 3471858"/>
              <a:gd name="connsiteY26" fmla="*/ 4429658 h 4631966"/>
              <a:gd name="connsiteX27" fmla="*/ 332373 w 3471858"/>
              <a:gd name="connsiteY27" fmla="*/ 4485259 h 4631966"/>
              <a:gd name="connsiteX28" fmla="*/ 183319 w 3471858"/>
              <a:gd name="connsiteY28" fmla="*/ 4611795 h 4631966"/>
              <a:gd name="connsiteX29" fmla="*/ 131940 w 3471858"/>
              <a:gd name="connsiteY29" fmla="*/ 4627866 h 4631966"/>
              <a:gd name="connsiteX30" fmla="*/ 67196 w 3471858"/>
              <a:gd name="connsiteY30" fmla="*/ 4584215 h 4631966"/>
              <a:gd name="connsiteX31" fmla="*/ 0 w 3471858"/>
              <a:gd name="connsiteY31" fmla="*/ 4421990 h 4631966"/>
              <a:gd name="connsiteX32" fmla="*/ 0 w 3471858"/>
              <a:gd name="connsiteY32" fmla="*/ 209976 h 4631966"/>
              <a:gd name="connsiteX33" fmla="*/ 67196 w 3471858"/>
              <a:gd name="connsiteY33" fmla="*/ 47752 h 4631966"/>
              <a:gd name="connsiteX34" fmla="*/ 131938 w 3471858"/>
              <a:gd name="connsiteY34" fmla="*/ 4101 h 4631966"/>
              <a:gd name="connsiteX35" fmla="*/ 183319 w 3471858"/>
              <a:gd name="connsiteY35" fmla="*/ 20173 h 4631966"/>
              <a:gd name="connsiteX36" fmla="*/ 332373 w 3471858"/>
              <a:gd name="connsiteY36" fmla="*/ 146709 h 4631966"/>
              <a:gd name="connsiteX37" fmla="*/ 523692 w 3471858"/>
              <a:gd name="connsiteY37" fmla="*/ 202310 h 4631966"/>
              <a:gd name="connsiteX38" fmla="*/ 927545 w 3471858"/>
              <a:gd name="connsiteY38" fmla="*/ 292 h 4631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3471858" h="4631966">
                <a:moveTo>
                  <a:pt x="927545" y="292"/>
                </a:moveTo>
                <a:cubicBezTo>
                  <a:pt x="1007741" y="-6548"/>
                  <a:pt x="1087508" y="109823"/>
                  <a:pt x="1140108" y="146709"/>
                </a:cubicBezTo>
                <a:cubicBezTo>
                  <a:pt x="1196034" y="185924"/>
                  <a:pt x="1260401" y="196240"/>
                  <a:pt x="1331426" y="202310"/>
                </a:cubicBezTo>
                <a:cubicBezTo>
                  <a:pt x="1533004" y="219532"/>
                  <a:pt x="1570504" y="14369"/>
                  <a:pt x="1735439" y="292"/>
                </a:cubicBezTo>
                <a:cubicBezTo>
                  <a:pt x="1815691" y="-6548"/>
                  <a:pt x="1895533" y="109800"/>
                  <a:pt x="1948216" y="146709"/>
                </a:cubicBezTo>
                <a:cubicBezTo>
                  <a:pt x="2004170" y="185924"/>
                  <a:pt x="2068593" y="196262"/>
                  <a:pt x="2139618" y="202310"/>
                </a:cubicBezTo>
                <a:cubicBezTo>
                  <a:pt x="2341168" y="219532"/>
                  <a:pt x="2378696" y="14369"/>
                  <a:pt x="2543576" y="292"/>
                </a:cubicBezTo>
                <a:cubicBezTo>
                  <a:pt x="2623910" y="-6570"/>
                  <a:pt x="2703698" y="109756"/>
                  <a:pt x="2756457" y="146709"/>
                </a:cubicBezTo>
                <a:cubicBezTo>
                  <a:pt x="2812410" y="185924"/>
                  <a:pt x="2876834" y="196262"/>
                  <a:pt x="2947859" y="202310"/>
                </a:cubicBezTo>
                <a:cubicBezTo>
                  <a:pt x="3124305" y="217379"/>
                  <a:pt x="3175179" y="62167"/>
                  <a:pt x="3295671" y="13714"/>
                </a:cubicBezTo>
                <a:lnTo>
                  <a:pt x="3338929" y="3433"/>
                </a:lnTo>
                <a:lnTo>
                  <a:pt x="3404662" y="47752"/>
                </a:lnTo>
                <a:cubicBezTo>
                  <a:pt x="3446179" y="89269"/>
                  <a:pt x="3471858" y="146624"/>
                  <a:pt x="3471858" y="209976"/>
                </a:cubicBezTo>
                <a:lnTo>
                  <a:pt x="3471858" y="4421990"/>
                </a:lnTo>
                <a:cubicBezTo>
                  <a:pt x="3471858" y="4485343"/>
                  <a:pt x="3446179" y="4542698"/>
                  <a:pt x="3404662" y="4584215"/>
                </a:cubicBezTo>
                <a:lnTo>
                  <a:pt x="3338927" y="4628535"/>
                </a:lnTo>
                <a:lnTo>
                  <a:pt x="3295671" y="4618254"/>
                </a:lnTo>
                <a:cubicBezTo>
                  <a:pt x="3175179" y="4569800"/>
                  <a:pt x="3124305" y="4414589"/>
                  <a:pt x="2947859" y="4429658"/>
                </a:cubicBezTo>
                <a:cubicBezTo>
                  <a:pt x="2876834" y="4435706"/>
                  <a:pt x="2812410" y="4446043"/>
                  <a:pt x="2756457" y="4485259"/>
                </a:cubicBezTo>
                <a:cubicBezTo>
                  <a:pt x="2703698" y="4522212"/>
                  <a:pt x="2623910" y="4638538"/>
                  <a:pt x="2543576" y="4631675"/>
                </a:cubicBezTo>
                <a:cubicBezTo>
                  <a:pt x="2378696" y="4617599"/>
                  <a:pt x="2341168" y="4412436"/>
                  <a:pt x="2139618" y="4429658"/>
                </a:cubicBezTo>
                <a:cubicBezTo>
                  <a:pt x="2068593" y="4435706"/>
                  <a:pt x="2004170" y="4446043"/>
                  <a:pt x="1948216" y="4485259"/>
                </a:cubicBezTo>
                <a:cubicBezTo>
                  <a:pt x="1895533" y="4522167"/>
                  <a:pt x="1815691" y="4638515"/>
                  <a:pt x="1735439" y="4631675"/>
                </a:cubicBezTo>
                <a:cubicBezTo>
                  <a:pt x="1570504" y="4617599"/>
                  <a:pt x="1533004" y="4412436"/>
                  <a:pt x="1331426" y="4429658"/>
                </a:cubicBezTo>
                <a:cubicBezTo>
                  <a:pt x="1260401" y="4435728"/>
                  <a:pt x="1196034" y="4446043"/>
                  <a:pt x="1140108" y="4485259"/>
                </a:cubicBezTo>
                <a:cubicBezTo>
                  <a:pt x="1087508" y="4522144"/>
                  <a:pt x="1007741" y="4638515"/>
                  <a:pt x="927545" y="4631675"/>
                </a:cubicBezTo>
                <a:cubicBezTo>
                  <a:pt x="762687" y="4617599"/>
                  <a:pt x="725269" y="4412436"/>
                  <a:pt x="523692" y="4429658"/>
                </a:cubicBezTo>
                <a:cubicBezTo>
                  <a:pt x="452695" y="4435728"/>
                  <a:pt x="388300" y="4446043"/>
                  <a:pt x="332373" y="4485259"/>
                </a:cubicBezTo>
                <a:cubicBezTo>
                  <a:pt x="283957" y="4519207"/>
                  <a:pt x="241123" y="4580101"/>
                  <a:pt x="183319" y="4611795"/>
                </a:cubicBezTo>
                <a:lnTo>
                  <a:pt x="131940" y="4627866"/>
                </a:lnTo>
                <a:lnTo>
                  <a:pt x="67196" y="4584215"/>
                </a:lnTo>
                <a:cubicBezTo>
                  <a:pt x="25679" y="4542698"/>
                  <a:pt x="0" y="4485343"/>
                  <a:pt x="0" y="4421990"/>
                </a:cubicBezTo>
                <a:lnTo>
                  <a:pt x="0" y="209976"/>
                </a:lnTo>
                <a:cubicBezTo>
                  <a:pt x="0" y="146624"/>
                  <a:pt x="25679" y="89269"/>
                  <a:pt x="67196" y="47752"/>
                </a:cubicBezTo>
                <a:lnTo>
                  <a:pt x="131938" y="4101"/>
                </a:lnTo>
                <a:lnTo>
                  <a:pt x="183319" y="20173"/>
                </a:lnTo>
                <a:cubicBezTo>
                  <a:pt x="241123" y="51867"/>
                  <a:pt x="283957" y="112761"/>
                  <a:pt x="332373" y="146709"/>
                </a:cubicBezTo>
                <a:cubicBezTo>
                  <a:pt x="388300" y="185924"/>
                  <a:pt x="452695" y="196240"/>
                  <a:pt x="523692" y="202310"/>
                </a:cubicBezTo>
                <a:cubicBezTo>
                  <a:pt x="725269" y="219532"/>
                  <a:pt x="762687" y="14369"/>
                  <a:pt x="927545" y="292"/>
                </a:cubicBezTo>
                <a:close/>
              </a:path>
            </a:pathLst>
          </a:custGeom>
          <a:solidFill>
            <a:srgbClr val="FFE7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87D40CBD-E5E1-D4BF-8B94-C925EE78F307}"/>
              </a:ext>
            </a:extLst>
          </p:cNvPr>
          <p:cNvGrpSpPr/>
          <p:nvPr/>
        </p:nvGrpSpPr>
        <p:grpSpPr>
          <a:xfrm>
            <a:off x="6143223" y="929273"/>
            <a:ext cx="700791" cy="700791"/>
            <a:chOff x="856104" y="755555"/>
            <a:chExt cx="1001546" cy="1001546"/>
          </a:xfrm>
        </p:grpSpPr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id="{D71A7392-69D9-4AAE-EE94-B8A0C3C77F76}"/>
                </a:ext>
              </a:extLst>
            </p:cNvPr>
            <p:cNvSpPr/>
            <p:nvPr/>
          </p:nvSpPr>
          <p:spPr>
            <a:xfrm>
              <a:off x="1019214" y="915670"/>
              <a:ext cx="675326" cy="675326"/>
            </a:xfrm>
            <a:prstGeom prst="ellipse">
              <a:avLst/>
            </a:prstGeom>
            <a:solidFill>
              <a:srgbClr val="F297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文本框 167">
              <a:extLst>
                <a:ext uri="{FF2B5EF4-FFF2-40B4-BE49-F238E27FC236}">
                  <a16:creationId xmlns:a16="http://schemas.microsoft.com/office/drawing/2014/main" id="{9E6C84EB-B479-928A-27C5-C08F82918AD8}"/>
                </a:ext>
              </a:extLst>
            </p:cNvPr>
            <p:cNvSpPr txBox="1"/>
            <p:nvPr/>
          </p:nvSpPr>
          <p:spPr>
            <a:xfrm>
              <a:off x="856104" y="755555"/>
              <a:ext cx="1001546" cy="1001546"/>
            </a:xfrm>
            <a:prstGeom prst="rect">
              <a:avLst/>
            </a:prstGeom>
            <a:noFill/>
          </p:spPr>
          <p:txBody>
            <a:bodyPr wrap="square" rtlCol="0">
              <a:prstTxWarp prst="textCircle">
                <a:avLst/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fr-FR" altLang="zh-CN" sz="2000" b="1">
                  <a:solidFill>
                    <a:srgbClr val="696969"/>
                  </a:solidFill>
                  <a:latin typeface="Amasis MT Pro" panose="020B0604020202020204" pitchFamily="18" charset="0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PE  LLENT    ESQ UE NET   US ET T  URPIS</a:t>
              </a:r>
              <a:endParaRPr lang="zh-CN" altLang="en-US" sz="2000" b="1">
                <a:solidFill>
                  <a:srgbClr val="696969"/>
                </a:solidFill>
                <a:latin typeface="Amasis MT Pro" panose="020B06040202020202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sp>
        <p:nvSpPr>
          <p:cNvPr id="169" name="文本框 168">
            <a:extLst>
              <a:ext uri="{FF2B5EF4-FFF2-40B4-BE49-F238E27FC236}">
                <a16:creationId xmlns:a16="http://schemas.microsoft.com/office/drawing/2014/main" id="{6CFD2977-4E4B-EAF2-F653-E9893270C305}"/>
              </a:ext>
            </a:extLst>
          </p:cNvPr>
          <p:cNvSpPr txBox="1"/>
          <p:nvPr/>
        </p:nvSpPr>
        <p:spPr>
          <a:xfrm>
            <a:off x="6847941" y="1733145"/>
            <a:ext cx="2675906" cy="587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 spc="300">
                <a:solidFill>
                  <a:srgbClr val="625F8A"/>
                </a:solidFill>
                <a:latin typeface="Amasis MT Pro" panose="020B06040202020202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Morbi Tristique Senectus Et Netus Et</a:t>
            </a:r>
            <a:endParaRPr lang="zh-CN" altLang="en-US" sz="1400" spc="300">
              <a:solidFill>
                <a:srgbClr val="625F8A"/>
              </a:solidFill>
              <a:latin typeface="Amasis MT Pro" panose="020B0604020202020204" pitchFamily="18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cxnSp>
        <p:nvCxnSpPr>
          <p:cNvPr id="175" name="直接连接符 174">
            <a:extLst>
              <a:ext uri="{FF2B5EF4-FFF2-40B4-BE49-F238E27FC236}">
                <a16:creationId xmlns:a16="http://schemas.microsoft.com/office/drawing/2014/main" id="{4142D0BB-5F2D-1866-E7B5-EFB46CB24B06}"/>
              </a:ext>
            </a:extLst>
          </p:cNvPr>
          <p:cNvCxnSpPr>
            <a:cxnSpLocks/>
          </p:cNvCxnSpPr>
          <p:nvPr/>
        </p:nvCxnSpPr>
        <p:spPr>
          <a:xfrm>
            <a:off x="6718405" y="2915533"/>
            <a:ext cx="2934978" cy="0"/>
          </a:xfrm>
          <a:prstGeom prst="line">
            <a:avLst/>
          </a:prstGeom>
          <a:ln w="12700">
            <a:solidFill>
              <a:srgbClr val="625F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6" name="文本框 175">
            <a:extLst>
              <a:ext uri="{FF2B5EF4-FFF2-40B4-BE49-F238E27FC236}">
                <a16:creationId xmlns:a16="http://schemas.microsoft.com/office/drawing/2014/main" id="{73E8F1F0-CB95-7A90-9A8E-50030E8636BE}"/>
              </a:ext>
            </a:extLst>
          </p:cNvPr>
          <p:cNvSpPr txBox="1"/>
          <p:nvPr/>
        </p:nvSpPr>
        <p:spPr>
          <a:xfrm>
            <a:off x="6718405" y="3027660"/>
            <a:ext cx="2934978" cy="587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>
                <a:solidFill>
                  <a:srgbClr val="625F8A"/>
                </a:solidFill>
                <a:latin typeface="Amasis MT Pro" panose="020B06040202020202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tristique senectus et netus et malesuada fames ac turpis egestas</a:t>
            </a:r>
            <a:endParaRPr lang="zh-CN" altLang="en-US" sz="1400">
              <a:solidFill>
                <a:srgbClr val="625F8A"/>
              </a:solidFill>
              <a:latin typeface="Amasis MT Pro" panose="020B0604020202020204" pitchFamily="18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cxnSp>
        <p:nvCxnSpPr>
          <p:cNvPr id="177" name="直接连接符 176">
            <a:extLst>
              <a:ext uri="{FF2B5EF4-FFF2-40B4-BE49-F238E27FC236}">
                <a16:creationId xmlns:a16="http://schemas.microsoft.com/office/drawing/2014/main" id="{5111C5CA-39EA-2ACE-99E3-BC5154DC50CB}"/>
              </a:ext>
            </a:extLst>
          </p:cNvPr>
          <p:cNvCxnSpPr>
            <a:cxnSpLocks/>
          </p:cNvCxnSpPr>
          <p:nvPr/>
        </p:nvCxnSpPr>
        <p:spPr>
          <a:xfrm>
            <a:off x="6718405" y="3727448"/>
            <a:ext cx="2934978" cy="0"/>
          </a:xfrm>
          <a:prstGeom prst="line">
            <a:avLst/>
          </a:prstGeom>
          <a:ln w="12700">
            <a:solidFill>
              <a:srgbClr val="625F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8" name="文本框 177">
            <a:extLst>
              <a:ext uri="{FF2B5EF4-FFF2-40B4-BE49-F238E27FC236}">
                <a16:creationId xmlns:a16="http://schemas.microsoft.com/office/drawing/2014/main" id="{887CF331-8EB1-3D80-C3AB-BA2B057162EE}"/>
              </a:ext>
            </a:extLst>
          </p:cNvPr>
          <p:cNvSpPr txBox="1"/>
          <p:nvPr/>
        </p:nvSpPr>
        <p:spPr>
          <a:xfrm>
            <a:off x="6718405" y="4322177"/>
            <a:ext cx="2934978" cy="887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100">
                <a:solidFill>
                  <a:srgbClr val="625F8A"/>
                </a:solidFill>
                <a:latin typeface="Amasis MT Pro" panose="020B06040202020202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100">
              <a:solidFill>
                <a:srgbClr val="625F8A"/>
              </a:solidFill>
              <a:latin typeface="Amasis MT Pro" panose="020B0604020202020204" pitchFamily="18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BF80C4AF-595D-5251-3382-FB3DB73E3986}"/>
              </a:ext>
            </a:extLst>
          </p:cNvPr>
          <p:cNvGrpSpPr/>
          <p:nvPr/>
        </p:nvGrpSpPr>
        <p:grpSpPr>
          <a:xfrm>
            <a:off x="7282843" y="5588690"/>
            <a:ext cx="1806102" cy="340038"/>
            <a:chOff x="8313974" y="5417644"/>
            <a:chExt cx="1806102" cy="340038"/>
          </a:xfrm>
        </p:grpSpPr>
        <p:sp>
          <p:nvSpPr>
            <p:cNvPr id="181" name="矩形: 圆角 180">
              <a:extLst>
                <a:ext uri="{FF2B5EF4-FFF2-40B4-BE49-F238E27FC236}">
                  <a16:creationId xmlns:a16="http://schemas.microsoft.com/office/drawing/2014/main" id="{24C976F3-DF8C-9A14-2D9F-DD7AFFBE5C03}"/>
                </a:ext>
              </a:extLst>
            </p:cNvPr>
            <p:cNvSpPr/>
            <p:nvPr/>
          </p:nvSpPr>
          <p:spPr>
            <a:xfrm>
              <a:off x="8313974" y="5417644"/>
              <a:ext cx="1806102" cy="34003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625F8A"/>
              </a:solidFill>
            </a:ln>
            <a:effectLst>
              <a:outerShdw dist="38100" dir="2700000" algn="tl" rotWithShape="0">
                <a:srgbClr val="625F8A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文本框 181">
              <a:extLst>
                <a:ext uri="{FF2B5EF4-FFF2-40B4-BE49-F238E27FC236}">
                  <a16:creationId xmlns:a16="http://schemas.microsoft.com/office/drawing/2014/main" id="{1289BC05-5770-B6F9-44D1-1101C299D7C0}"/>
                </a:ext>
              </a:extLst>
            </p:cNvPr>
            <p:cNvSpPr txBox="1"/>
            <p:nvPr/>
          </p:nvSpPr>
          <p:spPr>
            <a:xfrm>
              <a:off x="8500114" y="5433775"/>
              <a:ext cx="143382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400">
                  <a:solidFill>
                    <a:srgbClr val="625F8A"/>
                  </a:solidFill>
                  <a:latin typeface="Amasis MT Pro" panose="020B0604020202020204" pitchFamily="18" charset="0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INFORMATION</a:t>
              </a:r>
              <a:endParaRPr lang="zh-CN" altLang="en-US" sz="1400">
                <a:solidFill>
                  <a:srgbClr val="625F8A"/>
                </a:solidFill>
                <a:latin typeface="Amasis MT Pro" panose="020B06040202020202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grpSp>
        <p:nvGrpSpPr>
          <p:cNvPr id="244" name="组合 243">
            <a:extLst>
              <a:ext uri="{FF2B5EF4-FFF2-40B4-BE49-F238E27FC236}">
                <a16:creationId xmlns:a16="http://schemas.microsoft.com/office/drawing/2014/main" id="{A66F672C-8DEB-2171-1916-56D7E14EAEC7}"/>
              </a:ext>
            </a:extLst>
          </p:cNvPr>
          <p:cNvGrpSpPr/>
          <p:nvPr/>
        </p:nvGrpSpPr>
        <p:grpSpPr>
          <a:xfrm>
            <a:off x="9653383" y="2815023"/>
            <a:ext cx="1534861" cy="1227955"/>
            <a:chOff x="15577284" y="1746634"/>
            <a:chExt cx="4774866" cy="3820098"/>
          </a:xfrm>
          <a:solidFill>
            <a:srgbClr val="F29746"/>
          </a:solidFill>
        </p:grpSpPr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323B250A-0C4C-CC94-730D-3A63AACFD171}"/>
                </a:ext>
              </a:extLst>
            </p:cNvPr>
            <p:cNvSpPr/>
            <p:nvPr/>
          </p:nvSpPr>
          <p:spPr>
            <a:xfrm>
              <a:off x="17545022" y="2498865"/>
              <a:ext cx="973894" cy="363240"/>
            </a:xfrm>
            <a:custGeom>
              <a:avLst/>
              <a:gdLst>
                <a:gd name="connsiteX0" fmla="*/ 463217 w 973894"/>
                <a:gd name="connsiteY0" fmla="*/ 363241 h 363240"/>
                <a:gd name="connsiteX1" fmla="*/ 492570 w 973894"/>
                <a:gd name="connsiteY1" fmla="*/ 362590 h 363240"/>
                <a:gd name="connsiteX2" fmla="*/ 968035 w 973894"/>
                <a:gd name="connsiteY2" fmla="*/ 79433 h 363240"/>
                <a:gd name="connsiteX3" fmla="*/ 943619 w 973894"/>
                <a:gd name="connsiteY3" fmla="*/ 5801 h 363240"/>
                <a:gd name="connsiteX4" fmla="*/ 869987 w 973894"/>
                <a:gd name="connsiteY4" fmla="*/ 30256 h 363240"/>
                <a:gd name="connsiteX5" fmla="*/ 487517 w 973894"/>
                <a:gd name="connsiteY5" fmla="*/ 252945 h 363240"/>
                <a:gd name="connsiteX6" fmla="*/ 101489 w 973894"/>
                <a:gd name="connsiteY6" fmla="*/ 67025 h 363240"/>
                <a:gd name="connsiteX7" fmla="*/ 25867 w 973894"/>
                <a:gd name="connsiteY7" fmla="*/ 49420 h 363240"/>
                <a:gd name="connsiteX8" fmla="*/ 8263 w 973894"/>
                <a:gd name="connsiteY8" fmla="*/ 124965 h 363240"/>
                <a:gd name="connsiteX9" fmla="*/ 463222 w 973894"/>
                <a:gd name="connsiteY9" fmla="*/ 363232 h 363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73894" h="363240">
                  <a:moveTo>
                    <a:pt x="463217" y="363241"/>
                  </a:moveTo>
                  <a:cubicBezTo>
                    <a:pt x="472937" y="363241"/>
                    <a:pt x="482696" y="363011"/>
                    <a:pt x="492570" y="362590"/>
                  </a:cubicBezTo>
                  <a:cubicBezTo>
                    <a:pt x="703091" y="352984"/>
                    <a:pt x="885298" y="244446"/>
                    <a:pt x="968035" y="79433"/>
                  </a:cubicBezTo>
                  <a:cubicBezTo>
                    <a:pt x="981659" y="52338"/>
                    <a:pt x="970714" y="19349"/>
                    <a:pt x="943619" y="5801"/>
                  </a:cubicBezTo>
                  <a:cubicBezTo>
                    <a:pt x="916638" y="-7708"/>
                    <a:pt x="883535" y="3161"/>
                    <a:pt x="869987" y="30256"/>
                  </a:cubicBezTo>
                  <a:cubicBezTo>
                    <a:pt x="805961" y="157884"/>
                    <a:pt x="655900" y="245254"/>
                    <a:pt x="487517" y="252945"/>
                  </a:cubicBezTo>
                  <a:cubicBezTo>
                    <a:pt x="322768" y="260676"/>
                    <a:pt x="178524" y="190948"/>
                    <a:pt x="101489" y="67025"/>
                  </a:cubicBezTo>
                  <a:cubicBezTo>
                    <a:pt x="85531" y="41345"/>
                    <a:pt x="51777" y="33271"/>
                    <a:pt x="25867" y="49420"/>
                  </a:cubicBezTo>
                  <a:cubicBezTo>
                    <a:pt x="150" y="65455"/>
                    <a:pt x="-7696" y="99248"/>
                    <a:pt x="8263" y="124965"/>
                  </a:cubicBezTo>
                  <a:cubicBezTo>
                    <a:pt x="101910" y="275479"/>
                    <a:pt x="270454" y="363232"/>
                    <a:pt x="463222" y="363232"/>
                  </a:cubicBezTo>
                  <a:close/>
                </a:path>
              </a:pathLst>
            </a:custGeom>
            <a:grpFill/>
            <a:ln w="15875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7555F1CA-B9FE-B794-A2E0-026CB5CA8E4C}"/>
                </a:ext>
              </a:extLst>
            </p:cNvPr>
            <p:cNvSpPr/>
            <p:nvPr/>
          </p:nvSpPr>
          <p:spPr>
            <a:xfrm>
              <a:off x="17627413" y="2155779"/>
              <a:ext cx="342903" cy="205977"/>
            </a:xfrm>
            <a:custGeom>
              <a:avLst/>
              <a:gdLst>
                <a:gd name="connsiteX0" fmla="*/ 31460 w 342903"/>
                <a:gd name="connsiteY0" fmla="*/ 200696 h 205977"/>
                <a:gd name="connsiteX1" fmla="*/ 54842 w 342903"/>
                <a:gd name="connsiteY1" fmla="*/ 205977 h 205977"/>
                <a:gd name="connsiteX2" fmla="*/ 104479 w 342903"/>
                <a:gd name="connsiteY2" fmla="*/ 174558 h 205977"/>
                <a:gd name="connsiteX3" fmla="*/ 164486 w 342903"/>
                <a:gd name="connsiteY3" fmla="*/ 110493 h 205977"/>
                <a:gd name="connsiteX4" fmla="*/ 251130 w 342903"/>
                <a:gd name="connsiteY4" fmla="*/ 150601 h 205977"/>
                <a:gd name="connsiteX5" fmla="*/ 328588 w 342903"/>
                <a:gd name="connsiteY5" fmla="*/ 146965 h 205977"/>
                <a:gd name="connsiteX6" fmla="*/ 324953 w 342903"/>
                <a:gd name="connsiteY6" fmla="*/ 69430 h 205977"/>
                <a:gd name="connsiteX7" fmla="*/ 143167 w 342903"/>
                <a:gd name="connsiteY7" fmla="*/ 2840 h 205977"/>
                <a:gd name="connsiteX8" fmla="*/ 5243 w 342903"/>
                <a:gd name="connsiteY8" fmla="*/ 127753 h 205977"/>
                <a:gd name="connsiteX9" fmla="*/ 31458 w 342903"/>
                <a:gd name="connsiteY9" fmla="*/ 200696 h 20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2903" h="205977">
                  <a:moveTo>
                    <a:pt x="31460" y="200696"/>
                  </a:moveTo>
                  <a:cubicBezTo>
                    <a:pt x="39037" y="204255"/>
                    <a:pt x="46997" y="205977"/>
                    <a:pt x="54842" y="205977"/>
                  </a:cubicBezTo>
                  <a:cubicBezTo>
                    <a:pt x="75432" y="205977"/>
                    <a:pt x="95103" y="194343"/>
                    <a:pt x="104479" y="174558"/>
                  </a:cubicBezTo>
                  <a:cubicBezTo>
                    <a:pt x="121969" y="137397"/>
                    <a:pt x="143322" y="114665"/>
                    <a:pt x="164486" y="110493"/>
                  </a:cubicBezTo>
                  <a:cubicBezTo>
                    <a:pt x="187257" y="106169"/>
                    <a:pt x="217797" y="120252"/>
                    <a:pt x="251130" y="150601"/>
                  </a:cubicBezTo>
                  <a:cubicBezTo>
                    <a:pt x="273519" y="171075"/>
                    <a:pt x="308229" y="169430"/>
                    <a:pt x="328588" y="146965"/>
                  </a:cubicBezTo>
                  <a:cubicBezTo>
                    <a:pt x="348986" y="124577"/>
                    <a:pt x="347418" y="89867"/>
                    <a:pt x="324953" y="69430"/>
                  </a:cubicBezTo>
                  <a:cubicBezTo>
                    <a:pt x="248413" y="-260"/>
                    <a:pt x="183776" y="-5121"/>
                    <a:pt x="143167" y="2840"/>
                  </a:cubicBezTo>
                  <a:cubicBezTo>
                    <a:pt x="103404" y="10723"/>
                    <a:pt x="47223" y="38776"/>
                    <a:pt x="5243" y="127753"/>
                  </a:cubicBezTo>
                  <a:cubicBezTo>
                    <a:pt x="-7654" y="155040"/>
                    <a:pt x="4056" y="187722"/>
                    <a:pt x="31458" y="200696"/>
                  </a:cubicBezTo>
                  <a:close/>
                </a:path>
              </a:pathLst>
            </a:custGeom>
            <a:grpFill/>
            <a:ln w="15875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898DA1FC-9DBE-9934-8892-5ED419D8092B}"/>
                </a:ext>
              </a:extLst>
            </p:cNvPr>
            <p:cNvSpPr/>
            <p:nvPr/>
          </p:nvSpPr>
          <p:spPr>
            <a:xfrm>
              <a:off x="18121106" y="2169574"/>
              <a:ext cx="370358" cy="205839"/>
            </a:xfrm>
            <a:custGeom>
              <a:avLst/>
              <a:gdLst>
                <a:gd name="connsiteX0" fmla="*/ 96987 w 370358"/>
                <a:gd name="connsiteY0" fmla="*/ 158881 h 205839"/>
                <a:gd name="connsiteX1" fmla="*/ 177623 w 370358"/>
                <a:gd name="connsiteY1" fmla="*/ 109819 h 205839"/>
                <a:gd name="connsiteX2" fmla="*/ 270390 w 370358"/>
                <a:gd name="connsiteY2" fmla="*/ 182073 h 205839"/>
                <a:gd name="connsiteX3" fmla="*/ 315587 w 370358"/>
                <a:gd name="connsiteY3" fmla="*/ 205839 h 205839"/>
                <a:gd name="connsiteX4" fmla="*/ 346624 w 370358"/>
                <a:gd name="connsiteY4" fmla="*/ 196195 h 205839"/>
                <a:gd name="connsiteX5" fmla="*/ 360670 w 370358"/>
                <a:gd name="connsiteY5" fmla="*/ 119884 h 205839"/>
                <a:gd name="connsiteX6" fmla="*/ 182793 w 370358"/>
                <a:gd name="connsiteY6" fmla="*/ 212 h 205839"/>
                <a:gd name="connsiteX7" fmla="*/ 12871 w 370358"/>
                <a:gd name="connsiteY7" fmla="*/ 88195 h 205839"/>
                <a:gd name="connsiteX8" fmla="*/ 19569 w 370358"/>
                <a:gd name="connsiteY8" fmla="*/ 165500 h 205839"/>
                <a:gd name="connsiteX9" fmla="*/ 96988 w 370358"/>
                <a:gd name="connsiteY9" fmla="*/ 158880 h 205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0358" h="205839">
                  <a:moveTo>
                    <a:pt x="96987" y="158881"/>
                  </a:moveTo>
                  <a:cubicBezTo>
                    <a:pt x="116467" y="135690"/>
                    <a:pt x="146164" y="108020"/>
                    <a:pt x="177623" y="109819"/>
                  </a:cubicBezTo>
                  <a:cubicBezTo>
                    <a:pt x="206249" y="111197"/>
                    <a:pt x="239238" y="136876"/>
                    <a:pt x="270390" y="182073"/>
                  </a:cubicBezTo>
                  <a:cubicBezTo>
                    <a:pt x="280991" y="197534"/>
                    <a:pt x="298136" y="205839"/>
                    <a:pt x="315587" y="205839"/>
                  </a:cubicBezTo>
                  <a:cubicBezTo>
                    <a:pt x="326303" y="205839"/>
                    <a:pt x="337133" y="202701"/>
                    <a:pt x="346624" y="196195"/>
                  </a:cubicBezTo>
                  <a:cubicBezTo>
                    <a:pt x="371577" y="179012"/>
                    <a:pt x="377853" y="144836"/>
                    <a:pt x="360670" y="119884"/>
                  </a:cubicBezTo>
                  <a:cubicBezTo>
                    <a:pt x="295343" y="24898"/>
                    <a:pt x="227909" y="2436"/>
                    <a:pt x="182793" y="212"/>
                  </a:cubicBezTo>
                  <a:cubicBezTo>
                    <a:pt x="141767" y="-1970"/>
                    <a:pt x="77248" y="11693"/>
                    <a:pt x="12871" y="88195"/>
                  </a:cubicBezTo>
                  <a:cubicBezTo>
                    <a:pt x="-6608" y="111349"/>
                    <a:pt x="-3661" y="145983"/>
                    <a:pt x="19569" y="165500"/>
                  </a:cubicBezTo>
                  <a:cubicBezTo>
                    <a:pt x="42875" y="185133"/>
                    <a:pt x="77432" y="182110"/>
                    <a:pt x="96988" y="158880"/>
                  </a:cubicBezTo>
                  <a:close/>
                </a:path>
              </a:pathLst>
            </a:custGeom>
            <a:grpFill/>
            <a:ln w="15875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BDAF1AD6-BB1A-BCD5-5E0B-B4E4B2D67C3D}"/>
                </a:ext>
              </a:extLst>
            </p:cNvPr>
            <p:cNvSpPr/>
            <p:nvPr/>
          </p:nvSpPr>
          <p:spPr>
            <a:xfrm>
              <a:off x="15577284" y="1746634"/>
              <a:ext cx="4774866" cy="3820098"/>
            </a:xfrm>
            <a:custGeom>
              <a:avLst/>
              <a:gdLst>
                <a:gd name="connsiteX0" fmla="*/ 4148590 w 4774866"/>
                <a:gd name="connsiteY0" fmla="*/ 1963807 h 3820098"/>
                <a:gd name="connsiteX1" fmla="*/ 3790534 w 4774866"/>
                <a:gd name="connsiteY1" fmla="*/ 2067676 h 3820098"/>
                <a:gd name="connsiteX2" fmla="*/ 3607445 w 4774866"/>
                <a:gd name="connsiteY2" fmla="*/ 1531204 h 3820098"/>
                <a:gd name="connsiteX3" fmla="*/ 3600365 w 4774866"/>
                <a:gd name="connsiteY3" fmla="*/ 1524124 h 3820098"/>
                <a:gd name="connsiteX4" fmla="*/ 3521030 w 4774866"/>
                <a:gd name="connsiteY4" fmla="*/ 547545 h 3820098"/>
                <a:gd name="connsiteX5" fmla="*/ 2755629 w 4774866"/>
                <a:gd name="connsiteY5" fmla="*/ 20184 h 3820098"/>
                <a:gd name="connsiteX6" fmla="*/ 2755131 w 4774866"/>
                <a:gd name="connsiteY6" fmla="*/ 20184 h 3820098"/>
                <a:gd name="connsiteX7" fmla="*/ 2754633 w 4774866"/>
                <a:gd name="connsiteY7" fmla="*/ 20031 h 3820098"/>
                <a:gd name="connsiteX8" fmla="*/ 1696248 w 4774866"/>
                <a:gd name="connsiteY8" fmla="*/ 301199 h 3820098"/>
                <a:gd name="connsiteX9" fmla="*/ 1346608 w 4774866"/>
                <a:gd name="connsiteY9" fmla="*/ 1139433 h 3820098"/>
                <a:gd name="connsiteX10" fmla="*/ 1340752 w 4774866"/>
                <a:gd name="connsiteY10" fmla="*/ 1139816 h 3820098"/>
                <a:gd name="connsiteX11" fmla="*/ 768227 w 4774866"/>
                <a:gd name="connsiteY11" fmla="*/ 1611264 h 3820098"/>
                <a:gd name="connsiteX12" fmla="*/ 804125 w 4774866"/>
                <a:gd name="connsiteY12" fmla="*/ 2042642 h 3820098"/>
                <a:gd name="connsiteX13" fmla="*/ 260648 w 4774866"/>
                <a:gd name="connsiteY13" fmla="*/ 2273600 h 3820098"/>
                <a:gd name="connsiteX14" fmla="*/ 867 w 4774866"/>
                <a:gd name="connsiteY14" fmla="*/ 2885118 h 3820098"/>
                <a:gd name="connsiteX15" fmla="*/ 1026236 w 4774866"/>
                <a:gd name="connsiteY15" fmla="*/ 3644818 h 3820098"/>
                <a:gd name="connsiteX16" fmla="*/ 1707098 w 4774866"/>
                <a:gd name="connsiteY16" fmla="*/ 3413057 h 3820098"/>
                <a:gd name="connsiteX17" fmla="*/ 2628911 w 4774866"/>
                <a:gd name="connsiteY17" fmla="*/ 3820098 h 3820098"/>
                <a:gd name="connsiteX18" fmla="*/ 3159946 w 4774866"/>
                <a:gd name="connsiteY18" fmla="*/ 3571231 h 3820098"/>
                <a:gd name="connsiteX19" fmla="*/ 3476550 w 4774866"/>
                <a:gd name="connsiteY19" fmla="*/ 3714632 h 3820098"/>
                <a:gd name="connsiteX20" fmla="*/ 3476589 w 4774866"/>
                <a:gd name="connsiteY20" fmla="*/ 3714632 h 3820098"/>
                <a:gd name="connsiteX21" fmla="*/ 3792243 w 4774866"/>
                <a:gd name="connsiteY21" fmla="*/ 3571996 h 3820098"/>
                <a:gd name="connsiteX22" fmla="*/ 3948772 w 4774866"/>
                <a:gd name="connsiteY22" fmla="*/ 3192895 h 3820098"/>
                <a:gd name="connsiteX23" fmla="*/ 4639088 w 4774866"/>
                <a:gd name="connsiteY23" fmla="*/ 3057224 h 3820098"/>
                <a:gd name="connsiteX24" fmla="*/ 4774866 w 4774866"/>
                <a:gd name="connsiteY24" fmla="*/ 2677125 h 3820098"/>
                <a:gd name="connsiteX25" fmla="*/ 4148535 w 4774866"/>
                <a:gd name="connsiteY25" fmla="*/ 1963804 h 3820098"/>
                <a:gd name="connsiteX26" fmla="*/ 1770725 w 4774866"/>
                <a:gd name="connsiteY26" fmla="*/ 381764 h 3820098"/>
                <a:gd name="connsiteX27" fmla="*/ 2736665 w 4774866"/>
                <a:gd name="connsiteY27" fmla="*/ 128224 h 3820098"/>
                <a:gd name="connsiteX28" fmla="*/ 3425982 w 4774866"/>
                <a:gd name="connsiteY28" fmla="*/ 602356 h 3820098"/>
                <a:gd name="connsiteX29" fmla="*/ 3511631 w 4774866"/>
                <a:gd name="connsiteY29" fmla="*/ 1443490 h 3820098"/>
                <a:gd name="connsiteX30" fmla="*/ 3021431 w 4774866"/>
                <a:gd name="connsiteY30" fmla="*/ 1281876 h 3820098"/>
                <a:gd name="connsiteX31" fmla="*/ 2456331 w 4774866"/>
                <a:gd name="connsiteY31" fmla="*/ 1514676 h 3820098"/>
                <a:gd name="connsiteX32" fmla="*/ 2297432 w 4774866"/>
                <a:gd name="connsiteY32" fmla="*/ 1843184 h 3820098"/>
                <a:gd name="connsiteX33" fmla="*/ 1456327 w 4774866"/>
                <a:gd name="connsiteY33" fmla="*/ 1135262 h 3820098"/>
                <a:gd name="connsiteX34" fmla="*/ 1770718 w 4774866"/>
                <a:gd name="connsiteY34" fmla="*/ 381764 h 3820098"/>
                <a:gd name="connsiteX35" fmla="*/ 4558111 w 4774866"/>
                <a:gd name="connsiteY35" fmla="*/ 2983101 h 3820098"/>
                <a:gd name="connsiteX36" fmla="*/ 3933768 w 4774866"/>
                <a:gd name="connsiteY36" fmla="*/ 3076136 h 3820098"/>
                <a:gd name="connsiteX37" fmla="*/ 3877818 w 4774866"/>
                <a:gd name="connsiteY37" fmla="*/ 3093970 h 3820098"/>
                <a:gd name="connsiteX38" fmla="*/ 3851602 w 4774866"/>
                <a:gd name="connsiteY38" fmla="*/ 3125236 h 3820098"/>
                <a:gd name="connsiteX39" fmla="*/ 3838858 w 4774866"/>
                <a:gd name="connsiteY39" fmla="*/ 3162473 h 3820098"/>
                <a:gd name="connsiteX40" fmla="*/ 3713259 w 4774866"/>
                <a:gd name="connsiteY40" fmla="*/ 3495772 h 3820098"/>
                <a:gd name="connsiteX41" fmla="*/ 3476638 w 4774866"/>
                <a:gd name="connsiteY41" fmla="*/ 3604804 h 3820098"/>
                <a:gd name="connsiteX42" fmla="*/ 3476600 w 4774866"/>
                <a:gd name="connsiteY42" fmla="*/ 3604804 h 3820098"/>
                <a:gd name="connsiteX43" fmla="*/ 3195814 w 4774866"/>
                <a:gd name="connsiteY43" fmla="*/ 3446630 h 3820098"/>
                <a:gd name="connsiteX44" fmla="*/ 3148703 w 4774866"/>
                <a:gd name="connsiteY44" fmla="*/ 3426232 h 3820098"/>
                <a:gd name="connsiteX45" fmla="*/ 3105343 w 4774866"/>
                <a:gd name="connsiteY45" fmla="*/ 3453825 h 3820098"/>
                <a:gd name="connsiteX46" fmla="*/ 2628996 w 4774866"/>
                <a:gd name="connsiteY46" fmla="*/ 3710275 h 3820098"/>
                <a:gd name="connsiteX47" fmla="*/ 1752759 w 4774866"/>
                <a:gd name="connsiteY47" fmla="*/ 3299177 h 3820098"/>
                <a:gd name="connsiteX48" fmla="*/ 1712691 w 4774866"/>
                <a:gd name="connsiteY48" fmla="*/ 3279277 h 3820098"/>
                <a:gd name="connsiteX49" fmla="*/ 1710433 w 4774866"/>
                <a:gd name="connsiteY49" fmla="*/ 3279238 h 3820098"/>
                <a:gd name="connsiteX50" fmla="*/ 1671053 w 4774866"/>
                <a:gd name="connsiteY50" fmla="*/ 3295848 h 3820098"/>
                <a:gd name="connsiteX51" fmla="*/ 1026284 w 4774866"/>
                <a:gd name="connsiteY51" fmla="*/ 3534996 h 3820098"/>
                <a:gd name="connsiteX52" fmla="*/ 110368 w 4774866"/>
                <a:gd name="connsiteY52" fmla="*/ 2878509 h 3820098"/>
                <a:gd name="connsiteX53" fmla="*/ 340523 w 4774866"/>
                <a:gd name="connsiteY53" fmla="*/ 2348738 h 3820098"/>
                <a:gd name="connsiteX54" fmla="*/ 941519 w 4774866"/>
                <a:gd name="connsiteY54" fmla="*/ 2213949 h 3820098"/>
                <a:gd name="connsiteX55" fmla="*/ 993145 w 4774866"/>
                <a:gd name="connsiteY55" fmla="*/ 2254324 h 3820098"/>
                <a:gd name="connsiteX56" fmla="*/ 1067886 w 4774866"/>
                <a:gd name="connsiteY56" fmla="*/ 2243570 h 3820098"/>
                <a:gd name="connsiteX57" fmla="*/ 1061151 w 4774866"/>
                <a:gd name="connsiteY57" fmla="*/ 2168369 h 3820098"/>
                <a:gd name="connsiteX58" fmla="*/ 1009103 w 4774866"/>
                <a:gd name="connsiteY58" fmla="*/ 2127267 h 3820098"/>
                <a:gd name="connsiteX59" fmla="*/ 873168 w 4774866"/>
                <a:gd name="connsiteY59" fmla="*/ 1643190 h 3820098"/>
                <a:gd name="connsiteX60" fmla="*/ 1354257 w 4774866"/>
                <a:gd name="connsiteY60" fmla="*/ 1248551 h 3820098"/>
                <a:gd name="connsiteX61" fmla="*/ 1432710 w 4774866"/>
                <a:gd name="connsiteY61" fmla="*/ 1243614 h 3820098"/>
                <a:gd name="connsiteX62" fmla="*/ 2276568 w 4774866"/>
                <a:gd name="connsiteY62" fmla="*/ 2035733 h 3820098"/>
                <a:gd name="connsiteX63" fmla="*/ 2296200 w 4774866"/>
                <a:gd name="connsiteY63" fmla="*/ 2072778 h 3820098"/>
                <a:gd name="connsiteX64" fmla="*/ 2360226 w 4774866"/>
                <a:gd name="connsiteY64" fmla="*/ 2099567 h 3820098"/>
                <a:gd name="connsiteX65" fmla="*/ 2399300 w 4774866"/>
                <a:gd name="connsiteY65" fmla="*/ 2042162 h 3820098"/>
                <a:gd name="connsiteX66" fmla="*/ 2537303 w 4774866"/>
                <a:gd name="connsiteY66" fmla="*/ 1588544 h 3820098"/>
                <a:gd name="connsiteX67" fmla="*/ 3021497 w 4774866"/>
                <a:gd name="connsiteY67" fmla="*/ 1391377 h 3820098"/>
                <a:gd name="connsiteX68" fmla="*/ 3525590 w 4774866"/>
                <a:gd name="connsiteY68" fmla="*/ 1603965 h 3820098"/>
                <a:gd name="connsiteX69" fmla="*/ 3674154 w 4774866"/>
                <a:gd name="connsiteY69" fmla="*/ 2165655 h 3820098"/>
                <a:gd name="connsiteX70" fmla="*/ 3700636 w 4774866"/>
                <a:gd name="connsiteY70" fmla="*/ 2219194 h 3820098"/>
                <a:gd name="connsiteX71" fmla="*/ 3760338 w 4774866"/>
                <a:gd name="connsiteY71" fmla="*/ 2216784 h 3820098"/>
                <a:gd name="connsiteX72" fmla="*/ 4148667 w 4774866"/>
                <a:gd name="connsiteY72" fmla="*/ 2073382 h 3820098"/>
                <a:gd name="connsiteX73" fmla="*/ 4665163 w 4774866"/>
                <a:gd name="connsiteY73" fmla="*/ 2676936 h 3820098"/>
                <a:gd name="connsiteX74" fmla="*/ 4558120 w 4774866"/>
                <a:gd name="connsiteY74" fmla="*/ 2983096 h 3820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4774866" h="3820098">
                  <a:moveTo>
                    <a:pt x="4148590" y="1963807"/>
                  </a:moveTo>
                  <a:cubicBezTo>
                    <a:pt x="4032024" y="1963807"/>
                    <a:pt x="3911969" y="1998632"/>
                    <a:pt x="3790534" y="2067676"/>
                  </a:cubicBezTo>
                  <a:cubicBezTo>
                    <a:pt x="3793978" y="1854588"/>
                    <a:pt x="3731598" y="1670735"/>
                    <a:pt x="3607445" y="1531204"/>
                  </a:cubicBezTo>
                  <a:cubicBezTo>
                    <a:pt x="3605263" y="1528716"/>
                    <a:pt x="3602623" y="1526611"/>
                    <a:pt x="3600365" y="1524124"/>
                  </a:cubicBezTo>
                  <a:cubicBezTo>
                    <a:pt x="3717392" y="1193774"/>
                    <a:pt x="3688768" y="838324"/>
                    <a:pt x="3521030" y="547545"/>
                  </a:cubicBezTo>
                  <a:cubicBezTo>
                    <a:pt x="3359074" y="266758"/>
                    <a:pt x="3087242" y="79506"/>
                    <a:pt x="2755629" y="20184"/>
                  </a:cubicBezTo>
                  <a:cubicBezTo>
                    <a:pt x="2755475" y="20184"/>
                    <a:pt x="2755284" y="20222"/>
                    <a:pt x="2755131" y="20184"/>
                  </a:cubicBezTo>
                  <a:cubicBezTo>
                    <a:pt x="2754901" y="20184"/>
                    <a:pt x="2754787" y="20069"/>
                    <a:pt x="2754633" y="20031"/>
                  </a:cubicBezTo>
                  <a:cubicBezTo>
                    <a:pt x="2340361" y="-46367"/>
                    <a:pt x="1964543" y="53556"/>
                    <a:pt x="1696248" y="301199"/>
                  </a:cubicBezTo>
                  <a:cubicBezTo>
                    <a:pt x="1462380" y="517040"/>
                    <a:pt x="1336811" y="819987"/>
                    <a:pt x="1346608" y="1139433"/>
                  </a:cubicBezTo>
                  <a:cubicBezTo>
                    <a:pt x="1344618" y="1139663"/>
                    <a:pt x="1342704" y="1139548"/>
                    <a:pt x="1340752" y="1139816"/>
                  </a:cubicBezTo>
                  <a:cubicBezTo>
                    <a:pt x="1070371" y="1173226"/>
                    <a:pt x="845732" y="1358302"/>
                    <a:pt x="768227" y="1611264"/>
                  </a:cubicBezTo>
                  <a:cubicBezTo>
                    <a:pt x="722074" y="1761973"/>
                    <a:pt x="736195" y="1913251"/>
                    <a:pt x="804125" y="2042642"/>
                  </a:cubicBezTo>
                  <a:cubicBezTo>
                    <a:pt x="623563" y="2014704"/>
                    <a:pt x="425514" y="2098670"/>
                    <a:pt x="260648" y="2273600"/>
                  </a:cubicBezTo>
                  <a:cubicBezTo>
                    <a:pt x="91382" y="2453162"/>
                    <a:pt x="-10537" y="2693192"/>
                    <a:pt x="867" y="2885118"/>
                  </a:cubicBezTo>
                  <a:cubicBezTo>
                    <a:pt x="30105" y="3378570"/>
                    <a:pt x="550996" y="3644818"/>
                    <a:pt x="1026236" y="3644818"/>
                  </a:cubicBezTo>
                  <a:cubicBezTo>
                    <a:pt x="1298410" y="3644818"/>
                    <a:pt x="1537637" y="3562958"/>
                    <a:pt x="1707098" y="3413057"/>
                  </a:cubicBezTo>
                  <a:cubicBezTo>
                    <a:pt x="1901434" y="3617768"/>
                    <a:pt x="2271815" y="3820098"/>
                    <a:pt x="2628911" y="3820098"/>
                  </a:cubicBezTo>
                  <a:cubicBezTo>
                    <a:pt x="2858801" y="3820098"/>
                    <a:pt x="3040891" y="3734412"/>
                    <a:pt x="3159946" y="3571231"/>
                  </a:cubicBezTo>
                  <a:cubicBezTo>
                    <a:pt x="3276443" y="3688150"/>
                    <a:pt x="3394009" y="3714593"/>
                    <a:pt x="3476550" y="3714632"/>
                  </a:cubicBezTo>
                  <a:lnTo>
                    <a:pt x="3476589" y="3714632"/>
                  </a:lnTo>
                  <a:cubicBezTo>
                    <a:pt x="3591480" y="3714632"/>
                    <a:pt x="3703608" y="3664000"/>
                    <a:pt x="3792243" y="3571996"/>
                  </a:cubicBezTo>
                  <a:cubicBezTo>
                    <a:pt x="3889411" y="3471193"/>
                    <a:pt x="3945441" y="3334611"/>
                    <a:pt x="3948772" y="3192895"/>
                  </a:cubicBezTo>
                  <a:cubicBezTo>
                    <a:pt x="4252483" y="3263121"/>
                    <a:pt x="4495266" y="3214403"/>
                    <a:pt x="4639088" y="3057224"/>
                  </a:cubicBezTo>
                  <a:cubicBezTo>
                    <a:pt x="4726650" y="2961549"/>
                    <a:pt x="4774866" y="2826570"/>
                    <a:pt x="4774866" y="2677125"/>
                  </a:cubicBezTo>
                  <a:cubicBezTo>
                    <a:pt x="4774752" y="2332657"/>
                    <a:pt x="4523090" y="1963804"/>
                    <a:pt x="4148535" y="1963804"/>
                  </a:cubicBezTo>
                  <a:close/>
                  <a:moveTo>
                    <a:pt x="1770725" y="381764"/>
                  </a:moveTo>
                  <a:cubicBezTo>
                    <a:pt x="2013665" y="157537"/>
                    <a:pt x="2356526" y="67491"/>
                    <a:pt x="2736665" y="128224"/>
                  </a:cubicBezTo>
                  <a:cubicBezTo>
                    <a:pt x="3035674" y="181840"/>
                    <a:pt x="3280524" y="350148"/>
                    <a:pt x="3425982" y="602356"/>
                  </a:cubicBezTo>
                  <a:cubicBezTo>
                    <a:pt x="3570225" y="852409"/>
                    <a:pt x="3600489" y="1156091"/>
                    <a:pt x="3511631" y="1443490"/>
                  </a:cubicBezTo>
                  <a:cubicBezTo>
                    <a:pt x="3377645" y="1340199"/>
                    <a:pt x="3205509" y="1281876"/>
                    <a:pt x="3021431" y="1281876"/>
                  </a:cubicBezTo>
                  <a:cubicBezTo>
                    <a:pt x="2797821" y="1281876"/>
                    <a:pt x="2591845" y="1366682"/>
                    <a:pt x="2456331" y="1514676"/>
                  </a:cubicBezTo>
                  <a:cubicBezTo>
                    <a:pt x="2372673" y="1606027"/>
                    <a:pt x="2319132" y="1717389"/>
                    <a:pt x="2297432" y="1843184"/>
                  </a:cubicBezTo>
                  <a:cubicBezTo>
                    <a:pt x="2116831" y="1515362"/>
                    <a:pt x="1869345" y="1149037"/>
                    <a:pt x="1456327" y="1135262"/>
                  </a:cubicBezTo>
                  <a:cubicBezTo>
                    <a:pt x="1447755" y="847932"/>
                    <a:pt x="1560618" y="575639"/>
                    <a:pt x="1770718" y="381764"/>
                  </a:cubicBezTo>
                  <a:close/>
                  <a:moveTo>
                    <a:pt x="4558111" y="2983101"/>
                  </a:moveTo>
                  <a:cubicBezTo>
                    <a:pt x="4435146" y="3117469"/>
                    <a:pt x="4217356" y="3150260"/>
                    <a:pt x="3933768" y="3076136"/>
                  </a:cubicBezTo>
                  <a:cubicBezTo>
                    <a:pt x="3913102" y="3070702"/>
                    <a:pt x="3891480" y="3077743"/>
                    <a:pt x="3877818" y="3093970"/>
                  </a:cubicBezTo>
                  <a:lnTo>
                    <a:pt x="3851602" y="3125236"/>
                  </a:lnTo>
                  <a:cubicBezTo>
                    <a:pt x="3842877" y="3135607"/>
                    <a:pt x="3838322" y="3148926"/>
                    <a:pt x="3838858" y="3162473"/>
                  </a:cubicBezTo>
                  <a:cubicBezTo>
                    <a:pt x="3843450" y="3286701"/>
                    <a:pt x="3797641" y="3408166"/>
                    <a:pt x="3713259" y="3495772"/>
                  </a:cubicBezTo>
                  <a:cubicBezTo>
                    <a:pt x="3645520" y="3566036"/>
                    <a:pt x="3561403" y="3604804"/>
                    <a:pt x="3476638" y="3604804"/>
                  </a:cubicBezTo>
                  <a:lnTo>
                    <a:pt x="3476600" y="3604804"/>
                  </a:lnTo>
                  <a:cubicBezTo>
                    <a:pt x="3375797" y="3604804"/>
                    <a:pt x="3278707" y="3550041"/>
                    <a:pt x="3195814" y="3446630"/>
                  </a:cubicBezTo>
                  <a:cubicBezTo>
                    <a:pt x="3184447" y="3432432"/>
                    <a:pt x="3166499" y="3424969"/>
                    <a:pt x="3148703" y="3426232"/>
                  </a:cubicBezTo>
                  <a:cubicBezTo>
                    <a:pt x="3130601" y="3427648"/>
                    <a:pt x="3114375" y="3437981"/>
                    <a:pt x="3105343" y="3453825"/>
                  </a:cubicBezTo>
                  <a:cubicBezTo>
                    <a:pt x="3008520" y="3624011"/>
                    <a:pt x="2848246" y="3710275"/>
                    <a:pt x="2628996" y="3710275"/>
                  </a:cubicBezTo>
                  <a:cubicBezTo>
                    <a:pt x="2292562" y="3710275"/>
                    <a:pt x="1919281" y="3501243"/>
                    <a:pt x="1752759" y="3299177"/>
                  </a:cubicBezTo>
                  <a:cubicBezTo>
                    <a:pt x="1742848" y="3287121"/>
                    <a:pt x="1728305" y="3279850"/>
                    <a:pt x="1712691" y="3279277"/>
                  </a:cubicBezTo>
                  <a:cubicBezTo>
                    <a:pt x="1711925" y="3279277"/>
                    <a:pt x="1711198" y="3279238"/>
                    <a:pt x="1710433" y="3279238"/>
                  </a:cubicBezTo>
                  <a:cubicBezTo>
                    <a:pt x="1695623" y="3279238"/>
                    <a:pt x="1681463" y="3285209"/>
                    <a:pt x="1671053" y="3295848"/>
                  </a:cubicBezTo>
                  <a:cubicBezTo>
                    <a:pt x="1523489" y="3447899"/>
                    <a:pt x="1288387" y="3534996"/>
                    <a:pt x="1026284" y="3534996"/>
                  </a:cubicBezTo>
                  <a:cubicBezTo>
                    <a:pt x="601137" y="3534996"/>
                    <a:pt x="135665" y="3304959"/>
                    <a:pt x="110368" y="2878509"/>
                  </a:cubicBezTo>
                  <a:cubicBezTo>
                    <a:pt x="100839" y="2717855"/>
                    <a:pt x="193338" y="2504954"/>
                    <a:pt x="340523" y="2348738"/>
                  </a:cubicBezTo>
                  <a:cubicBezTo>
                    <a:pt x="531685" y="2145790"/>
                    <a:pt x="759958" y="2089574"/>
                    <a:pt x="941519" y="2213949"/>
                  </a:cubicBezTo>
                  <a:cubicBezTo>
                    <a:pt x="957707" y="2227880"/>
                    <a:pt x="974890" y="2241389"/>
                    <a:pt x="993145" y="2254324"/>
                  </a:cubicBezTo>
                  <a:cubicBezTo>
                    <a:pt x="1017064" y="2271124"/>
                    <a:pt x="1049823" y="2266456"/>
                    <a:pt x="1067886" y="2243570"/>
                  </a:cubicBezTo>
                  <a:cubicBezTo>
                    <a:pt x="1085988" y="2220685"/>
                    <a:pt x="1082965" y="2187619"/>
                    <a:pt x="1061151" y="2168369"/>
                  </a:cubicBezTo>
                  <a:cubicBezTo>
                    <a:pt x="1044197" y="2153482"/>
                    <a:pt x="1026746" y="2139666"/>
                    <a:pt x="1009103" y="2127267"/>
                  </a:cubicBezTo>
                  <a:cubicBezTo>
                    <a:pt x="866849" y="2001971"/>
                    <a:pt x="817373" y="1825701"/>
                    <a:pt x="873168" y="1643190"/>
                  </a:cubicBezTo>
                  <a:cubicBezTo>
                    <a:pt x="937960" y="1431591"/>
                    <a:pt x="1126748" y="1276640"/>
                    <a:pt x="1354257" y="1248551"/>
                  </a:cubicBezTo>
                  <a:cubicBezTo>
                    <a:pt x="1380663" y="1245260"/>
                    <a:pt x="1407108" y="1243614"/>
                    <a:pt x="1432710" y="1243614"/>
                  </a:cubicBezTo>
                  <a:cubicBezTo>
                    <a:pt x="1856211" y="1243614"/>
                    <a:pt x="2099142" y="1701435"/>
                    <a:pt x="2276568" y="2035733"/>
                  </a:cubicBezTo>
                  <a:lnTo>
                    <a:pt x="2296200" y="2072778"/>
                  </a:lnTo>
                  <a:cubicBezTo>
                    <a:pt x="2308485" y="2095817"/>
                    <a:pt x="2335427" y="2107106"/>
                    <a:pt x="2360226" y="2099567"/>
                  </a:cubicBezTo>
                  <a:cubicBezTo>
                    <a:pt x="2385255" y="2092143"/>
                    <a:pt x="2401597" y="2068148"/>
                    <a:pt x="2399300" y="2042162"/>
                  </a:cubicBezTo>
                  <a:cubicBezTo>
                    <a:pt x="2383380" y="1861336"/>
                    <a:pt x="2431103" y="1704464"/>
                    <a:pt x="2537303" y="1588544"/>
                  </a:cubicBezTo>
                  <a:cubicBezTo>
                    <a:pt x="2652077" y="1463249"/>
                    <a:pt x="2828572" y="1391377"/>
                    <a:pt x="3021497" y="1391377"/>
                  </a:cubicBezTo>
                  <a:cubicBezTo>
                    <a:pt x="3221575" y="1391377"/>
                    <a:pt x="3405310" y="1468835"/>
                    <a:pt x="3525590" y="1603965"/>
                  </a:cubicBezTo>
                  <a:cubicBezTo>
                    <a:pt x="3649435" y="1743036"/>
                    <a:pt x="3700753" y="1937264"/>
                    <a:pt x="3674154" y="2165655"/>
                  </a:cubicBezTo>
                  <a:cubicBezTo>
                    <a:pt x="3671628" y="2187163"/>
                    <a:pt x="3682037" y="2208135"/>
                    <a:pt x="3700636" y="2219194"/>
                  </a:cubicBezTo>
                  <a:cubicBezTo>
                    <a:pt x="3719235" y="2230216"/>
                    <a:pt x="3742657" y="2229297"/>
                    <a:pt x="3760338" y="2216784"/>
                  </a:cubicBezTo>
                  <a:cubicBezTo>
                    <a:pt x="3894706" y="2121606"/>
                    <a:pt x="4025400" y="2073382"/>
                    <a:pt x="4148667" y="2073382"/>
                  </a:cubicBezTo>
                  <a:cubicBezTo>
                    <a:pt x="4457621" y="2073382"/>
                    <a:pt x="4665163" y="2385441"/>
                    <a:pt x="4665163" y="2676936"/>
                  </a:cubicBezTo>
                  <a:cubicBezTo>
                    <a:pt x="4665125" y="2763387"/>
                    <a:pt x="4646526" y="2886506"/>
                    <a:pt x="4558120" y="2983096"/>
                  </a:cubicBezTo>
                  <a:close/>
                </a:path>
              </a:pathLst>
            </a:custGeom>
            <a:grpFill/>
            <a:ln w="15875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248" name="图片 247">
            <a:extLst>
              <a:ext uri="{FF2B5EF4-FFF2-40B4-BE49-F238E27FC236}">
                <a16:creationId xmlns:a16="http://schemas.microsoft.com/office/drawing/2014/main" id="{8081B53E-83D0-A38D-54E5-1777D105AA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4539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矩形 143">
            <a:extLst>
              <a:ext uri="{FF2B5EF4-FFF2-40B4-BE49-F238E27FC236}">
                <a16:creationId xmlns:a16="http://schemas.microsoft.com/office/drawing/2014/main" id="{CCF5B584-65D4-DD9F-A9C3-144D189D566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60000">
                <a:srgbClr val="F8DCD9"/>
              </a:gs>
              <a:gs pos="40000">
                <a:srgbClr val="F8DCD9"/>
              </a:gs>
              <a:gs pos="0">
                <a:srgbClr val="FCF7EF"/>
              </a:gs>
              <a:gs pos="100000">
                <a:srgbClr val="FCF7E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B4051C86-CC38-3F33-7E5B-323D591B5681}"/>
              </a:ext>
            </a:extLst>
          </p:cNvPr>
          <p:cNvGrpSpPr/>
          <p:nvPr/>
        </p:nvGrpSpPr>
        <p:grpSpPr>
          <a:xfrm>
            <a:off x="1874454" y="635669"/>
            <a:ext cx="3384550" cy="5586663"/>
            <a:chOff x="1060574" y="851597"/>
            <a:chExt cx="3384550" cy="558666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DB511C5F-90E2-FFCF-CD7E-B980E75A6BA6}"/>
                </a:ext>
              </a:extLst>
            </p:cNvPr>
            <p:cNvSpPr/>
            <p:nvPr/>
          </p:nvSpPr>
          <p:spPr>
            <a:xfrm>
              <a:off x="1060574" y="851597"/>
              <a:ext cx="3384550" cy="4631966"/>
            </a:xfrm>
            <a:prstGeom prst="rect">
              <a:avLst/>
            </a:prstGeom>
            <a:solidFill>
              <a:srgbClr val="FCF7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736E7FBA-6162-E557-E2FA-B25C80E15E6D}"/>
                </a:ext>
              </a:extLst>
            </p:cNvPr>
            <p:cNvSpPr/>
            <p:nvPr/>
          </p:nvSpPr>
          <p:spPr>
            <a:xfrm>
              <a:off x="1060574" y="2682210"/>
              <a:ext cx="3384550" cy="3756050"/>
            </a:xfrm>
            <a:custGeom>
              <a:avLst/>
              <a:gdLst>
                <a:gd name="connsiteX0" fmla="*/ 904220 w 3384550"/>
                <a:gd name="connsiteY0" fmla="*/ 292 h 3756050"/>
                <a:gd name="connsiteX1" fmla="*/ 1111438 w 3384550"/>
                <a:gd name="connsiteY1" fmla="*/ 146709 h 3756050"/>
                <a:gd name="connsiteX2" fmla="*/ 1297944 w 3384550"/>
                <a:gd name="connsiteY2" fmla="*/ 202310 h 3756050"/>
                <a:gd name="connsiteX3" fmla="*/ 1691798 w 3384550"/>
                <a:gd name="connsiteY3" fmla="*/ 292 h 3756050"/>
                <a:gd name="connsiteX4" fmla="*/ 1899224 w 3384550"/>
                <a:gd name="connsiteY4" fmla="*/ 146709 h 3756050"/>
                <a:gd name="connsiteX5" fmla="*/ 2085813 w 3384550"/>
                <a:gd name="connsiteY5" fmla="*/ 202310 h 3756050"/>
                <a:gd name="connsiteX6" fmla="*/ 2479612 w 3384550"/>
                <a:gd name="connsiteY6" fmla="*/ 292 h 3756050"/>
                <a:gd name="connsiteX7" fmla="*/ 2687140 w 3384550"/>
                <a:gd name="connsiteY7" fmla="*/ 146709 h 3756050"/>
                <a:gd name="connsiteX8" fmla="*/ 2873728 w 3384550"/>
                <a:gd name="connsiteY8" fmla="*/ 202310 h 3756050"/>
                <a:gd name="connsiteX9" fmla="*/ 3212794 w 3384550"/>
                <a:gd name="connsiteY9" fmla="*/ 13714 h 3756050"/>
                <a:gd name="connsiteX10" fmla="*/ 3254964 w 3384550"/>
                <a:gd name="connsiteY10" fmla="*/ 3433 h 3756050"/>
                <a:gd name="connsiteX11" fmla="*/ 3319044 w 3384550"/>
                <a:gd name="connsiteY11" fmla="*/ 47752 h 3756050"/>
                <a:gd name="connsiteX12" fmla="*/ 3384550 w 3384550"/>
                <a:gd name="connsiteY12" fmla="*/ 209976 h 3756050"/>
                <a:gd name="connsiteX13" fmla="*/ 3384550 w 3384550"/>
                <a:gd name="connsiteY13" fmla="*/ 3756050 h 3756050"/>
                <a:gd name="connsiteX14" fmla="*/ 0 w 3384550"/>
                <a:gd name="connsiteY14" fmla="*/ 3756050 h 3756050"/>
                <a:gd name="connsiteX15" fmla="*/ 0 w 3384550"/>
                <a:gd name="connsiteY15" fmla="*/ 209976 h 3756050"/>
                <a:gd name="connsiteX16" fmla="*/ 65506 w 3384550"/>
                <a:gd name="connsiteY16" fmla="*/ 47752 h 3756050"/>
                <a:gd name="connsiteX17" fmla="*/ 128620 w 3384550"/>
                <a:gd name="connsiteY17" fmla="*/ 4101 h 3756050"/>
                <a:gd name="connsiteX18" fmla="*/ 178709 w 3384550"/>
                <a:gd name="connsiteY18" fmla="*/ 20173 h 3756050"/>
                <a:gd name="connsiteX19" fmla="*/ 324015 w 3384550"/>
                <a:gd name="connsiteY19" fmla="*/ 146709 h 3756050"/>
                <a:gd name="connsiteX20" fmla="*/ 510523 w 3384550"/>
                <a:gd name="connsiteY20" fmla="*/ 202310 h 3756050"/>
                <a:gd name="connsiteX21" fmla="*/ 904220 w 3384550"/>
                <a:gd name="connsiteY21" fmla="*/ 292 h 375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384550" h="3756050">
                  <a:moveTo>
                    <a:pt x="904220" y="292"/>
                  </a:moveTo>
                  <a:cubicBezTo>
                    <a:pt x="982399" y="-6548"/>
                    <a:pt x="1060160" y="109823"/>
                    <a:pt x="1111438" y="146709"/>
                  </a:cubicBezTo>
                  <a:cubicBezTo>
                    <a:pt x="1165957" y="185924"/>
                    <a:pt x="1228706" y="196240"/>
                    <a:pt x="1297944" y="202310"/>
                  </a:cubicBezTo>
                  <a:cubicBezTo>
                    <a:pt x="1494453" y="219532"/>
                    <a:pt x="1531010" y="14369"/>
                    <a:pt x="1691798" y="292"/>
                  </a:cubicBezTo>
                  <a:cubicBezTo>
                    <a:pt x="1770031" y="-6548"/>
                    <a:pt x="1847866" y="109800"/>
                    <a:pt x="1899224" y="146709"/>
                  </a:cubicBezTo>
                  <a:cubicBezTo>
                    <a:pt x="1953771" y="185924"/>
                    <a:pt x="2016574" y="196262"/>
                    <a:pt x="2085813" y="202310"/>
                  </a:cubicBezTo>
                  <a:cubicBezTo>
                    <a:pt x="2282294" y="219532"/>
                    <a:pt x="2318878" y="14369"/>
                    <a:pt x="2479612" y="292"/>
                  </a:cubicBezTo>
                  <a:cubicBezTo>
                    <a:pt x="2557926" y="-6570"/>
                    <a:pt x="2635708" y="109756"/>
                    <a:pt x="2687140" y="146709"/>
                  </a:cubicBezTo>
                  <a:cubicBezTo>
                    <a:pt x="2741685" y="185924"/>
                    <a:pt x="2804489" y="196262"/>
                    <a:pt x="2873728" y="202310"/>
                  </a:cubicBezTo>
                  <a:cubicBezTo>
                    <a:pt x="3045737" y="217379"/>
                    <a:pt x="3095332" y="62167"/>
                    <a:pt x="3212794" y="13714"/>
                  </a:cubicBezTo>
                  <a:lnTo>
                    <a:pt x="3254964" y="3433"/>
                  </a:lnTo>
                  <a:lnTo>
                    <a:pt x="3319044" y="47752"/>
                  </a:lnTo>
                  <a:cubicBezTo>
                    <a:pt x="3359517" y="89269"/>
                    <a:pt x="3384550" y="146624"/>
                    <a:pt x="3384550" y="209976"/>
                  </a:cubicBezTo>
                  <a:lnTo>
                    <a:pt x="3384550" y="3756050"/>
                  </a:lnTo>
                  <a:lnTo>
                    <a:pt x="0" y="3756050"/>
                  </a:lnTo>
                  <a:lnTo>
                    <a:pt x="0" y="209976"/>
                  </a:lnTo>
                  <a:cubicBezTo>
                    <a:pt x="0" y="146624"/>
                    <a:pt x="25033" y="89269"/>
                    <a:pt x="65506" y="47752"/>
                  </a:cubicBezTo>
                  <a:lnTo>
                    <a:pt x="128620" y="4101"/>
                  </a:lnTo>
                  <a:lnTo>
                    <a:pt x="178709" y="20173"/>
                  </a:lnTo>
                  <a:cubicBezTo>
                    <a:pt x="235060" y="51867"/>
                    <a:pt x="276816" y="112761"/>
                    <a:pt x="324015" y="146709"/>
                  </a:cubicBezTo>
                  <a:cubicBezTo>
                    <a:pt x="378535" y="185924"/>
                    <a:pt x="441311" y="196240"/>
                    <a:pt x="510523" y="202310"/>
                  </a:cubicBezTo>
                  <a:cubicBezTo>
                    <a:pt x="707031" y="219532"/>
                    <a:pt x="743508" y="14369"/>
                    <a:pt x="904220" y="292"/>
                  </a:cubicBezTo>
                  <a:close/>
                </a:path>
              </a:pathLst>
            </a:custGeom>
            <a:solidFill>
              <a:srgbClr val="F6B6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A5B9E9C2-8AF8-291C-AE20-27164EC287AF}"/>
              </a:ext>
            </a:extLst>
          </p:cNvPr>
          <p:cNvGrpSpPr/>
          <p:nvPr/>
        </p:nvGrpSpPr>
        <p:grpSpPr>
          <a:xfrm>
            <a:off x="6932996" y="635668"/>
            <a:ext cx="3384550" cy="5586664"/>
            <a:chOff x="5185101" y="851597"/>
            <a:chExt cx="3384550" cy="558666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55" name="图片 54" descr="文本&#10;&#10;描述已自动生成">
              <a:extLst>
                <a:ext uri="{FF2B5EF4-FFF2-40B4-BE49-F238E27FC236}">
                  <a16:creationId xmlns:a16="http://schemas.microsoft.com/office/drawing/2014/main" id="{3A94FDD6-231E-41C8-0137-4C2265F11B5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85101" y="851597"/>
              <a:ext cx="3384550" cy="5076824"/>
            </a:xfrm>
            <a:prstGeom prst="rect">
              <a:avLst/>
            </a:prstGeom>
          </p:spPr>
        </p:pic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33A48B27-9259-BF0E-9C40-468733B79E5A}"/>
                </a:ext>
              </a:extLst>
            </p:cNvPr>
            <p:cNvSpPr/>
            <p:nvPr/>
          </p:nvSpPr>
          <p:spPr>
            <a:xfrm>
              <a:off x="5185101" y="3837564"/>
              <a:ext cx="3384550" cy="2600697"/>
            </a:xfrm>
            <a:custGeom>
              <a:avLst/>
              <a:gdLst>
                <a:gd name="connsiteX0" fmla="*/ 904220 w 3384550"/>
                <a:gd name="connsiteY0" fmla="*/ 292 h 2600697"/>
                <a:gd name="connsiteX1" fmla="*/ 1111438 w 3384550"/>
                <a:gd name="connsiteY1" fmla="*/ 146709 h 2600697"/>
                <a:gd name="connsiteX2" fmla="*/ 1297944 w 3384550"/>
                <a:gd name="connsiteY2" fmla="*/ 202310 h 2600697"/>
                <a:gd name="connsiteX3" fmla="*/ 1691798 w 3384550"/>
                <a:gd name="connsiteY3" fmla="*/ 292 h 2600697"/>
                <a:gd name="connsiteX4" fmla="*/ 1899224 w 3384550"/>
                <a:gd name="connsiteY4" fmla="*/ 146709 h 2600697"/>
                <a:gd name="connsiteX5" fmla="*/ 2085812 w 3384550"/>
                <a:gd name="connsiteY5" fmla="*/ 202310 h 2600697"/>
                <a:gd name="connsiteX6" fmla="*/ 2479612 w 3384550"/>
                <a:gd name="connsiteY6" fmla="*/ 292 h 2600697"/>
                <a:gd name="connsiteX7" fmla="*/ 2687140 w 3384550"/>
                <a:gd name="connsiteY7" fmla="*/ 146709 h 2600697"/>
                <a:gd name="connsiteX8" fmla="*/ 2873729 w 3384550"/>
                <a:gd name="connsiteY8" fmla="*/ 202310 h 2600697"/>
                <a:gd name="connsiteX9" fmla="*/ 3212794 w 3384550"/>
                <a:gd name="connsiteY9" fmla="*/ 13714 h 2600697"/>
                <a:gd name="connsiteX10" fmla="*/ 3254964 w 3384550"/>
                <a:gd name="connsiteY10" fmla="*/ 3433 h 2600697"/>
                <a:gd name="connsiteX11" fmla="*/ 3319044 w 3384550"/>
                <a:gd name="connsiteY11" fmla="*/ 47752 h 2600697"/>
                <a:gd name="connsiteX12" fmla="*/ 3384550 w 3384550"/>
                <a:gd name="connsiteY12" fmla="*/ 209976 h 2600697"/>
                <a:gd name="connsiteX13" fmla="*/ 3384550 w 3384550"/>
                <a:gd name="connsiteY13" fmla="*/ 2600697 h 2600697"/>
                <a:gd name="connsiteX14" fmla="*/ 0 w 3384550"/>
                <a:gd name="connsiteY14" fmla="*/ 2600697 h 2600697"/>
                <a:gd name="connsiteX15" fmla="*/ 0 w 3384550"/>
                <a:gd name="connsiteY15" fmla="*/ 209976 h 2600697"/>
                <a:gd name="connsiteX16" fmla="*/ 65507 w 3384550"/>
                <a:gd name="connsiteY16" fmla="*/ 47752 h 2600697"/>
                <a:gd name="connsiteX17" fmla="*/ 128621 w 3384550"/>
                <a:gd name="connsiteY17" fmla="*/ 4101 h 2600697"/>
                <a:gd name="connsiteX18" fmla="*/ 178710 w 3384550"/>
                <a:gd name="connsiteY18" fmla="*/ 20173 h 2600697"/>
                <a:gd name="connsiteX19" fmla="*/ 324015 w 3384550"/>
                <a:gd name="connsiteY19" fmla="*/ 146709 h 2600697"/>
                <a:gd name="connsiteX20" fmla="*/ 510523 w 3384550"/>
                <a:gd name="connsiteY20" fmla="*/ 202310 h 2600697"/>
                <a:gd name="connsiteX21" fmla="*/ 904220 w 3384550"/>
                <a:gd name="connsiteY21" fmla="*/ 292 h 260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384550" h="2600697">
                  <a:moveTo>
                    <a:pt x="904220" y="292"/>
                  </a:moveTo>
                  <a:cubicBezTo>
                    <a:pt x="982400" y="-6548"/>
                    <a:pt x="1060160" y="109823"/>
                    <a:pt x="1111438" y="146709"/>
                  </a:cubicBezTo>
                  <a:cubicBezTo>
                    <a:pt x="1165957" y="185924"/>
                    <a:pt x="1228705" y="196240"/>
                    <a:pt x="1297944" y="202310"/>
                  </a:cubicBezTo>
                  <a:cubicBezTo>
                    <a:pt x="1494454" y="219532"/>
                    <a:pt x="1531010" y="14369"/>
                    <a:pt x="1691798" y="292"/>
                  </a:cubicBezTo>
                  <a:cubicBezTo>
                    <a:pt x="1770032" y="-6548"/>
                    <a:pt x="1847866" y="109800"/>
                    <a:pt x="1899224" y="146709"/>
                  </a:cubicBezTo>
                  <a:cubicBezTo>
                    <a:pt x="1953771" y="185924"/>
                    <a:pt x="2016574" y="196262"/>
                    <a:pt x="2085812" y="202310"/>
                  </a:cubicBezTo>
                  <a:cubicBezTo>
                    <a:pt x="2282294" y="219532"/>
                    <a:pt x="2318878" y="14369"/>
                    <a:pt x="2479612" y="292"/>
                  </a:cubicBezTo>
                  <a:cubicBezTo>
                    <a:pt x="2557926" y="-6570"/>
                    <a:pt x="2635707" y="109756"/>
                    <a:pt x="2687140" y="146709"/>
                  </a:cubicBezTo>
                  <a:cubicBezTo>
                    <a:pt x="2741685" y="185924"/>
                    <a:pt x="2804490" y="196262"/>
                    <a:pt x="2873729" y="202310"/>
                  </a:cubicBezTo>
                  <a:cubicBezTo>
                    <a:pt x="3045737" y="217379"/>
                    <a:pt x="3095332" y="62167"/>
                    <a:pt x="3212794" y="13714"/>
                  </a:cubicBezTo>
                  <a:lnTo>
                    <a:pt x="3254964" y="3433"/>
                  </a:lnTo>
                  <a:lnTo>
                    <a:pt x="3319044" y="47752"/>
                  </a:lnTo>
                  <a:cubicBezTo>
                    <a:pt x="3359517" y="89269"/>
                    <a:pt x="3384550" y="146624"/>
                    <a:pt x="3384550" y="209976"/>
                  </a:cubicBezTo>
                  <a:lnTo>
                    <a:pt x="3384550" y="2600697"/>
                  </a:lnTo>
                  <a:lnTo>
                    <a:pt x="0" y="2600697"/>
                  </a:lnTo>
                  <a:lnTo>
                    <a:pt x="0" y="209976"/>
                  </a:lnTo>
                  <a:cubicBezTo>
                    <a:pt x="0" y="146624"/>
                    <a:pt x="25034" y="89269"/>
                    <a:pt x="65507" y="47752"/>
                  </a:cubicBezTo>
                  <a:lnTo>
                    <a:pt x="128621" y="4101"/>
                  </a:lnTo>
                  <a:lnTo>
                    <a:pt x="178710" y="20173"/>
                  </a:lnTo>
                  <a:cubicBezTo>
                    <a:pt x="235060" y="51867"/>
                    <a:pt x="276817" y="112761"/>
                    <a:pt x="324015" y="146709"/>
                  </a:cubicBezTo>
                  <a:cubicBezTo>
                    <a:pt x="378536" y="185924"/>
                    <a:pt x="441312" y="196240"/>
                    <a:pt x="510523" y="202310"/>
                  </a:cubicBezTo>
                  <a:cubicBezTo>
                    <a:pt x="707031" y="219532"/>
                    <a:pt x="743508" y="14369"/>
                    <a:pt x="904220" y="292"/>
                  </a:cubicBezTo>
                  <a:close/>
                </a:path>
              </a:pathLst>
            </a:custGeom>
            <a:solidFill>
              <a:srgbClr val="FCF7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1" name="文本框 60">
            <a:extLst>
              <a:ext uri="{FF2B5EF4-FFF2-40B4-BE49-F238E27FC236}">
                <a16:creationId xmlns:a16="http://schemas.microsoft.com/office/drawing/2014/main" id="{4CC72C6C-8100-EE03-C087-664056B473CC}"/>
              </a:ext>
            </a:extLst>
          </p:cNvPr>
          <p:cNvSpPr txBox="1"/>
          <p:nvPr/>
        </p:nvSpPr>
        <p:spPr>
          <a:xfrm>
            <a:off x="7287318" y="4219179"/>
            <a:ext cx="2675906" cy="394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b="1">
                <a:solidFill>
                  <a:srgbClr val="625F8A"/>
                </a:solidFill>
                <a:latin typeface="Amasis MT Pro" panose="020B06040202020202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TITLE GOES HERE</a:t>
            </a:r>
            <a:endParaRPr lang="zh-CN" altLang="en-US" b="1">
              <a:solidFill>
                <a:srgbClr val="625F8A"/>
              </a:solidFill>
              <a:latin typeface="Amasis MT Pro" panose="020B0604020202020204" pitchFamily="18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7AEE61EB-047E-BD71-CB62-1E0A716011F2}"/>
              </a:ext>
            </a:extLst>
          </p:cNvPr>
          <p:cNvSpPr txBox="1"/>
          <p:nvPr/>
        </p:nvSpPr>
        <p:spPr>
          <a:xfrm>
            <a:off x="7157782" y="4930333"/>
            <a:ext cx="2934978" cy="887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100">
                <a:solidFill>
                  <a:srgbClr val="625F8A"/>
                </a:solidFill>
                <a:latin typeface="Amasis MT Pro" panose="020B06040202020202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100">
              <a:solidFill>
                <a:srgbClr val="625F8A"/>
              </a:solidFill>
              <a:latin typeface="Amasis MT Pro" panose="020B0604020202020204" pitchFamily="18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D95B44D9-0C57-6584-0FD7-A251D96F371A}"/>
              </a:ext>
            </a:extLst>
          </p:cNvPr>
          <p:cNvSpPr txBox="1"/>
          <p:nvPr/>
        </p:nvSpPr>
        <p:spPr>
          <a:xfrm>
            <a:off x="1983608" y="3019182"/>
            <a:ext cx="3166242" cy="494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2400" b="1">
                <a:solidFill>
                  <a:srgbClr val="625F8A"/>
                </a:solidFill>
                <a:latin typeface="Amasis MT Pro" panose="020B06040202020202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TITLE GOES HERE</a:t>
            </a:r>
            <a:endParaRPr lang="zh-CN" altLang="en-US" sz="2400" b="1">
              <a:solidFill>
                <a:srgbClr val="625F8A"/>
              </a:solidFill>
              <a:latin typeface="Amasis MT Pro" panose="020B0604020202020204" pitchFamily="18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67" name="矩形: 圆角 66">
            <a:extLst>
              <a:ext uri="{FF2B5EF4-FFF2-40B4-BE49-F238E27FC236}">
                <a16:creationId xmlns:a16="http://schemas.microsoft.com/office/drawing/2014/main" id="{5B371577-D4F2-ED55-EE48-36C6C3CD1ECE}"/>
              </a:ext>
            </a:extLst>
          </p:cNvPr>
          <p:cNvSpPr/>
          <p:nvPr/>
        </p:nvSpPr>
        <p:spPr>
          <a:xfrm>
            <a:off x="2154299" y="3825661"/>
            <a:ext cx="2824862" cy="130017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3FE71BE6-C0F2-4CA9-FBAC-187FC92BCC0E}"/>
              </a:ext>
            </a:extLst>
          </p:cNvPr>
          <p:cNvSpPr txBox="1"/>
          <p:nvPr/>
        </p:nvSpPr>
        <p:spPr>
          <a:xfrm>
            <a:off x="2353842" y="3930279"/>
            <a:ext cx="2425774" cy="1090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100">
                <a:solidFill>
                  <a:srgbClr val="625F8A"/>
                </a:solidFill>
                <a:latin typeface="Amasis MT Pro" panose="020B06040202020202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100">
              <a:solidFill>
                <a:srgbClr val="625F8A"/>
              </a:solidFill>
              <a:latin typeface="Amasis MT Pro" panose="020B0604020202020204" pitchFamily="18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3D56EFD6-9F64-B44E-9FA4-5DB05D5F5318}"/>
              </a:ext>
            </a:extLst>
          </p:cNvPr>
          <p:cNvSpPr txBox="1"/>
          <p:nvPr/>
        </p:nvSpPr>
        <p:spPr>
          <a:xfrm>
            <a:off x="2099240" y="5419655"/>
            <a:ext cx="2934978" cy="5856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 b="1">
                <a:solidFill>
                  <a:schemeClr val="bg1"/>
                </a:solidFill>
                <a:latin typeface="Amasis MT Pro" panose="020B06040202020202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tristique senectus et netus et malesuada fames ac turpis</a:t>
            </a:r>
            <a:endParaRPr lang="zh-CN" altLang="en-US" sz="1400" b="1">
              <a:solidFill>
                <a:schemeClr val="bg1"/>
              </a:solidFill>
              <a:latin typeface="Amasis MT Pro" panose="020B0604020202020204" pitchFamily="18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id="{E23F0B5B-AAE8-7D40-0023-772A402A3C83}"/>
              </a:ext>
            </a:extLst>
          </p:cNvPr>
          <p:cNvCxnSpPr>
            <a:cxnSpLocks/>
          </p:cNvCxnSpPr>
          <p:nvPr/>
        </p:nvCxnSpPr>
        <p:spPr>
          <a:xfrm>
            <a:off x="2099240" y="1165908"/>
            <a:ext cx="2934978" cy="0"/>
          </a:xfrm>
          <a:prstGeom prst="line">
            <a:avLst/>
          </a:prstGeom>
          <a:ln w="12700">
            <a:solidFill>
              <a:srgbClr val="625F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文本框 76">
            <a:extLst>
              <a:ext uri="{FF2B5EF4-FFF2-40B4-BE49-F238E27FC236}">
                <a16:creationId xmlns:a16="http://schemas.microsoft.com/office/drawing/2014/main" id="{392D6363-D652-9EF6-C1EE-366955AB3D7F}"/>
              </a:ext>
            </a:extLst>
          </p:cNvPr>
          <p:cNvSpPr txBox="1"/>
          <p:nvPr/>
        </p:nvSpPr>
        <p:spPr>
          <a:xfrm>
            <a:off x="2099240" y="1278035"/>
            <a:ext cx="2934978" cy="587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>
                <a:solidFill>
                  <a:srgbClr val="625F8A"/>
                </a:solidFill>
                <a:latin typeface="Amasis MT Pro" panose="020B06040202020202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tristique senectus et netus et malesuada fames ac turpis egestas</a:t>
            </a:r>
            <a:endParaRPr lang="zh-CN" altLang="en-US" sz="1400">
              <a:solidFill>
                <a:srgbClr val="625F8A"/>
              </a:solidFill>
              <a:latin typeface="Amasis MT Pro" panose="020B0604020202020204" pitchFamily="18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cxnSp>
        <p:nvCxnSpPr>
          <p:cNvPr id="78" name="直接连接符 77">
            <a:extLst>
              <a:ext uri="{FF2B5EF4-FFF2-40B4-BE49-F238E27FC236}">
                <a16:creationId xmlns:a16="http://schemas.microsoft.com/office/drawing/2014/main" id="{BC96A319-B200-F717-AE57-ABEEA0EAC883}"/>
              </a:ext>
            </a:extLst>
          </p:cNvPr>
          <p:cNvCxnSpPr>
            <a:cxnSpLocks/>
          </p:cNvCxnSpPr>
          <p:nvPr/>
        </p:nvCxnSpPr>
        <p:spPr>
          <a:xfrm>
            <a:off x="2099240" y="1977823"/>
            <a:ext cx="2934978" cy="0"/>
          </a:xfrm>
          <a:prstGeom prst="line">
            <a:avLst/>
          </a:prstGeom>
          <a:ln w="12700">
            <a:solidFill>
              <a:srgbClr val="625F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9924D086-6B67-9935-6ADF-2951DF0E5B99}"/>
              </a:ext>
            </a:extLst>
          </p:cNvPr>
          <p:cNvGrpSpPr/>
          <p:nvPr/>
        </p:nvGrpSpPr>
        <p:grpSpPr>
          <a:xfrm>
            <a:off x="679100" y="1448318"/>
            <a:ext cx="1532143" cy="1458372"/>
            <a:chOff x="3695626" y="452546"/>
            <a:chExt cx="4841792" cy="4608664"/>
          </a:xfrm>
          <a:solidFill>
            <a:srgbClr val="F29746"/>
          </a:solidFill>
        </p:grpSpPr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6367CE37-6447-D2A7-4266-878064620DFE}"/>
                </a:ext>
              </a:extLst>
            </p:cNvPr>
            <p:cNvSpPr/>
            <p:nvPr/>
          </p:nvSpPr>
          <p:spPr>
            <a:xfrm>
              <a:off x="4712375" y="1279534"/>
              <a:ext cx="2687396" cy="2619637"/>
            </a:xfrm>
            <a:custGeom>
              <a:avLst/>
              <a:gdLst>
                <a:gd name="connsiteX0" fmla="*/ 1601513 w 2687396"/>
                <a:gd name="connsiteY0" fmla="*/ 20743 h 2619637"/>
                <a:gd name="connsiteX1" fmla="*/ 1346670 w 2687396"/>
                <a:gd name="connsiteY1" fmla="*/ 0 h 2619637"/>
                <a:gd name="connsiteX2" fmla="*/ 3873 w 2687396"/>
                <a:gd name="connsiteY2" fmla="*/ 1250115 h 2619637"/>
                <a:gd name="connsiteX3" fmla="*/ 1274954 w 2687396"/>
                <a:gd name="connsiteY3" fmla="*/ 2617993 h 2619637"/>
                <a:gd name="connsiteX4" fmla="*/ 1280886 w 2687396"/>
                <a:gd name="connsiteY4" fmla="*/ 2618528 h 2619637"/>
                <a:gd name="connsiteX5" fmla="*/ 1343381 w 2687396"/>
                <a:gd name="connsiteY5" fmla="*/ 2619638 h 2619637"/>
                <a:gd name="connsiteX6" fmla="*/ 2682945 w 2687396"/>
                <a:gd name="connsiteY6" fmla="*/ 1403617 h 2619637"/>
                <a:gd name="connsiteX7" fmla="*/ 1601438 w 2687396"/>
                <a:gd name="connsiteY7" fmla="*/ 20652 h 2619637"/>
                <a:gd name="connsiteX8" fmla="*/ 2573654 w 2687396"/>
                <a:gd name="connsiteY8" fmla="*/ 1394694 h 2619637"/>
                <a:gd name="connsiteX9" fmla="*/ 1343427 w 2687396"/>
                <a:gd name="connsiteY9" fmla="*/ 2509805 h 2619637"/>
                <a:gd name="connsiteX10" fmla="*/ 1343197 w 2687396"/>
                <a:gd name="connsiteY10" fmla="*/ 2509805 h 2619637"/>
                <a:gd name="connsiteX11" fmla="*/ 1287821 w 2687396"/>
                <a:gd name="connsiteY11" fmla="*/ 2508886 h 2619637"/>
                <a:gd name="connsiteX12" fmla="*/ 113339 w 2687396"/>
                <a:gd name="connsiteY12" fmla="*/ 1257987 h 2619637"/>
                <a:gd name="connsiteX13" fmla="*/ 1346702 w 2687396"/>
                <a:gd name="connsiteY13" fmla="*/ 109664 h 2619637"/>
                <a:gd name="connsiteX14" fmla="*/ 1583979 w 2687396"/>
                <a:gd name="connsiteY14" fmla="*/ 129029 h 2619637"/>
                <a:gd name="connsiteX15" fmla="*/ 2573686 w 2687396"/>
                <a:gd name="connsiteY15" fmla="*/ 1394722 h 2619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87396" h="2619637">
                  <a:moveTo>
                    <a:pt x="1601513" y="20743"/>
                  </a:moveTo>
                  <a:cubicBezTo>
                    <a:pt x="1515559" y="6966"/>
                    <a:pt x="1429799" y="0"/>
                    <a:pt x="1346670" y="0"/>
                  </a:cubicBezTo>
                  <a:cubicBezTo>
                    <a:pt x="533311" y="0"/>
                    <a:pt x="47764" y="644084"/>
                    <a:pt x="3873" y="1250115"/>
                  </a:cubicBezTo>
                  <a:cubicBezTo>
                    <a:pt x="-58736" y="2114028"/>
                    <a:pt x="649485" y="2526879"/>
                    <a:pt x="1274954" y="2617993"/>
                  </a:cubicBezTo>
                  <a:cubicBezTo>
                    <a:pt x="1276945" y="2618260"/>
                    <a:pt x="1278896" y="2618414"/>
                    <a:pt x="1280886" y="2618528"/>
                  </a:cubicBezTo>
                  <a:cubicBezTo>
                    <a:pt x="1301896" y="2619256"/>
                    <a:pt x="1323366" y="2619141"/>
                    <a:pt x="1343381" y="2619638"/>
                  </a:cubicBezTo>
                  <a:cubicBezTo>
                    <a:pt x="2195655" y="2619638"/>
                    <a:pt x="2635233" y="1989290"/>
                    <a:pt x="2682945" y="1403617"/>
                  </a:cubicBezTo>
                  <a:cubicBezTo>
                    <a:pt x="2729672" y="830601"/>
                    <a:pt x="2411192" y="153501"/>
                    <a:pt x="1601438" y="20652"/>
                  </a:cubicBezTo>
                  <a:close/>
                  <a:moveTo>
                    <a:pt x="2573654" y="1394694"/>
                  </a:moveTo>
                  <a:cubicBezTo>
                    <a:pt x="2528380" y="1949800"/>
                    <a:pt x="2130451" y="2509903"/>
                    <a:pt x="1343427" y="2509805"/>
                  </a:cubicBezTo>
                  <a:lnTo>
                    <a:pt x="1343197" y="2509805"/>
                  </a:lnTo>
                  <a:cubicBezTo>
                    <a:pt x="1324980" y="2509805"/>
                    <a:pt x="1306420" y="2509460"/>
                    <a:pt x="1287821" y="2508886"/>
                  </a:cubicBezTo>
                  <a:cubicBezTo>
                    <a:pt x="709672" y="2423735"/>
                    <a:pt x="56320" y="2045393"/>
                    <a:pt x="113339" y="1257987"/>
                  </a:cubicBezTo>
                  <a:cubicBezTo>
                    <a:pt x="153600" y="701352"/>
                    <a:pt x="599601" y="109664"/>
                    <a:pt x="1346702" y="109664"/>
                  </a:cubicBezTo>
                  <a:cubicBezTo>
                    <a:pt x="1424045" y="109664"/>
                    <a:pt x="1503956" y="116208"/>
                    <a:pt x="1583979" y="129029"/>
                  </a:cubicBezTo>
                  <a:cubicBezTo>
                    <a:pt x="2329022" y="251229"/>
                    <a:pt x="2617969" y="852754"/>
                    <a:pt x="2573686" y="1394722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6D2D3858-297A-3AF8-17FD-CE78FF1FA902}"/>
                </a:ext>
              </a:extLst>
            </p:cNvPr>
            <p:cNvSpPr/>
            <p:nvPr/>
          </p:nvSpPr>
          <p:spPr>
            <a:xfrm>
              <a:off x="5657123" y="2194522"/>
              <a:ext cx="973849" cy="363172"/>
            </a:xfrm>
            <a:custGeom>
              <a:avLst/>
              <a:gdLst>
                <a:gd name="connsiteX0" fmla="*/ 943528 w 973849"/>
                <a:gd name="connsiteY0" fmla="*/ 5818 h 363172"/>
                <a:gd name="connsiteX1" fmla="*/ 869896 w 973849"/>
                <a:gd name="connsiteY1" fmla="*/ 30273 h 363172"/>
                <a:gd name="connsiteX2" fmla="*/ 487386 w 973849"/>
                <a:gd name="connsiteY2" fmla="*/ 252962 h 363172"/>
                <a:gd name="connsiteX3" fmla="*/ 101467 w 973849"/>
                <a:gd name="connsiteY3" fmla="*/ 67042 h 363172"/>
                <a:gd name="connsiteX4" fmla="*/ 25922 w 973849"/>
                <a:gd name="connsiteY4" fmla="*/ 49361 h 363172"/>
                <a:gd name="connsiteX5" fmla="*/ 8241 w 973849"/>
                <a:gd name="connsiteY5" fmla="*/ 124905 h 363172"/>
                <a:gd name="connsiteX6" fmla="*/ 463162 w 973849"/>
                <a:gd name="connsiteY6" fmla="*/ 363172 h 363172"/>
                <a:gd name="connsiteX7" fmla="*/ 492400 w 973849"/>
                <a:gd name="connsiteY7" fmla="*/ 362521 h 363172"/>
                <a:gd name="connsiteX8" fmla="*/ 968022 w 973849"/>
                <a:gd name="connsiteY8" fmla="*/ 79364 h 363172"/>
                <a:gd name="connsiteX9" fmla="*/ 943529 w 973849"/>
                <a:gd name="connsiteY9" fmla="*/ 5809 h 363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73849" h="363172">
                  <a:moveTo>
                    <a:pt x="943528" y="5818"/>
                  </a:moveTo>
                  <a:cubicBezTo>
                    <a:pt x="916432" y="-7729"/>
                    <a:pt x="883444" y="3178"/>
                    <a:pt x="869896" y="30273"/>
                  </a:cubicBezTo>
                  <a:cubicBezTo>
                    <a:pt x="805870" y="157900"/>
                    <a:pt x="655701" y="245271"/>
                    <a:pt x="487386" y="252962"/>
                  </a:cubicBezTo>
                  <a:cubicBezTo>
                    <a:pt x="323509" y="261037"/>
                    <a:pt x="178434" y="190965"/>
                    <a:pt x="101467" y="67042"/>
                  </a:cubicBezTo>
                  <a:cubicBezTo>
                    <a:pt x="85432" y="41324"/>
                    <a:pt x="51640" y="33364"/>
                    <a:pt x="25922" y="49361"/>
                  </a:cubicBezTo>
                  <a:cubicBezTo>
                    <a:pt x="205" y="65396"/>
                    <a:pt x="-7717" y="99188"/>
                    <a:pt x="8241" y="124905"/>
                  </a:cubicBezTo>
                  <a:cubicBezTo>
                    <a:pt x="101774" y="275458"/>
                    <a:pt x="270315" y="363172"/>
                    <a:pt x="463162" y="363172"/>
                  </a:cubicBezTo>
                  <a:cubicBezTo>
                    <a:pt x="472806" y="363172"/>
                    <a:pt x="482565" y="362942"/>
                    <a:pt x="492400" y="362521"/>
                  </a:cubicBezTo>
                  <a:cubicBezTo>
                    <a:pt x="702961" y="352916"/>
                    <a:pt x="885246" y="244456"/>
                    <a:pt x="968022" y="79364"/>
                  </a:cubicBezTo>
                  <a:cubicBezTo>
                    <a:pt x="981608" y="52384"/>
                    <a:pt x="970625" y="19395"/>
                    <a:pt x="943529" y="5809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A0072983-10F0-FF07-8541-A37901E62A5E}"/>
                </a:ext>
              </a:extLst>
            </p:cNvPr>
            <p:cNvSpPr/>
            <p:nvPr/>
          </p:nvSpPr>
          <p:spPr>
            <a:xfrm>
              <a:off x="5739351" y="1686708"/>
              <a:ext cx="342898" cy="206111"/>
            </a:xfrm>
            <a:custGeom>
              <a:avLst/>
              <a:gdLst>
                <a:gd name="connsiteX0" fmla="*/ 31481 w 342898"/>
                <a:gd name="connsiteY0" fmla="*/ 200907 h 206111"/>
                <a:gd name="connsiteX1" fmla="*/ 54864 w 342898"/>
                <a:gd name="connsiteY1" fmla="*/ 206112 h 206111"/>
                <a:gd name="connsiteX2" fmla="*/ 104500 w 342898"/>
                <a:gd name="connsiteY2" fmla="*/ 174616 h 206111"/>
                <a:gd name="connsiteX3" fmla="*/ 164393 w 342898"/>
                <a:gd name="connsiteY3" fmla="*/ 110551 h 206111"/>
                <a:gd name="connsiteX4" fmla="*/ 251075 w 342898"/>
                <a:gd name="connsiteY4" fmla="*/ 150659 h 206111"/>
                <a:gd name="connsiteX5" fmla="*/ 328611 w 342898"/>
                <a:gd name="connsiteY5" fmla="*/ 147023 h 206111"/>
                <a:gd name="connsiteX6" fmla="*/ 324975 w 342898"/>
                <a:gd name="connsiteY6" fmla="*/ 69488 h 206111"/>
                <a:gd name="connsiteX7" fmla="*/ 143042 w 342898"/>
                <a:gd name="connsiteY7" fmla="*/ 2936 h 206111"/>
                <a:gd name="connsiteX8" fmla="*/ 5236 w 342898"/>
                <a:gd name="connsiteY8" fmla="*/ 127849 h 206111"/>
                <a:gd name="connsiteX9" fmla="*/ 31489 w 342898"/>
                <a:gd name="connsiteY9" fmla="*/ 200906 h 206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2898" h="206111">
                  <a:moveTo>
                    <a:pt x="31481" y="200907"/>
                  </a:moveTo>
                  <a:cubicBezTo>
                    <a:pt x="39020" y="204466"/>
                    <a:pt x="46980" y="206112"/>
                    <a:pt x="54864" y="206112"/>
                  </a:cubicBezTo>
                  <a:cubicBezTo>
                    <a:pt x="75454" y="206112"/>
                    <a:pt x="95124" y="194477"/>
                    <a:pt x="104500" y="174616"/>
                  </a:cubicBezTo>
                  <a:cubicBezTo>
                    <a:pt x="114642" y="153108"/>
                    <a:pt x="135881" y="116254"/>
                    <a:pt x="164393" y="110551"/>
                  </a:cubicBezTo>
                  <a:cubicBezTo>
                    <a:pt x="186628" y="106035"/>
                    <a:pt x="217703" y="120310"/>
                    <a:pt x="251075" y="150659"/>
                  </a:cubicBezTo>
                  <a:cubicBezTo>
                    <a:pt x="273502" y="171056"/>
                    <a:pt x="308250" y="169411"/>
                    <a:pt x="328611" y="147023"/>
                  </a:cubicBezTo>
                  <a:cubicBezTo>
                    <a:pt x="349009" y="124597"/>
                    <a:pt x="347364" y="89924"/>
                    <a:pt x="324975" y="69488"/>
                  </a:cubicBezTo>
                  <a:cubicBezTo>
                    <a:pt x="248435" y="-202"/>
                    <a:pt x="183681" y="-5254"/>
                    <a:pt x="143042" y="2936"/>
                  </a:cubicBezTo>
                  <a:cubicBezTo>
                    <a:pt x="103318" y="10819"/>
                    <a:pt x="47137" y="38910"/>
                    <a:pt x="5236" y="127849"/>
                  </a:cubicBezTo>
                  <a:cubicBezTo>
                    <a:pt x="-7661" y="155251"/>
                    <a:pt x="4087" y="187971"/>
                    <a:pt x="31489" y="200906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F75CA426-5E80-6781-82EC-F2D6AD6DF4B5}"/>
                </a:ext>
              </a:extLst>
            </p:cNvPr>
            <p:cNvSpPr/>
            <p:nvPr/>
          </p:nvSpPr>
          <p:spPr>
            <a:xfrm>
              <a:off x="6233082" y="1700584"/>
              <a:ext cx="370346" cy="205870"/>
            </a:xfrm>
            <a:custGeom>
              <a:avLst/>
              <a:gdLst>
                <a:gd name="connsiteX0" fmla="*/ 96873 w 370346"/>
                <a:gd name="connsiteY0" fmla="*/ 158913 h 205870"/>
                <a:gd name="connsiteX1" fmla="*/ 177508 w 370346"/>
                <a:gd name="connsiteY1" fmla="*/ 109851 h 205870"/>
                <a:gd name="connsiteX2" fmla="*/ 270276 w 370346"/>
                <a:gd name="connsiteY2" fmla="*/ 182105 h 205870"/>
                <a:gd name="connsiteX3" fmla="*/ 315549 w 370346"/>
                <a:gd name="connsiteY3" fmla="*/ 205871 h 205870"/>
                <a:gd name="connsiteX4" fmla="*/ 346586 w 370346"/>
                <a:gd name="connsiteY4" fmla="*/ 196227 h 205870"/>
                <a:gd name="connsiteX5" fmla="*/ 360670 w 370346"/>
                <a:gd name="connsiteY5" fmla="*/ 119916 h 205870"/>
                <a:gd name="connsiteX6" fmla="*/ 182793 w 370346"/>
                <a:gd name="connsiteY6" fmla="*/ 243 h 205870"/>
                <a:gd name="connsiteX7" fmla="*/ 12871 w 370346"/>
                <a:gd name="connsiteY7" fmla="*/ 88227 h 205870"/>
                <a:gd name="connsiteX8" fmla="*/ 19569 w 370346"/>
                <a:gd name="connsiteY8" fmla="*/ 165532 h 205870"/>
                <a:gd name="connsiteX9" fmla="*/ 96874 w 370346"/>
                <a:gd name="connsiteY9" fmla="*/ 158911 h 205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0346" h="205870">
                  <a:moveTo>
                    <a:pt x="96873" y="158913"/>
                  </a:moveTo>
                  <a:cubicBezTo>
                    <a:pt x="116391" y="135721"/>
                    <a:pt x="146242" y="107325"/>
                    <a:pt x="177508" y="109851"/>
                  </a:cubicBezTo>
                  <a:cubicBezTo>
                    <a:pt x="206211" y="111228"/>
                    <a:pt x="239162" y="136907"/>
                    <a:pt x="270276" y="182105"/>
                  </a:cubicBezTo>
                  <a:cubicBezTo>
                    <a:pt x="280914" y="197566"/>
                    <a:pt x="298097" y="205871"/>
                    <a:pt x="315549" y="205871"/>
                  </a:cubicBezTo>
                  <a:cubicBezTo>
                    <a:pt x="326265" y="205871"/>
                    <a:pt x="337095" y="202732"/>
                    <a:pt x="346586" y="196227"/>
                  </a:cubicBezTo>
                  <a:cubicBezTo>
                    <a:pt x="371539" y="179043"/>
                    <a:pt x="377853" y="144868"/>
                    <a:pt x="360670" y="119916"/>
                  </a:cubicBezTo>
                  <a:cubicBezTo>
                    <a:pt x="295343" y="24929"/>
                    <a:pt x="227830" y="2467"/>
                    <a:pt x="182793" y="243"/>
                  </a:cubicBezTo>
                  <a:cubicBezTo>
                    <a:pt x="140772" y="-2129"/>
                    <a:pt x="77170" y="11801"/>
                    <a:pt x="12871" y="88227"/>
                  </a:cubicBezTo>
                  <a:cubicBezTo>
                    <a:pt x="-6608" y="111380"/>
                    <a:pt x="-3661" y="146014"/>
                    <a:pt x="19569" y="165532"/>
                  </a:cubicBezTo>
                  <a:cubicBezTo>
                    <a:pt x="42799" y="185088"/>
                    <a:pt x="77394" y="182065"/>
                    <a:pt x="96874" y="158911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C6E6FB80-0919-01D8-D89D-402A6FCF3488}"/>
                </a:ext>
              </a:extLst>
            </p:cNvPr>
            <p:cNvSpPr/>
            <p:nvPr/>
          </p:nvSpPr>
          <p:spPr>
            <a:xfrm>
              <a:off x="3983702" y="735645"/>
              <a:ext cx="871002" cy="784870"/>
            </a:xfrm>
            <a:custGeom>
              <a:avLst/>
              <a:gdLst>
                <a:gd name="connsiteX0" fmla="*/ 570815 w 871002"/>
                <a:gd name="connsiteY0" fmla="*/ 583148 h 784870"/>
                <a:gd name="connsiteX1" fmla="*/ 779582 w 871002"/>
                <a:gd name="connsiteY1" fmla="*/ 770940 h 784870"/>
                <a:gd name="connsiteX2" fmla="*/ 816130 w 871002"/>
                <a:gd name="connsiteY2" fmla="*/ 784871 h 784870"/>
                <a:gd name="connsiteX3" fmla="*/ 857041 w 871002"/>
                <a:gd name="connsiteY3" fmla="*/ 766539 h 784870"/>
                <a:gd name="connsiteX4" fmla="*/ 852640 w 871002"/>
                <a:gd name="connsiteY4" fmla="*/ 689081 h 784870"/>
                <a:gd name="connsiteX5" fmla="*/ 644333 w 871002"/>
                <a:gd name="connsiteY5" fmla="*/ 501593 h 784870"/>
                <a:gd name="connsiteX6" fmla="*/ 90148 w 871002"/>
                <a:gd name="connsiteY6" fmla="*/ 12843 h 784870"/>
                <a:gd name="connsiteX7" fmla="*/ 12843 w 871002"/>
                <a:gd name="connsiteY7" fmla="*/ 19578 h 784870"/>
                <a:gd name="connsiteX8" fmla="*/ 19578 w 871002"/>
                <a:gd name="connsiteY8" fmla="*/ 96884 h 784870"/>
                <a:gd name="connsiteX9" fmla="*/ 570824 w 871002"/>
                <a:gd name="connsiteY9" fmla="*/ 583145 h 784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1002" h="784870">
                  <a:moveTo>
                    <a:pt x="570815" y="583148"/>
                  </a:moveTo>
                  <a:cubicBezTo>
                    <a:pt x="641155" y="646677"/>
                    <a:pt x="710924" y="709669"/>
                    <a:pt x="779582" y="770940"/>
                  </a:cubicBezTo>
                  <a:cubicBezTo>
                    <a:pt x="789992" y="780278"/>
                    <a:pt x="803118" y="784871"/>
                    <a:pt x="816130" y="784871"/>
                  </a:cubicBezTo>
                  <a:cubicBezTo>
                    <a:pt x="831209" y="784871"/>
                    <a:pt x="846249" y="778671"/>
                    <a:pt x="857041" y="766539"/>
                  </a:cubicBezTo>
                  <a:cubicBezTo>
                    <a:pt x="877248" y="743921"/>
                    <a:pt x="875296" y="709248"/>
                    <a:pt x="852640" y="689081"/>
                  </a:cubicBezTo>
                  <a:cubicBezTo>
                    <a:pt x="784098" y="627849"/>
                    <a:pt x="714481" y="565049"/>
                    <a:pt x="644333" y="501593"/>
                  </a:cubicBezTo>
                  <a:cubicBezTo>
                    <a:pt x="461901" y="336883"/>
                    <a:pt x="273227" y="166580"/>
                    <a:pt x="90148" y="12843"/>
                  </a:cubicBezTo>
                  <a:cubicBezTo>
                    <a:pt x="66956" y="-6637"/>
                    <a:pt x="32361" y="-3613"/>
                    <a:pt x="12843" y="19578"/>
                  </a:cubicBezTo>
                  <a:cubicBezTo>
                    <a:pt x="-6637" y="42770"/>
                    <a:pt x="-3613" y="77404"/>
                    <a:pt x="19578" y="96884"/>
                  </a:cubicBezTo>
                  <a:cubicBezTo>
                    <a:pt x="201168" y="249425"/>
                    <a:pt x="389039" y="419082"/>
                    <a:pt x="570824" y="583145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E3D27C7B-DE78-1F88-31A1-5B5E98CEF05D}"/>
                </a:ext>
              </a:extLst>
            </p:cNvPr>
            <p:cNvSpPr/>
            <p:nvPr/>
          </p:nvSpPr>
          <p:spPr>
            <a:xfrm>
              <a:off x="7495076" y="3730787"/>
              <a:ext cx="658355" cy="836645"/>
            </a:xfrm>
            <a:custGeom>
              <a:avLst/>
              <a:gdLst>
                <a:gd name="connsiteX0" fmla="*/ 99984 w 658355"/>
                <a:gd name="connsiteY0" fmla="*/ 23673 h 836645"/>
                <a:gd name="connsiteX1" fmla="*/ 23673 w 658355"/>
                <a:gd name="connsiteY1" fmla="*/ 9743 h 836645"/>
                <a:gd name="connsiteX2" fmla="*/ 9743 w 658355"/>
                <a:gd name="connsiteY2" fmla="*/ 86054 h 836645"/>
                <a:gd name="connsiteX3" fmla="*/ 561557 w 658355"/>
                <a:gd name="connsiteY3" fmla="*/ 817165 h 836645"/>
                <a:gd name="connsiteX4" fmla="*/ 603540 w 658355"/>
                <a:gd name="connsiteY4" fmla="*/ 836645 h 836645"/>
                <a:gd name="connsiteX5" fmla="*/ 638863 w 658355"/>
                <a:gd name="connsiteY5" fmla="*/ 823748 h 836645"/>
                <a:gd name="connsiteX6" fmla="*/ 645446 w 658355"/>
                <a:gd name="connsiteY6" fmla="*/ 746443 h 836645"/>
                <a:gd name="connsiteX7" fmla="*/ 99980 w 658355"/>
                <a:gd name="connsiteY7" fmla="*/ 23678 h 836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8355" h="836645">
                  <a:moveTo>
                    <a:pt x="99984" y="23673"/>
                  </a:moveTo>
                  <a:cubicBezTo>
                    <a:pt x="82763" y="-1279"/>
                    <a:pt x="48587" y="-7478"/>
                    <a:pt x="23673" y="9743"/>
                  </a:cubicBezTo>
                  <a:cubicBezTo>
                    <a:pt x="-1279" y="26964"/>
                    <a:pt x="-7479" y="61140"/>
                    <a:pt x="9743" y="86054"/>
                  </a:cubicBezTo>
                  <a:cubicBezTo>
                    <a:pt x="207106" y="371621"/>
                    <a:pt x="387579" y="610740"/>
                    <a:pt x="561557" y="817165"/>
                  </a:cubicBezTo>
                  <a:cubicBezTo>
                    <a:pt x="572426" y="830063"/>
                    <a:pt x="587887" y="836645"/>
                    <a:pt x="603540" y="836645"/>
                  </a:cubicBezTo>
                  <a:cubicBezTo>
                    <a:pt x="616054" y="836645"/>
                    <a:pt x="628607" y="832436"/>
                    <a:pt x="638863" y="823748"/>
                  </a:cubicBezTo>
                  <a:cubicBezTo>
                    <a:pt x="662017" y="804230"/>
                    <a:pt x="664964" y="769597"/>
                    <a:pt x="645446" y="746443"/>
                  </a:cubicBezTo>
                  <a:cubicBezTo>
                    <a:pt x="473731" y="542692"/>
                    <a:pt x="295316" y="306297"/>
                    <a:pt x="99980" y="23678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27646C15-375E-939C-5E51-FC3829FBCE2F}"/>
                </a:ext>
              </a:extLst>
            </p:cNvPr>
            <p:cNvSpPr/>
            <p:nvPr/>
          </p:nvSpPr>
          <p:spPr>
            <a:xfrm>
              <a:off x="4422700" y="3895321"/>
              <a:ext cx="644688" cy="740652"/>
            </a:xfrm>
            <a:custGeom>
              <a:avLst/>
              <a:gdLst>
                <a:gd name="connsiteX0" fmla="*/ 552016 w 644688"/>
                <a:gd name="connsiteY0" fmla="*/ 15012 h 740652"/>
                <a:gd name="connsiteX1" fmla="*/ 10802 w 644688"/>
                <a:gd name="connsiteY1" fmla="*/ 653090 h 740652"/>
                <a:gd name="connsiteX2" fmla="*/ 22169 w 644688"/>
                <a:gd name="connsiteY2" fmla="*/ 729860 h 740652"/>
                <a:gd name="connsiteX3" fmla="*/ 54813 w 644688"/>
                <a:gd name="connsiteY3" fmla="*/ 740652 h 740652"/>
                <a:gd name="connsiteX4" fmla="*/ 98938 w 644688"/>
                <a:gd name="connsiteY4" fmla="*/ 718494 h 740652"/>
                <a:gd name="connsiteX5" fmla="*/ 627563 w 644688"/>
                <a:gd name="connsiteY5" fmla="*/ 94690 h 740652"/>
                <a:gd name="connsiteX6" fmla="*/ 629630 w 644688"/>
                <a:gd name="connsiteY6" fmla="*/ 17116 h 740652"/>
                <a:gd name="connsiteX7" fmla="*/ 552017 w 644688"/>
                <a:gd name="connsiteY7" fmla="*/ 15012 h 740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4688" h="740652">
                  <a:moveTo>
                    <a:pt x="552016" y="15012"/>
                  </a:moveTo>
                  <a:cubicBezTo>
                    <a:pt x="351635" y="204832"/>
                    <a:pt x="173523" y="433918"/>
                    <a:pt x="10802" y="653090"/>
                  </a:cubicBezTo>
                  <a:cubicBezTo>
                    <a:pt x="-7262" y="677469"/>
                    <a:pt x="-2133" y="711797"/>
                    <a:pt x="22169" y="729860"/>
                  </a:cubicBezTo>
                  <a:cubicBezTo>
                    <a:pt x="32004" y="737169"/>
                    <a:pt x="43447" y="740652"/>
                    <a:pt x="54813" y="740652"/>
                  </a:cubicBezTo>
                  <a:cubicBezTo>
                    <a:pt x="71613" y="740652"/>
                    <a:pt x="88184" y="732960"/>
                    <a:pt x="98938" y="718494"/>
                  </a:cubicBezTo>
                  <a:cubicBezTo>
                    <a:pt x="258720" y="503260"/>
                    <a:pt x="433266" y="278690"/>
                    <a:pt x="627563" y="94690"/>
                  </a:cubicBezTo>
                  <a:cubicBezTo>
                    <a:pt x="649568" y="73833"/>
                    <a:pt x="650486" y="39122"/>
                    <a:pt x="629630" y="17116"/>
                  </a:cubicBezTo>
                  <a:cubicBezTo>
                    <a:pt x="608734" y="-4889"/>
                    <a:pt x="574023" y="-5769"/>
                    <a:pt x="552017" y="15012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3A1689B7-C96A-48A6-13FA-3FDA93713D71}"/>
                </a:ext>
              </a:extLst>
            </p:cNvPr>
            <p:cNvSpPr/>
            <p:nvPr/>
          </p:nvSpPr>
          <p:spPr>
            <a:xfrm>
              <a:off x="7440208" y="733825"/>
              <a:ext cx="768039" cy="754389"/>
            </a:xfrm>
            <a:custGeom>
              <a:avLst/>
              <a:gdLst>
                <a:gd name="connsiteX0" fmla="*/ 742582 w 768039"/>
                <a:gd name="connsiteY0" fmla="*/ 101156 h 754389"/>
                <a:gd name="connsiteX1" fmla="*/ 759498 w 768039"/>
                <a:gd name="connsiteY1" fmla="*/ 25457 h 754389"/>
                <a:gd name="connsiteX2" fmla="*/ 683800 w 768039"/>
                <a:gd name="connsiteY2" fmla="*/ 8542 h 754389"/>
                <a:gd name="connsiteX3" fmla="*/ 10021 w 768039"/>
                <a:gd name="connsiteY3" fmla="*/ 667899 h 754389"/>
                <a:gd name="connsiteX4" fmla="*/ 23224 w 768039"/>
                <a:gd name="connsiteY4" fmla="*/ 744363 h 754389"/>
                <a:gd name="connsiteX5" fmla="*/ 54759 w 768039"/>
                <a:gd name="connsiteY5" fmla="*/ 754389 h 754389"/>
                <a:gd name="connsiteX6" fmla="*/ 99650 w 768039"/>
                <a:gd name="connsiteY6" fmla="*/ 731121 h 754389"/>
                <a:gd name="connsiteX7" fmla="*/ 742587 w 768039"/>
                <a:gd name="connsiteY7" fmla="*/ 101155 h 754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8039" h="754389">
                  <a:moveTo>
                    <a:pt x="742582" y="101156"/>
                  </a:moveTo>
                  <a:cubicBezTo>
                    <a:pt x="768147" y="84930"/>
                    <a:pt x="775724" y="51022"/>
                    <a:pt x="759498" y="25457"/>
                  </a:cubicBezTo>
                  <a:cubicBezTo>
                    <a:pt x="743272" y="-107"/>
                    <a:pt x="709288" y="-7684"/>
                    <a:pt x="683800" y="8542"/>
                  </a:cubicBezTo>
                  <a:cubicBezTo>
                    <a:pt x="439557" y="163689"/>
                    <a:pt x="200291" y="397861"/>
                    <a:pt x="10021" y="667899"/>
                  </a:cubicBezTo>
                  <a:cubicBezTo>
                    <a:pt x="-7430" y="692698"/>
                    <a:pt x="-1499" y="726949"/>
                    <a:pt x="23224" y="744363"/>
                  </a:cubicBezTo>
                  <a:cubicBezTo>
                    <a:pt x="32830" y="751175"/>
                    <a:pt x="43852" y="754389"/>
                    <a:pt x="54759" y="754389"/>
                  </a:cubicBezTo>
                  <a:cubicBezTo>
                    <a:pt x="71981" y="754389"/>
                    <a:pt x="89011" y="746314"/>
                    <a:pt x="99650" y="731121"/>
                  </a:cubicBezTo>
                  <a:cubicBezTo>
                    <a:pt x="281857" y="472496"/>
                    <a:pt x="510209" y="248808"/>
                    <a:pt x="742587" y="101155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D4481AA1-9FD8-03AC-AC91-D9A86CF69F6C}"/>
                </a:ext>
              </a:extLst>
            </p:cNvPr>
            <p:cNvSpPr/>
            <p:nvPr/>
          </p:nvSpPr>
          <p:spPr>
            <a:xfrm>
              <a:off x="6137183" y="452546"/>
              <a:ext cx="150893" cy="644695"/>
            </a:xfrm>
            <a:custGeom>
              <a:avLst/>
              <a:gdLst>
                <a:gd name="connsiteX0" fmla="*/ 41309 w 150893"/>
                <a:gd name="connsiteY0" fmla="*/ 594180 h 644695"/>
                <a:gd name="connsiteX1" fmla="*/ 95958 w 150893"/>
                <a:gd name="connsiteY1" fmla="*/ 644696 h 644695"/>
                <a:gd name="connsiteX2" fmla="*/ 100359 w 150893"/>
                <a:gd name="connsiteY2" fmla="*/ 644543 h 644695"/>
                <a:gd name="connsiteX3" fmla="*/ 150722 w 150893"/>
                <a:gd name="connsiteY3" fmla="*/ 585492 h 644695"/>
                <a:gd name="connsiteX4" fmla="*/ 134687 w 150893"/>
                <a:gd name="connsiteY4" fmla="*/ 373708 h 644695"/>
                <a:gd name="connsiteX5" fmla="*/ 109506 w 150893"/>
                <a:gd name="connsiteY5" fmla="*/ 50206 h 644695"/>
                <a:gd name="connsiteX6" fmla="*/ 50149 w 150893"/>
                <a:gd name="connsiteY6" fmla="*/ 263 h 644695"/>
                <a:gd name="connsiteX7" fmla="*/ 206 w 150893"/>
                <a:gd name="connsiteY7" fmla="*/ 59620 h 644695"/>
                <a:gd name="connsiteX8" fmla="*/ 25273 w 150893"/>
                <a:gd name="connsiteY8" fmla="*/ 381779 h 644695"/>
                <a:gd name="connsiteX9" fmla="*/ 41308 w 150893"/>
                <a:gd name="connsiteY9" fmla="*/ 594182 h 644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0893" h="644695">
                  <a:moveTo>
                    <a:pt x="41309" y="594180"/>
                  </a:moveTo>
                  <a:cubicBezTo>
                    <a:pt x="43528" y="622921"/>
                    <a:pt x="67562" y="644696"/>
                    <a:pt x="95958" y="644696"/>
                  </a:cubicBezTo>
                  <a:cubicBezTo>
                    <a:pt x="97374" y="644696"/>
                    <a:pt x="98867" y="644658"/>
                    <a:pt x="100359" y="644543"/>
                  </a:cubicBezTo>
                  <a:cubicBezTo>
                    <a:pt x="130516" y="642132"/>
                    <a:pt x="153095" y="615725"/>
                    <a:pt x="150722" y="585492"/>
                  </a:cubicBezTo>
                  <a:cubicBezTo>
                    <a:pt x="145173" y="516147"/>
                    <a:pt x="139968" y="445080"/>
                    <a:pt x="134687" y="373708"/>
                  </a:cubicBezTo>
                  <a:cubicBezTo>
                    <a:pt x="126689" y="265400"/>
                    <a:pt x="118652" y="156103"/>
                    <a:pt x="109506" y="50206"/>
                  </a:cubicBezTo>
                  <a:cubicBezTo>
                    <a:pt x="106942" y="20049"/>
                    <a:pt x="80191" y="-2721"/>
                    <a:pt x="50149" y="263"/>
                  </a:cubicBezTo>
                  <a:cubicBezTo>
                    <a:pt x="19992" y="2827"/>
                    <a:pt x="-2396" y="29463"/>
                    <a:pt x="206" y="59620"/>
                  </a:cubicBezTo>
                  <a:cubicBezTo>
                    <a:pt x="9314" y="165057"/>
                    <a:pt x="17313" y="273933"/>
                    <a:pt x="25273" y="381779"/>
                  </a:cubicBezTo>
                  <a:cubicBezTo>
                    <a:pt x="30554" y="453383"/>
                    <a:pt x="35797" y="524641"/>
                    <a:pt x="41308" y="594182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938A720B-46A1-A781-474D-DFA9B385F81B}"/>
                </a:ext>
              </a:extLst>
            </p:cNvPr>
            <p:cNvSpPr/>
            <p:nvPr/>
          </p:nvSpPr>
          <p:spPr>
            <a:xfrm>
              <a:off x="6246800" y="4087352"/>
              <a:ext cx="125980" cy="973858"/>
            </a:xfrm>
            <a:custGeom>
              <a:avLst/>
              <a:gdLst>
                <a:gd name="connsiteX0" fmla="*/ 123519 w 125980"/>
                <a:gd name="connsiteY0" fmla="*/ 54880 h 973858"/>
                <a:gd name="connsiteX1" fmla="*/ 68640 w 125980"/>
                <a:gd name="connsiteY1" fmla="*/ 0 h 973858"/>
                <a:gd name="connsiteX2" fmla="*/ 13760 w 125980"/>
                <a:gd name="connsiteY2" fmla="*/ 54880 h 973858"/>
                <a:gd name="connsiteX3" fmla="*/ 15023 w 125980"/>
                <a:gd name="connsiteY3" fmla="*/ 260777 h 973858"/>
                <a:gd name="connsiteX4" fmla="*/ 213 w 125980"/>
                <a:gd name="connsiteY4" fmla="*/ 914158 h 973858"/>
                <a:gd name="connsiteX5" fmla="*/ 50040 w 125980"/>
                <a:gd name="connsiteY5" fmla="*/ 973629 h 973858"/>
                <a:gd name="connsiteX6" fmla="*/ 54938 w 125980"/>
                <a:gd name="connsiteY6" fmla="*/ 973859 h 973858"/>
                <a:gd name="connsiteX7" fmla="*/ 109512 w 125980"/>
                <a:gd name="connsiteY7" fmla="*/ 923840 h 973858"/>
                <a:gd name="connsiteX8" fmla="*/ 124705 w 125980"/>
                <a:gd name="connsiteY8" fmla="*/ 259819 h 973858"/>
                <a:gd name="connsiteX9" fmla="*/ 123518 w 125980"/>
                <a:gd name="connsiteY9" fmla="*/ 54882 h 97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5980" h="973858">
                  <a:moveTo>
                    <a:pt x="123519" y="54880"/>
                  </a:moveTo>
                  <a:cubicBezTo>
                    <a:pt x="123519" y="24609"/>
                    <a:pt x="98950" y="0"/>
                    <a:pt x="68640" y="0"/>
                  </a:cubicBezTo>
                  <a:cubicBezTo>
                    <a:pt x="38368" y="0"/>
                    <a:pt x="13760" y="24569"/>
                    <a:pt x="13760" y="54880"/>
                  </a:cubicBezTo>
                  <a:cubicBezTo>
                    <a:pt x="13760" y="123345"/>
                    <a:pt x="14411" y="192040"/>
                    <a:pt x="15023" y="260777"/>
                  </a:cubicBezTo>
                  <a:cubicBezTo>
                    <a:pt x="17051" y="476617"/>
                    <a:pt x="19156" y="699738"/>
                    <a:pt x="213" y="914158"/>
                  </a:cubicBezTo>
                  <a:cubicBezTo>
                    <a:pt x="-2428" y="944314"/>
                    <a:pt x="19845" y="970989"/>
                    <a:pt x="50040" y="973629"/>
                  </a:cubicBezTo>
                  <a:cubicBezTo>
                    <a:pt x="51685" y="973744"/>
                    <a:pt x="53331" y="973859"/>
                    <a:pt x="54938" y="973859"/>
                  </a:cubicBezTo>
                  <a:cubicBezTo>
                    <a:pt x="83067" y="973859"/>
                    <a:pt x="106986" y="952352"/>
                    <a:pt x="109512" y="923840"/>
                  </a:cubicBezTo>
                  <a:cubicBezTo>
                    <a:pt x="128877" y="704090"/>
                    <a:pt x="126733" y="478226"/>
                    <a:pt x="124705" y="259819"/>
                  </a:cubicBezTo>
                  <a:cubicBezTo>
                    <a:pt x="124169" y="191391"/>
                    <a:pt x="123518" y="123002"/>
                    <a:pt x="123518" y="54882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03F967A0-38FE-B0FB-525C-49839FAC8EB0}"/>
                </a:ext>
              </a:extLst>
            </p:cNvPr>
            <p:cNvSpPr/>
            <p:nvPr/>
          </p:nvSpPr>
          <p:spPr>
            <a:xfrm>
              <a:off x="3695626" y="2633488"/>
              <a:ext cx="795609" cy="192027"/>
            </a:xfrm>
            <a:custGeom>
              <a:avLst/>
              <a:gdLst>
                <a:gd name="connsiteX0" fmla="*/ 795111 w 795609"/>
                <a:gd name="connsiteY0" fmla="*/ 47597 h 192027"/>
                <a:gd name="connsiteX1" fmla="*/ 733381 w 795609"/>
                <a:gd name="connsiteY1" fmla="*/ 525 h 192027"/>
                <a:gd name="connsiteX2" fmla="*/ 475863 w 795609"/>
                <a:gd name="connsiteY2" fmla="*/ 28194 h 192027"/>
                <a:gd name="connsiteX3" fmla="*/ 44289 w 795609"/>
                <a:gd name="connsiteY3" fmla="*/ 83379 h 192027"/>
                <a:gd name="connsiteX4" fmla="*/ 1044 w 795609"/>
                <a:gd name="connsiteY4" fmla="*/ 147788 h 192027"/>
                <a:gd name="connsiteX5" fmla="*/ 54890 w 795609"/>
                <a:gd name="connsiteY5" fmla="*/ 192028 h 192027"/>
                <a:gd name="connsiteX6" fmla="*/ 65529 w 795609"/>
                <a:gd name="connsiteY6" fmla="*/ 190994 h 192027"/>
                <a:gd name="connsiteX7" fmla="*/ 486159 w 795609"/>
                <a:gd name="connsiteY7" fmla="*/ 137378 h 192027"/>
                <a:gd name="connsiteX8" fmla="*/ 748037 w 795609"/>
                <a:gd name="connsiteY8" fmla="*/ 109249 h 192027"/>
                <a:gd name="connsiteX9" fmla="*/ 795109 w 795609"/>
                <a:gd name="connsiteY9" fmla="*/ 47595 h 192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5609" h="192027">
                  <a:moveTo>
                    <a:pt x="795111" y="47597"/>
                  </a:moveTo>
                  <a:cubicBezTo>
                    <a:pt x="791055" y="17517"/>
                    <a:pt x="763003" y="-3647"/>
                    <a:pt x="733381" y="525"/>
                  </a:cubicBezTo>
                  <a:cubicBezTo>
                    <a:pt x="650527" y="11700"/>
                    <a:pt x="565644" y="19736"/>
                    <a:pt x="475863" y="28194"/>
                  </a:cubicBezTo>
                  <a:cubicBezTo>
                    <a:pt x="332884" y="41703"/>
                    <a:pt x="184976" y="55634"/>
                    <a:pt x="44289" y="83379"/>
                  </a:cubicBezTo>
                  <a:cubicBezTo>
                    <a:pt x="14553" y="89235"/>
                    <a:pt x="-4811" y="118090"/>
                    <a:pt x="1044" y="147788"/>
                  </a:cubicBezTo>
                  <a:cubicBezTo>
                    <a:pt x="6287" y="173926"/>
                    <a:pt x="29211" y="192028"/>
                    <a:pt x="54890" y="192028"/>
                  </a:cubicBezTo>
                  <a:cubicBezTo>
                    <a:pt x="58411" y="192028"/>
                    <a:pt x="61970" y="191683"/>
                    <a:pt x="65529" y="190994"/>
                  </a:cubicBezTo>
                  <a:cubicBezTo>
                    <a:pt x="200778" y="164320"/>
                    <a:pt x="345894" y="150619"/>
                    <a:pt x="486159" y="137378"/>
                  </a:cubicBezTo>
                  <a:cubicBezTo>
                    <a:pt x="573109" y="129188"/>
                    <a:pt x="663047" y="120692"/>
                    <a:pt x="748037" y="109249"/>
                  </a:cubicBezTo>
                  <a:cubicBezTo>
                    <a:pt x="778117" y="105192"/>
                    <a:pt x="799166" y="77599"/>
                    <a:pt x="795109" y="47595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63B56099-F8D7-FB43-71BC-8E261D1E4AD4}"/>
                </a:ext>
              </a:extLst>
            </p:cNvPr>
            <p:cNvSpPr/>
            <p:nvPr/>
          </p:nvSpPr>
          <p:spPr>
            <a:xfrm>
              <a:off x="7604680" y="2416722"/>
              <a:ext cx="932738" cy="161859"/>
            </a:xfrm>
            <a:custGeom>
              <a:avLst/>
              <a:gdLst>
                <a:gd name="connsiteX0" fmla="*/ 888779 w 932738"/>
                <a:gd name="connsiteY0" fmla="*/ 53236 h 161859"/>
                <a:gd name="connsiteX1" fmla="*/ 38837 w 932738"/>
                <a:gd name="connsiteY1" fmla="*/ 54537 h 161859"/>
                <a:gd name="connsiteX2" fmla="*/ 2404 w 932738"/>
                <a:gd name="connsiteY2" fmla="*/ 123079 h 161859"/>
                <a:gd name="connsiteX3" fmla="*/ 54910 w 932738"/>
                <a:gd name="connsiteY3" fmla="*/ 161846 h 161859"/>
                <a:gd name="connsiteX4" fmla="*/ 70984 w 932738"/>
                <a:gd name="connsiteY4" fmla="*/ 159435 h 161859"/>
                <a:gd name="connsiteX5" fmla="*/ 866962 w 932738"/>
                <a:gd name="connsiteY5" fmla="*/ 160736 h 161859"/>
                <a:gd name="connsiteX6" fmla="*/ 931639 w 932738"/>
                <a:gd name="connsiteY6" fmla="*/ 117874 h 161859"/>
                <a:gd name="connsiteX7" fmla="*/ 888776 w 932738"/>
                <a:gd name="connsiteY7" fmla="*/ 53235 h 161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2738" h="161859">
                  <a:moveTo>
                    <a:pt x="888779" y="53236"/>
                  </a:moveTo>
                  <a:cubicBezTo>
                    <a:pt x="652265" y="5245"/>
                    <a:pt x="341824" y="-38153"/>
                    <a:pt x="38837" y="54537"/>
                  </a:cubicBezTo>
                  <a:cubicBezTo>
                    <a:pt x="9867" y="63415"/>
                    <a:pt x="-6436" y="94108"/>
                    <a:pt x="2404" y="123079"/>
                  </a:cubicBezTo>
                  <a:cubicBezTo>
                    <a:pt x="9637" y="146652"/>
                    <a:pt x="31412" y="161846"/>
                    <a:pt x="54910" y="161846"/>
                  </a:cubicBezTo>
                  <a:cubicBezTo>
                    <a:pt x="60230" y="161846"/>
                    <a:pt x="65665" y="161004"/>
                    <a:pt x="70984" y="159435"/>
                  </a:cubicBezTo>
                  <a:cubicBezTo>
                    <a:pt x="350280" y="74015"/>
                    <a:pt x="643157" y="115271"/>
                    <a:pt x="866962" y="160736"/>
                  </a:cubicBezTo>
                  <a:cubicBezTo>
                    <a:pt x="896737" y="166821"/>
                    <a:pt x="925630" y="147571"/>
                    <a:pt x="931639" y="117874"/>
                  </a:cubicBezTo>
                  <a:cubicBezTo>
                    <a:pt x="937647" y="88215"/>
                    <a:pt x="918436" y="59243"/>
                    <a:pt x="888776" y="53235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FB7FD0AA-91A7-0C0C-7AE2-1E93F72AE8EE}"/>
              </a:ext>
            </a:extLst>
          </p:cNvPr>
          <p:cNvGrpSpPr/>
          <p:nvPr/>
        </p:nvGrpSpPr>
        <p:grpSpPr>
          <a:xfrm>
            <a:off x="9820625" y="3627284"/>
            <a:ext cx="1692275" cy="1782398"/>
            <a:chOff x="15420026" y="1245626"/>
            <a:chExt cx="4394588" cy="4628623"/>
          </a:xfrm>
          <a:solidFill>
            <a:srgbClr val="F29746"/>
          </a:solidFill>
        </p:grpSpPr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6266C7EC-D2C6-7FF8-E823-8F401EF8A77A}"/>
                </a:ext>
              </a:extLst>
            </p:cNvPr>
            <p:cNvSpPr/>
            <p:nvPr/>
          </p:nvSpPr>
          <p:spPr>
            <a:xfrm>
              <a:off x="15420026" y="1245626"/>
              <a:ext cx="4394588" cy="2787940"/>
            </a:xfrm>
            <a:custGeom>
              <a:avLst/>
              <a:gdLst>
                <a:gd name="connsiteX0" fmla="*/ 4393280 w 4394588"/>
                <a:gd name="connsiteY0" fmla="*/ 1548068 h 2787940"/>
                <a:gd name="connsiteX1" fmla="*/ 3678892 w 4394588"/>
                <a:gd name="connsiteY1" fmla="*/ 801879 h 2787940"/>
                <a:gd name="connsiteX2" fmla="*/ 3566872 w 4394588"/>
                <a:gd name="connsiteY2" fmla="*/ 817072 h 2787940"/>
                <a:gd name="connsiteX3" fmla="*/ 3538743 w 4394588"/>
                <a:gd name="connsiteY3" fmla="*/ 368735 h 2787940"/>
                <a:gd name="connsiteX4" fmla="*/ 2969745 w 4394588"/>
                <a:gd name="connsiteY4" fmla="*/ 0 h 2787940"/>
                <a:gd name="connsiteX5" fmla="*/ 2177175 w 4394588"/>
                <a:gd name="connsiteY5" fmla="*/ 791423 h 2787940"/>
                <a:gd name="connsiteX6" fmla="*/ 1549472 w 4394588"/>
                <a:gd name="connsiteY6" fmla="*/ 335778 h 2787940"/>
                <a:gd name="connsiteX7" fmla="*/ 981738 w 4394588"/>
                <a:gd name="connsiteY7" fmla="*/ 602671 h 2787940"/>
                <a:gd name="connsiteX8" fmla="*/ 834320 w 4394588"/>
                <a:gd name="connsiteY8" fmla="*/ 1201561 h 2787940"/>
                <a:gd name="connsiteX9" fmla="*/ 106422 w 4394588"/>
                <a:gd name="connsiteY9" fmla="*/ 1426670 h 2787940"/>
                <a:gd name="connsiteX10" fmla="*/ 82120 w 4394588"/>
                <a:gd name="connsiteY10" fmla="*/ 2162719 h 2787940"/>
                <a:gd name="connsiteX11" fmla="*/ 500223 w 4394588"/>
                <a:gd name="connsiteY11" fmla="*/ 2395323 h 2787940"/>
                <a:gd name="connsiteX12" fmla="*/ 500261 w 4394588"/>
                <a:gd name="connsiteY12" fmla="*/ 2395323 h 2787940"/>
                <a:gd name="connsiteX13" fmla="*/ 817600 w 4394588"/>
                <a:gd name="connsiteY13" fmla="*/ 2328925 h 2787940"/>
                <a:gd name="connsiteX14" fmla="*/ 1267044 w 4394588"/>
                <a:gd name="connsiteY14" fmla="*/ 2783571 h 2787940"/>
                <a:gd name="connsiteX15" fmla="*/ 1584148 w 4394588"/>
                <a:gd name="connsiteY15" fmla="*/ 2605773 h 2787940"/>
                <a:gd name="connsiteX16" fmla="*/ 2001712 w 4394588"/>
                <a:gd name="connsiteY16" fmla="*/ 2787941 h 2787940"/>
                <a:gd name="connsiteX17" fmla="*/ 2893027 w 4394588"/>
                <a:gd name="connsiteY17" fmla="*/ 2274472 h 2787940"/>
                <a:gd name="connsiteX18" fmla="*/ 3396972 w 4394588"/>
                <a:gd name="connsiteY18" fmla="*/ 2425829 h 2787940"/>
                <a:gd name="connsiteX19" fmla="*/ 4185486 w 4394588"/>
                <a:gd name="connsiteY19" fmla="*/ 2098006 h 2787940"/>
                <a:gd name="connsiteX20" fmla="*/ 4393293 w 4394588"/>
                <a:gd name="connsiteY20" fmla="*/ 1548063 h 2787940"/>
                <a:gd name="connsiteX21" fmla="*/ 4105646 w 4394588"/>
                <a:gd name="connsiteY21" fmla="*/ 2022769 h 2787940"/>
                <a:gd name="connsiteX22" fmla="*/ 3397038 w 4394588"/>
                <a:gd name="connsiteY22" fmla="*/ 2316076 h 2787940"/>
                <a:gd name="connsiteX23" fmla="*/ 2915597 w 4394588"/>
                <a:gd name="connsiteY23" fmla="*/ 2152473 h 2787940"/>
                <a:gd name="connsiteX24" fmla="*/ 2870935 w 4394588"/>
                <a:gd name="connsiteY24" fmla="*/ 2139844 h 2787940"/>
                <a:gd name="connsiteX25" fmla="*/ 2832588 w 4394588"/>
                <a:gd name="connsiteY25" fmla="*/ 2166021 h 2787940"/>
                <a:gd name="connsiteX26" fmla="*/ 2001820 w 4394588"/>
                <a:gd name="connsiteY26" fmla="*/ 2678186 h 2787940"/>
                <a:gd name="connsiteX27" fmla="*/ 1625169 w 4394588"/>
                <a:gd name="connsiteY27" fmla="*/ 2480793 h 2787940"/>
                <a:gd name="connsiteX28" fmla="*/ 1580086 w 4394588"/>
                <a:gd name="connsiteY28" fmla="*/ 2457220 h 2787940"/>
                <a:gd name="connsiteX29" fmla="*/ 1577790 w 4394588"/>
                <a:gd name="connsiteY29" fmla="*/ 2457258 h 2787940"/>
                <a:gd name="connsiteX30" fmla="*/ 1532517 w 4394588"/>
                <a:gd name="connsiteY30" fmla="*/ 2484736 h 2787940"/>
                <a:gd name="connsiteX31" fmla="*/ 1267151 w 4394588"/>
                <a:gd name="connsiteY31" fmla="*/ 2673791 h 2787940"/>
                <a:gd name="connsiteX32" fmla="*/ 922987 w 4394588"/>
                <a:gd name="connsiteY32" fmla="*/ 2283326 h 2787940"/>
                <a:gd name="connsiteX33" fmla="*/ 907067 w 4394588"/>
                <a:gd name="connsiteY33" fmla="*/ 2248922 h 2787940"/>
                <a:gd name="connsiteX34" fmla="*/ 879627 w 4394588"/>
                <a:gd name="connsiteY34" fmla="*/ 2221482 h 2787940"/>
                <a:gd name="connsiteX35" fmla="*/ 819275 w 4394588"/>
                <a:gd name="connsiteY35" fmla="*/ 2209809 h 2787940"/>
                <a:gd name="connsiteX36" fmla="*/ 500289 w 4394588"/>
                <a:gd name="connsiteY36" fmla="*/ 2285585 h 2787940"/>
                <a:gd name="connsiteX37" fmla="*/ 500251 w 4394588"/>
                <a:gd name="connsiteY37" fmla="*/ 2285585 h 2787940"/>
                <a:gd name="connsiteX38" fmla="*/ 177171 w 4394588"/>
                <a:gd name="connsiteY38" fmla="*/ 2107815 h 2787940"/>
                <a:gd name="connsiteX39" fmla="*/ 201473 w 4394588"/>
                <a:gd name="connsiteY39" fmla="*/ 1481484 h 2787940"/>
                <a:gd name="connsiteX40" fmla="*/ 568180 w 4394588"/>
                <a:gd name="connsiteY40" fmla="*/ 1251329 h 2787940"/>
                <a:gd name="connsiteX41" fmla="*/ 880199 w 4394588"/>
                <a:gd name="connsiteY41" fmla="*/ 1347578 h 2787940"/>
                <a:gd name="connsiteX42" fmla="*/ 940168 w 4394588"/>
                <a:gd name="connsiteY42" fmla="*/ 1344249 h 2787940"/>
                <a:gd name="connsiteX43" fmla="*/ 961140 w 4394588"/>
                <a:gd name="connsiteY43" fmla="*/ 1287954 h 2787940"/>
                <a:gd name="connsiteX44" fmla="*/ 1067527 w 4394588"/>
                <a:gd name="connsiteY44" fmla="*/ 671155 h 2787940"/>
                <a:gd name="connsiteX45" fmla="*/ 1549498 w 4394588"/>
                <a:gd name="connsiteY45" fmla="*/ 445439 h 2787940"/>
                <a:gd name="connsiteX46" fmla="*/ 2101469 w 4394588"/>
                <a:gd name="connsiteY46" fmla="*/ 1012252 h 2787940"/>
                <a:gd name="connsiteX47" fmla="*/ 2147814 w 4394588"/>
                <a:gd name="connsiteY47" fmla="*/ 1064644 h 2787940"/>
                <a:gd name="connsiteX48" fmla="*/ 2207937 w 4394588"/>
                <a:gd name="connsiteY48" fmla="*/ 1028939 h 2787940"/>
                <a:gd name="connsiteX49" fmla="*/ 2221637 w 4394588"/>
                <a:gd name="connsiteY49" fmla="*/ 990592 h 2787940"/>
                <a:gd name="connsiteX50" fmla="*/ 2969972 w 4394588"/>
                <a:gd name="connsiteY50" fmla="*/ 109770 h 2787940"/>
                <a:gd name="connsiteX51" fmla="*/ 3439314 w 4394588"/>
                <a:gd name="connsiteY51" fmla="*/ 415206 h 2787940"/>
                <a:gd name="connsiteX52" fmla="*/ 3379230 w 4394588"/>
                <a:gd name="connsiteY52" fmla="*/ 928556 h 2787940"/>
                <a:gd name="connsiteX53" fmla="*/ 3336253 w 4394588"/>
                <a:gd name="connsiteY53" fmla="*/ 975207 h 2787940"/>
                <a:gd name="connsiteX54" fmla="*/ 3341343 w 4394588"/>
                <a:gd name="connsiteY54" fmla="*/ 1050599 h 2787940"/>
                <a:gd name="connsiteX55" fmla="*/ 3416849 w 4394588"/>
                <a:gd name="connsiteY55" fmla="*/ 1049451 h 2787940"/>
                <a:gd name="connsiteX56" fmla="*/ 3459483 w 4394588"/>
                <a:gd name="connsiteY56" fmla="*/ 1003642 h 2787940"/>
                <a:gd name="connsiteX57" fmla="*/ 3678850 w 4394588"/>
                <a:gd name="connsiteY57" fmla="*/ 911641 h 2787940"/>
                <a:gd name="connsiteX58" fmla="*/ 4283706 w 4394588"/>
                <a:gd name="connsiteY58" fmla="*/ 1554578 h 2787940"/>
                <a:gd name="connsiteX59" fmla="*/ 4105634 w 4394588"/>
                <a:gd name="connsiteY59" fmla="*/ 2022774 h 278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4394588" h="2787940">
                  <a:moveTo>
                    <a:pt x="4393280" y="1548068"/>
                  </a:moveTo>
                  <a:cubicBezTo>
                    <a:pt x="4373953" y="1222235"/>
                    <a:pt x="4024085" y="801879"/>
                    <a:pt x="3678892" y="801879"/>
                  </a:cubicBezTo>
                  <a:cubicBezTo>
                    <a:pt x="3640087" y="801879"/>
                    <a:pt x="3602735" y="806968"/>
                    <a:pt x="3566872" y="817072"/>
                  </a:cubicBezTo>
                  <a:cubicBezTo>
                    <a:pt x="3616508" y="674935"/>
                    <a:pt x="3608126" y="517230"/>
                    <a:pt x="3538743" y="368735"/>
                  </a:cubicBezTo>
                  <a:cubicBezTo>
                    <a:pt x="3432464" y="141334"/>
                    <a:pt x="3214556" y="118"/>
                    <a:pt x="2969745" y="0"/>
                  </a:cubicBezTo>
                  <a:cubicBezTo>
                    <a:pt x="2524131" y="0"/>
                    <a:pt x="2317696" y="417682"/>
                    <a:pt x="2177175" y="791423"/>
                  </a:cubicBezTo>
                  <a:cubicBezTo>
                    <a:pt x="2083414" y="478414"/>
                    <a:pt x="1813152" y="335778"/>
                    <a:pt x="1549472" y="335778"/>
                  </a:cubicBezTo>
                  <a:cubicBezTo>
                    <a:pt x="1327508" y="335778"/>
                    <a:pt x="1115263" y="435591"/>
                    <a:pt x="981738" y="602671"/>
                  </a:cubicBezTo>
                  <a:cubicBezTo>
                    <a:pt x="890349" y="717102"/>
                    <a:pt x="796660" y="910253"/>
                    <a:pt x="834320" y="1201561"/>
                  </a:cubicBezTo>
                  <a:cubicBezTo>
                    <a:pt x="535733" y="1072092"/>
                    <a:pt x="259659" y="1161224"/>
                    <a:pt x="106422" y="1426670"/>
                  </a:cubicBezTo>
                  <a:cubicBezTo>
                    <a:pt x="-25840" y="1655796"/>
                    <a:pt x="-35833" y="1958469"/>
                    <a:pt x="82120" y="2162719"/>
                  </a:cubicBezTo>
                  <a:cubicBezTo>
                    <a:pt x="168764" y="2312704"/>
                    <a:pt x="317212" y="2395323"/>
                    <a:pt x="500223" y="2395323"/>
                  </a:cubicBezTo>
                  <a:lnTo>
                    <a:pt x="500261" y="2395323"/>
                  </a:lnTo>
                  <a:cubicBezTo>
                    <a:pt x="596586" y="2395323"/>
                    <a:pt x="703130" y="2373012"/>
                    <a:pt x="817600" y="2328925"/>
                  </a:cubicBezTo>
                  <a:cubicBezTo>
                    <a:pt x="853804" y="2582769"/>
                    <a:pt x="1049058" y="2783571"/>
                    <a:pt x="1267044" y="2783571"/>
                  </a:cubicBezTo>
                  <a:cubicBezTo>
                    <a:pt x="1387637" y="2783571"/>
                    <a:pt x="1498198" y="2721038"/>
                    <a:pt x="1584148" y="2605773"/>
                  </a:cubicBezTo>
                  <a:cubicBezTo>
                    <a:pt x="1691535" y="2725249"/>
                    <a:pt x="1834436" y="2787941"/>
                    <a:pt x="2001712" y="2787941"/>
                  </a:cubicBezTo>
                  <a:cubicBezTo>
                    <a:pt x="2342584" y="2787941"/>
                    <a:pt x="2714494" y="2530570"/>
                    <a:pt x="2893027" y="2274472"/>
                  </a:cubicBezTo>
                  <a:cubicBezTo>
                    <a:pt x="3030344" y="2373708"/>
                    <a:pt x="3203244" y="2425829"/>
                    <a:pt x="3396972" y="2425829"/>
                  </a:cubicBezTo>
                  <a:cubicBezTo>
                    <a:pt x="3692797" y="2425829"/>
                    <a:pt x="3994941" y="2300190"/>
                    <a:pt x="4185486" y="2098006"/>
                  </a:cubicBezTo>
                  <a:cubicBezTo>
                    <a:pt x="4333511" y="1941027"/>
                    <a:pt x="4405314" y="1750854"/>
                    <a:pt x="4393293" y="1548063"/>
                  </a:cubicBezTo>
                  <a:close/>
                  <a:moveTo>
                    <a:pt x="4105646" y="2022769"/>
                  </a:moveTo>
                  <a:cubicBezTo>
                    <a:pt x="3935195" y="2203673"/>
                    <a:pt x="3663589" y="2316076"/>
                    <a:pt x="3397038" y="2316076"/>
                  </a:cubicBezTo>
                  <a:cubicBezTo>
                    <a:pt x="3206111" y="2316076"/>
                    <a:pt x="3039599" y="2259513"/>
                    <a:pt x="2915597" y="2152473"/>
                  </a:cubicBezTo>
                  <a:cubicBezTo>
                    <a:pt x="2903236" y="2141835"/>
                    <a:pt x="2886894" y="2137280"/>
                    <a:pt x="2870935" y="2139844"/>
                  </a:cubicBezTo>
                  <a:cubicBezTo>
                    <a:pt x="2854900" y="2142408"/>
                    <a:pt x="2840855" y="2152014"/>
                    <a:pt x="2832588" y="2166021"/>
                  </a:cubicBezTo>
                  <a:cubicBezTo>
                    <a:pt x="2685974" y="2413360"/>
                    <a:pt x="2317131" y="2678118"/>
                    <a:pt x="2001820" y="2678186"/>
                  </a:cubicBezTo>
                  <a:cubicBezTo>
                    <a:pt x="1842773" y="2678186"/>
                    <a:pt x="1716018" y="2611788"/>
                    <a:pt x="1625169" y="2480793"/>
                  </a:cubicBezTo>
                  <a:cubicBezTo>
                    <a:pt x="1614836" y="2465983"/>
                    <a:pt x="1597997" y="2457220"/>
                    <a:pt x="1580086" y="2457220"/>
                  </a:cubicBezTo>
                  <a:cubicBezTo>
                    <a:pt x="1579321" y="2457220"/>
                    <a:pt x="1578556" y="2457220"/>
                    <a:pt x="1577790" y="2457258"/>
                  </a:cubicBezTo>
                  <a:cubicBezTo>
                    <a:pt x="1558961" y="2458100"/>
                    <a:pt x="1541893" y="2468432"/>
                    <a:pt x="1532517" y="2484736"/>
                  </a:cubicBezTo>
                  <a:cubicBezTo>
                    <a:pt x="1461449" y="2608386"/>
                    <a:pt x="1369678" y="2673791"/>
                    <a:pt x="1267151" y="2673791"/>
                  </a:cubicBezTo>
                  <a:cubicBezTo>
                    <a:pt x="1097504" y="2673791"/>
                    <a:pt x="939907" y="2494993"/>
                    <a:pt x="922987" y="2283326"/>
                  </a:cubicBezTo>
                  <a:cubicBezTo>
                    <a:pt x="921954" y="2270314"/>
                    <a:pt x="916290" y="2258145"/>
                    <a:pt x="907067" y="2248922"/>
                  </a:cubicBezTo>
                  <a:lnTo>
                    <a:pt x="879627" y="2221482"/>
                  </a:lnTo>
                  <a:cubicBezTo>
                    <a:pt x="863707" y="2205562"/>
                    <a:pt x="839903" y="2201084"/>
                    <a:pt x="819275" y="2209809"/>
                  </a:cubicBezTo>
                  <a:cubicBezTo>
                    <a:pt x="701513" y="2260058"/>
                    <a:pt x="594166" y="2285508"/>
                    <a:pt x="500289" y="2285585"/>
                  </a:cubicBezTo>
                  <a:lnTo>
                    <a:pt x="500251" y="2285585"/>
                  </a:lnTo>
                  <a:cubicBezTo>
                    <a:pt x="356047" y="2285585"/>
                    <a:pt x="244301" y="2224085"/>
                    <a:pt x="177171" y="2107815"/>
                  </a:cubicBezTo>
                  <a:cubicBezTo>
                    <a:pt x="79467" y="1938619"/>
                    <a:pt x="89647" y="1675213"/>
                    <a:pt x="201473" y="1481484"/>
                  </a:cubicBezTo>
                  <a:cubicBezTo>
                    <a:pt x="251071" y="1395530"/>
                    <a:pt x="364732" y="1251329"/>
                    <a:pt x="568180" y="1251329"/>
                  </a:cubicBezTo>
                  <a:cubicBezTo>
                    <a:pt x="664621" y="1251329"/>
                    <a:pt x="769599" y="1283706"/>
                    <a:pt x="880199" y="1347578"/>
                  </a:cubicBezTo>
                  <a:cubicBezTo>
                    <a:pt x="899067" y="1358447"/>
                    <a:pt x="922564" y="1357184"/>
                    <a:pt x="940168" y="1344249"/>
                  </a:cubicBezTo>
                  <a:cubicBezTo>
                    <a:pt x="957735" y="1331314"/>
                    <a:pt x="965962" y="1309194"/>
                    <a:pt x="961140" y="1287954"/>
                  </a:cubicBezTo>
                  <a:cubicBezTo>
                    <a:pt x="905304" y="1041575"/>
                    <a:pt x="942044" y="828291"/>
                    <a:pt x="1067527" y="671155"/>
                  </a:cubicBezTo>
                  <a:cubicBezTo>
                    <a:pt x="1180391" y="529821"/>
                    <a:pt x="1360560" y="445439"/>
                    <a:pt x="1549498" y="445439"/>
                  </a:cubicBezTo>
                  <a:cubicBezTo>
                    <a:pt x="1795612" y="445439"/>
                    <a:pt x="2087802" y="593885"/>
                    <a:pt x="2101469" y="1012252"/>
                  </a:cubicBezTo>
                  <a:cubicBezTo>
                    <a:pt x="2102349" y="1038582"/>
                    <a:pt x="2121752" y="1060587"/>
                    <a:pt x="2147814" y="1064644"/>
                  </a:cubicBezTo>
                  <a:cubicBezTo>
                    <a:pt x="2173991" y="1068816"/>
                    <a:pt x="2199096" y="1053737"/>
                    <a:pt x="2207937" y="1028939"/>
                  </a:cubicBezTo>
                  <a:lnTo>
                    <a:pt x="2221637" y="990592"/>
                  </a:lnTo>
                  <a:cubicBezTo>
                    <a:pt x="2354016" y="618878"/>
                    <a:pt x="2535302" y="109770"/>
                    <a:pt x="2969972" y="109770"/>
                  </a:cubicBezTo>
                  <a:cubicBezTo>
                    <a:pt x="3171421" y="109808"/>
                    <a:pt x="3351336" y="226836"/>
                    <a:pt x="3439314" y="415206"/>
                  </a:cubicBezTo>
                  <a:cubicBezTo>
                    <a:pt x="3521786" y="591593"/>
                    <a:pt x="3499283" y="783284"/>
                    <a:pt x="3379230" y="928556"/>
                  </a:cubicBezTo>
                  <a:cubicBezTo>
                    <a:pt x="3364458" y="942869"/>
                    <a:pt x="3350030" y="958560"/>
                    <a:pt x="3336253" y="975207"/>
                  </a:cubicBezTo>
                  <a:cubicBezTo>
                    <a:pt x="3317654" y="997710"/>
                    <a:pt x="3319911" y="1030776"/>
                    <a:pt x="3341343" y="1050599"/>
                  </a:cubicBezTo>
                  <a:cubicBezTo>
                    <a:pt x="3362812" y="1070308"/>
                    <a:pt x="3395992" y="1069926"/>
                    <a:pt x="3416849" y="1049451"/>
                  </a:cubicBezTo>
                  <a:cubicBezTo>
                    <a:pt x="3432119" y="1034564"/>
                    <a:pt x="3446317" y="1019294"/>
                    <a:pt x="3459483" y="1003642"/>
                  </a:cubicBezTo>
                  <a:cubicBezTo>
                    <a:pt x="3523929" y="942562"/>
                    <a:pt x="3597750" y="911641"/>
                    <a:pt x="3678850" y="911641"/>
                  </a:cubicBezTo>
                  <a:cubicBezTo>
                    <a:pt x="3965456" y="911641"/>
                    <a:pt x="4267482" y="1279759"/>
                    <a:pt x="4283706" y="1554578"/>
                  </a:cubicBezTo>
                  <a:cubicBezTo>
                    <a:pt x="4293925" y="1726449"/>
                    <a:pt x="4232348" y="1888328"/>
                    <a:pt x="4105634" y="2022774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9949C6D8-67BD-ECB1-3144-915A921F7BCA}"/>
                </a:ext>
              </a:extLst>
            </p:cNvPr>
            <p:cNvSpPr/>
            <p:nvPr/>
          </p:nvSpPr>
          <p:spPr>
            <a:xfrm>
              <a:off x="17220883" y="3135618"/>
              <a:ext cx="713289" cy="318212"/>
            </a:xfrm>
            <a:custGeom>
              <a:avLst/>
              <a:gdLst>
                <a:gd name="connsiteX0" fmla="*/ 680609 w 713289"/>
                <a:gd name="connsiteY0" fmla="*/ 4699 h 318212"/>
                <a:gd name="connsiteX1" fmla="*/ 608240 w 713289"/>
                <a:gd name="connsiteY1" fmla="*/ 32675 h 318212"/>
                <a:gd name="connsiteX2" fmla="*/ 369356 w 713289"/>
                <a:gd name="connsiteY2" fmla="*/ 208063 h 318212"/>
                <a:gd name="connsiteX3" fmla="*/ 102345 w 713289"/>
                <a:gd name="connsiteY3" fmla="*/ 54718 h 318212"/>
                <a:gd name="connsiteX4" fmla="*/ 27336 w 713289"/>
                <a:gd name="connsiteY4" fmla="*/ 34818 h 318212"/>
                <a:gd name="connsiteX5" fmla="*/ 7436 w 713289"/>
                <a:gd name="connsiteY5" fmla="*/ 109827 h 318212"/>
                <a:gd name="connsiteX6" fmla="*/ 354774 w 713289"/>
                <a:gd name="connsiteY6" fmla="*/ 318212 h 318212"/>
                <a:gd name="connsiteX7" fmla="*/ 375364 w 713289"/>
                <a:gd name="connsiteY7" fmla="*/ 317676 h 318212"/>
                <a:gd name="connsiteX8" fmla="*/ 708545 w 713289"/>
                <a:gd name="connsiteY8" fmla="*/ 77039 h 318212"/>
                <a:gd name="connsiteX9" fmla="*/ 680608 w 713289"/>
                <a:gd name="connsiteY9" fmla="*/ 4709 h 318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13289" h="318212">
                  <a:moveTo>
                    <a:pt x="680609" y="4699"/>
                  </a:moveTo>
                  <a:cubicBezTo>
                    <a:pt x="652940" y="-7548"/>
                    <a:pt x="620487" y="4967"/>
                    <a:pt x="608240" y="32675"/>
                  </a:cubicBezTo>
                  <a:cubicBezTo>
                    <a:pt x="561513" y="138415"/>
                    <a:pt x="474411" y="202322"/>
                    <a:pt x="369356" y="208063"/>
                  </a:cubicBezTo>
                  <a:cubicBezTo>
                    <a:pt x="261431" y="214531"/>
                    <a:pt x="161549" y="156666"/>
                    <a:pt x="102345" y="54718"/>
                  </a:cubicBezTo>
                  <a:cubicBezTo>
                    <a:pt x="87075" y="28427"/>
                    <a:pt x="53474" y="19509"/>
                    <a:pt x="27336" y="34818"/>
                  </a:cubicBezTo>
                  <a:cubicBezTo>
                    <a:pt x="1121" y="50012"/>
                    <a:pt x="-7795" y="83575"/>
                    <a:pt x="7436" y="109827"/>
                  </a:cubicBezTo>
                  <a:cubicBezTo>
                    <a:pt x="82867" y="239796"/>
                    <a:pt x="214558" y="318212"/>
                    <a:pt x="354774" y="318212"/>
                  </a:cubicBezTo>
                  <a:cubicBezTo>
                    <a:pt x="361625" y="318212"/>
                    <a:pt x="368475" y="318059"/>
                    <a:pt x="375364" y="317676"/>
                  </a:cubicBezTo>
                  <a:cubicBezTo>
                    <a:pt x="520901" y="309678"/>
                    <a:pt x="645471" y="219743"/>
                    <a:pt x="708545" y="77039"/>
                  </a:cubicBezTo>
                  <a:cubicBezTo>
                    <a:pt x="720868" y="49370"/>
                    <a:pt x="708354" y="16993"/>
                    <a:pt x="680608" y="4709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FD913D66-98E4-BE77-DEAB-633383FB62CC}"/>
                </a:ext>
              </a:extLst>
            </p:cNvPr>
            <p:cNvSpPr/>
            <p:nvPr/>
          </p:nvSpPr>
          <p:spPr>
            <a:xfrm>
              <a:off x="17197092" y="2818954"/>
              <a:ext cx="229742" cy="147141"/>
            </a:xfrm>
            <a:custGeom>
              <a:avLst/>
              <a:gdLst>
                <a:gd name="connsiteX0" fmla="*/ 91784 w 229742"/>
                <a:gd name="connsiteY0" fmla="*/ 132866 h 147141"/>
                <a:gd name="connsiteX1" fmla="*/ 155580 w 229742"/>
                <a:gd name="connsiteY1" fmla="*/ 111511 h 147141"/>
                <a:gd name="connsiteX2" fmla="*/ 226227 w 229742"/>
                <a:gd name="connsiteY2" fmla="*/ 79479 h 147141"/>
                <a:gd name="connsiteX3" fmla="*/ 194195 w 229742"/>
                <a:gd name="connsiteY3" fmla="*/ 8833 h 147141"/>
                <a:gd name="connsiteX4" fmla="*/ 17964 w 229742"/>
                <a:gd name="connsiteY4" fmla="*/ 51619 h 147141"/>
                <a:gd name="connsiteX5" fmla="*/ 14251 w 229742"/>
                <a:gd name="connsiteY5" fmla="*/ 129155 h 147141"/>
                <a:gd name="connsiteX6" fmla="*/ 54894 w 229742"/>
                <a:gd name="connsiteY6" fmla="*/ 147141 h 147141"/>
                <a:gd name="connsiteX7" fmla="*/ 91786 w 229742"/>
                <a:gd name="connsiteY7" fmla="*/ 132867 h 147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9742" h="147141">
                  <a:moveTo>
                    <a:pt x="91784" y="132866"/>
                  </a:moveTo>
                  <a:cubicBezTo>
                    <a:pt x="111914" y="114611"/>
                    <a:pt x="139354" y="105388"/>
                    <a:pt x="155580" y="111511"/>
                  </a:cubicBezTo>
                  <a:cubicBezTo>
                    <a:pt x="184015" y="122111"/>
                    <a:pt x="215549" y="107837"/>
                    <a:pt x="226227" y="79479"/>
                  </a:cubicBezTo>
                  <a:cubicBezTo>
                    <a:pt x="236865" y="51121"/>
                    <a:pt x="222553" y="19472"/>
                    <a:pt x="194195" y="8833"/>
                  </a:cubicBezTo>
                  <a:cubicBezTo>
                    <a:pt x="138780" y="-12024"/>
                    <a:pt x="69585" y="4776"/>
                    <a:pt x="17964" y="51619"/>
                  </a:cubicBezTo>
                  <a:cubicBezTo>
                    <a:pt x="-4463" y="71978"/>
                    <a:pt x="-6108" y="106651"/>
                    <a:pt x="14251" y="129155"/>
                  </a:cubicBezTo>
                  <a:cubicBezTo>
                    <a:pt x="25044" y="141056"/>
                    <a:pt x="39931" y="147141"/>
                    <a:pt x="54894" y="147141"/>
                  </a:cubicBezTo>
                  <a:cubicBezTo>
                    <a:pt x="68060" y="147141"/>
                    <a:pt x="81224" y="142434"/>
                    <a:pt x="91786" y="132867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4811D040-EB59-7874-CEC3-97A78132278F}"/>
                </a:ext>
              </a:extLst>
            </p:cNvPr>
            <p:cNvSpPr/>
            <p:nvPr/>
          </p:nvSpPr>
          <p:spPr>
            <a:xfrm>
              <a:off x="17694953" y="2800556"/>
              <a:ext cx="259147" cy="153725"/>
            </a:xfrm>
            <a:custGeom>
              <a:avLst/>
              <a:gdLst>
                <a:gd name="connsiteX0" fmla="*/ 39399 w 259147"/>
                <a:gd name="connsiteY0" fmla="*/ 11360 h 153725"/>
                <a:gd name="connsiteX1" fmla="*/ 2239 w 259147"/>
                <a:gd name="connsiteY1" fmla="*/ 79519 h 153725"/>
                <a:gd name="connsiteX2" fmla="*/ 70398 w 259147"/>
                <a:gd name="connsiteY2" fmla="*/ 116680 h 153725"/>
                <a:gd name="connsiteX3" fmla="*/ 160523 w 259147"/>
                <a:gd name="connsiteY3" fmla="*/ 131988 h 153725"/>
                <a:gd name="connsiteX4" fmla="*/ 204305 w 259147"/>
                <a:gd name="connsiteY4" fmla="*/ 153726 h 153725"/>
                <a:gd name="connsiteX5" fmla="*/ 237446 w 259147"/>
                <a:gd name="connsiteY5" fmla="*/ 142589 h 153725"/>
                <a:gd name="connsiteX6" fmla="*/ 247971 w 259147"/>
                <a:gd name="connsiteY6" fmla="*/ 65742 h 153725"/>
                <a:gd name="connsiteX7" fmla="*/ 39399 w 259147"/>
                <a:gd name="connsiteY7" fmla="*/ 11360 h 153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9147" h="153725">
                  <a:moveTo>
                    <a:pt x="39399" y="11360"/>
                  </a:moveTo>
                  <a:cubicBezTo>
                    <a:pt x="10314" y="19933"/>
                    <a:pt x="-6295" y="50434"/>
                    <a:pt x="2239" y="79519"/>
                  </a:cubicBezTo>
                  <a:cubicBezTo>
                    <a:pt x="10811" y="108605"/>
                    <a:pt x="41198" y="125176"/>
                    <a:pt x="70398" y="116680"/>
                  </a:cubicBezTo>
                  <a:cubicBezTo>
                    <a:pt x="134539" y="97812"/>
                    <a:pt x="153444" y="122612"/>
                    <a:pt x="160523" y="131988"/>
                  </a:cubicBezTo>
                  <a:cubicBezTo>
                    <a:pt x="171316" y="146186"/>
                    <a:pt x="187733" y="153726"/>
                    <a:pt x="204305" y="153726"/>
                  </a:cubicBezTo>
                  <a:cubicBezTo>
                    <a:pt x="215824" y="153726"/>
                    <a:pt x="227497" y="150090"/>
                    <a:pt x="237446" y="142589"/>
                  </a:cubicBezTo>
                  <a:cubicBezTo>
                    <a:pt x="261595" y="124258"/>
                    <a:pt x="266302" y="89853"/>
                    <a:pt x="247971" y="65742"/>
                  </a:cubicBezTo>
                  <a:cubicBezTo>
                    <a:pt x="221181" y="30342"/>
                    <a:pt x="158686" y="-23695"/>
                    <a:pt x="39399" y="11360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CC17101D-4FCE-B6E5-91C2-260FC1CAFFAC}"/>
                </a:ext>
              </a:extLst>
            </p:cNvPr>
            <p:cNvSpPr/>
            <p:nvPr/>
          </p:nvSpPr>
          <p:spPr>
            <a:xfrm>
              <a:off x="17615712" y="4629773"/>
              <a:ext cx="202530" cy="335692"/>
            </a:xfrm>
            <a:custGeom>
              <a:avLst/>
              <a:gdLst>
                <a:gd name="connsiteX0" fmla="*/ 73672 w 202530"/>
                <a:gd name="connsiteY0" fmla="*/ 1865 h 335692"/>
                <a:gd name="connsiteX1" fmla="*/ 56221 w 202530"/>
                <a:gd name="connsiteY1" fmla="*/ 27430 h 335692"/>
                <a:gd name="connsiteX2" fmla="*/ 56221 w 202530"/>
                <a:gd name="connsiteY2" fmla="*/ 29841 h 335692"/>
                <a:gd name="connsiteX3" fmla="*/ 17874 w 202530"/>
                <a:gd name="connsiteY3" fmla="*/ 291415 h 335692"/>
                <a:gd name="connsiteX4" fmla="*/ 94567 w 202530"/>
                <a:gd name="connsiteY4" fmla="*/ 335693 h 335692"/>
                <a:gd name="connsiteX5" fmla="*/ 191276 w 202530"/>
                <a:gd name="connsiteY5" fmla="*/ 268146 h 335692"/>
                <a:gd name="connsiteX6" fmla="*/ 103714 w 202530"/>
                <a:gd name="connsiteY6" fmla="*/ 8865 h 335692"/>
                <a:gd name="connsiteX7" fmla="*/ 73672 w 202530"/>
                <a:gd name="connsiteY7" fmla="*/ 1862 h 335692"/>
                <a:gd name="connsiteX8" fmla="*/ 141180 w 202530"/>
                <a:gd name="connsiteY8" fmla="*/ 246069 h 335692"/>
                <a:gd name="connsiteX9" fmla="*/ 94720 w 202530"/>
                <a:gd name="connsiteY9" fmla="*/ 280780 h 335692"/>
                <a:gd name="connsiteX10" fmla="*/ 64946 w 202530"/>
                <a:gd name="connsiteY10" fmla="*/ 263023 h 335692"/>
                <a:gd name="connsiteX11" fmla="*/ 92615 w 202530"/>
                <a:gd name="connsiteY11" fmla="*/ 80433 h 335692"/>
                <a:gd name="connsiteX12" fmla="*/ 141179 w 202530"/>
                <a:gd name="connsiteY12" fmla="*/ 246064 h 335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2530" h="335692">
                  <a:moveTo>
                    <a:pt x="73672" y="1865"/>
                  </a:moveTo>
                  <a:cubicBezTo>
                    <a:pt x="63186" y="5998"/>
                    <a:pt x="56221" y="16140"/>
                    <a:pt x="56221" y="27430"/>
                  </a:cubicBezTo>
                  <a:lnTo>
                    <a:pt x="56221" y="29841"/>
                  </a:lnTo>
                  <a:cubicBezTo>
                    <a:pt x="-22270" y="182421"/>
                    <a:pt x="-1604" y="259113"/>
                    <a:pt x="17874" y="291415"/>
                  </a:cubicBezTo>
                  <a:cubicBezTo>
                    <a:pt x="34867" y="319543"/>
                    <a:pt x="62881" y="335693"/>
                    <a:pt x="94567" y="335693"/>
                  </a:cubicBezTo>
                  <a:cubicBezTo>
                    <a:pt x="135326" y="335693"/>
                    <a:pt x="173290" y="309210"/>
                    <a:pt x="191276" y="268146"/>
                  </a:cubicBezTo>
                  <a:cubicBezTo>
                    <a:pt x="205972" y="234698"/>
                    <a:pt x="226791" y="142390"/>
                    <a:pt x="103714" y="8865"/>
                  </a:cubicBezTo>
                  <a:cubicBezTo>
                    <a:pt x="96175" y="484"/>
                    <a:pt x="84273" y="-2195"/>
                    <a:pt x="73672" y="1862"/>
                  </a:cubicBezTo>
                  <a:close/>
                  <a:moveTo>
                    <a:pt x="141180" y="246069"/>
                  </a:moveTo>
                  <a:cubicBezTo>
                    <a:pt x="131957" y="267193"/>
                    <a:pt x="113702" y="280780"/>
                    <a:pt x="94720" y="280780"/>
                  </a:cubicBezTo>
                  <a:cubicBezTo>
                    <a:pt x="86033" y="280780"/>
                    <a:pt x="73825" y="277718"/>
                    <a:pt x="64946" y="263023"/>
                  </a:cubicBezTo>
                  <a:cubicBezTo>
                    <a:pt x="56947" y="249819"/>
                    <a:pt x="37124" y="199494"/>
                    <a:pt x="92615" y="80433"/>
                  </a:cubicBezTo>
                  <a:cubicBezTo>
                    <a:pt x="141333" y="144191"/>
                    <a:pt x="159434" y="204347"/>
                    <a:pt x="141179" y="246064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5815E987-1DAD-EC2E-CF81-10D4E1DED21D}"/>
                </a:ext>
              </a:extLst>
            </p:cNvPr>
            <p:cNvSpPr/>
            <p:nvPr/>
          </p:nvSpPr>
          <p:spPr>
            <a:xfrm>
              <a:off x="18487266" y="4323113"/>
              <a:ext cx="202530" cy="335702"/>
            </a:xfrm>
            <a:custGeom>
              <a:avLst/>
              <a:gdLst>
                <a:gd name="connsiteX0" fmla="*/ 73672 w 202530"/>
                <a:gd name="connsiteY0" fmla="*/ 1874 h 335702"/>
                <a:gd name="connsiteX1" fmla="*/ 56222 w 202530"/>
                <a:gd name="connsiteY1" fmla="*/ 27439 h 335702"/>
                <a:gd name="connsiteX2" fmla="*/ 56222 w 202530"/>
                <a:gd name="connsiteY2" fmla="*/ 29850 h 335702"/>
                <a:gd name="connsiteX3" fmla="*/ 17874 w 202530"/>
                <a:gd name="connsiteY3" fmla="*/ 291424 h 335702"/>
                <a:gd name="connsiteX4" fmla="*/ 94568 w 202530"/>
                <a:gd name="connsiteY4" fmla="*/ 335702 h 335702"/>
                <a:gd name="connsiteX5" fmla="*/ 191276 w 202530"/>
                <a:gd name="connsiteY5" fmla="*/ 268156 h 335702"/>
                <a:gd name="connsiteX6" fmla="*/ 103714 w 202530"/>
                <a:gd name="connsiteY6" fmla="*/ 8874 h 335702"/>
                <a:gd name="connsiteX7" fmla="*/ 73672 w 202530"/>
                <a:gd name="connsiteY7" fmla="*/ 1871 h 335702"/>
                <a:gd name="connsiteX8" fmla="*/ 141180 w 202530"/>
                <a:gd name="connsiteY8" fmla="*/ 246078 h 335702"/>
                <a:gd name="connsiteX9" fmla="*/ 94720 w 202530"/>
                <a:gd name="connsiteY9" fmla="*/ 280789 h 335702"/>
                <a:gd name="connsiteX10" fmla="*/ 64946 w 202530"/>
                <a:gd name="connsiteY10" fmla="*/ 263032 h 335702"/>
                <a:gd name="connsiteX11" fmla="*/ 92615 w 202530"/>
                <a:gd name="connsiteY11" fmla="*/ 80443 h 335702"/>
                <a:gd name="connsiteX12" fmla="*/ 141179 w 202530"/>
                <a:gd name="connsiteY12" fmla="*/ 246073 h 335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2530" h="335702">
                  <a:moveTo>
                    <a:pt x="73672" y="1874"/>
                  </a:moveTo>
                  <a:cubicBezTo>
                    <a:pt x="63186" y="6008"/>
                    <a:pt x="56222" y="16149"/>
                    <a:pt x="56222" y="27439"/>
                  </a:cubicBezTo>
                  <a:lnTo>
                    <a:pt x="56222" y="29850"/>
                  </a:lnTo>
                  <a:cubicBezTo>
                    <a:pt x="-22270" y="182431"/>
                    <a:pt x="-1604" y="259123"/>
                    <a:pt x="17874" y="291424"/>
                  </a:cubicBezTo>
                  <a:cubicBezTo>
                    <a:pt x="34867" y="319553"/>
                    <a:pt x="62881" y="335702"/>
                    <a:pt x="94568" y="335702"/>
                  </a:cubicBezTo>
                  <a:cubicBezTo>
                    <a:pt x="135326" y="335702"/>
                    <a:pt x="173290" y="309220"/>
                    <a:pt x="191276" y="268156"/>
                  </a:cubicBezTo>
                  <a:cubicBezTo>
                    <a:pt x="205972" y="234707"/>
                    <a:pt x="226791" y="142400"/>
                    <a:pt x="103714" y="8874"/>
                  </a:cubicBezTo>
                  <a:cubicBezTo>
                    <a:pt x="96175" y="532"/>
                    <a:pt x="84273" y="-2224"/>
                    <a:pt x="73672" y="1871"/>
                  </a:cubicBezTo>
                  <a:close/>
                  <a:moveTo>
                    <a:pt x="141180" y="246078"/>
                  </a:moveTo>
                  <a:cubicBezTo>
                    <a:pt x="131957" y="267203"/>
                    <a:pt x="113702" y="280789"/>
                    <a:pt x="94720" y="280789"/>
                  </a:cubicBezTo>
                  <a:cubicBezTo>
                    <a:pt x="86033" y="280789"/>
                    <a:pt x="73825" y="277728"/>
                    <a:pt x="64946" y="263032"/>
                  </a:cubicBezTo>
                  <a:cubicBezTo>
                    <a:pt x="56947" y="249828"/>
                    <a:pt x="37124" y="199503"/>
                    <a:pt x="92615" y="80443"/>
                  </a:cubicBezTo>
                  <a:cubicBezTo>
                    <a:pt x="141333" y="144200"/>
                    <a:pt x="159434" y="204396"/>
                    <a:pt x="141179" y="246073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D38812B7-E550-9839-BCC7-2A9C9C74251F}"/>
                </a:ext>
              </a:extLst>
            </p:cNvPr>
            <p:cNvSpPr/>
            <p:nvPr/>
          </p:nvSpPr>
          <p:spPr>
            <a:xfrm>
              <a:off x="18177774" y="5538532"/>
              <a:ext cx="202530" cy="335717"/>
            </a:xfrm>
            <a:custGeom>
              <a:avLst/>
              <a:gdLst>
                <a:gd name="connsiteX0" fmla="*/ 73672 w 202530"/>
                <a:gd name="connsiteY0" fmla="*/ 1889 h 335717"/>
                <a:gd name="connsiteX1" fmla="*/ 56221 w 202530"/>
                <a:gd name="connsiteY1" fmla="*/ 27454 h 335717"/>
                <a:gd name="connsiteX2" fmla="*/ 56221 w 202530"/>
                <a:gd name="connsiteY2" fmla="*/ 29865 h 335717"/>
                <a:gd name="connsiteX3" fmla="*/ 17874 w 202530"/>
                <a:gd name="connsiteY3" fmla="*/ 291439 h 335717"/>
                <a:gd name="connsiteX4" fmla="*/ 94567 w 202530"/>
                <a:gd name="connsiteY4" fmla="*/ 335717 h 335717"/>
                <a:gd name="connsiteX5" fmla="*/ 191276 w 202530"/>
                <a:gd name="connsiteY5" fmla="*/ 268171 h 335717"/>
                <a:gd name="connsiteX6" fmla="*/ 103714 w 202530"/>
                <a:gd name="connsiteY6" fmla="*/ 8890 h 335717"/>
                <a:gd name="connsiteX7" fmla="*/ 73672 w 202530"/>
                <a:gd name="connsiteY7" fmla="*/ 1886 h 335717"/>
                <a:gd name="connsiteX8" fmla="*/ 141142 w 202530"/>
                <a:gd name="connsiteY8" fmla="*/ 246093 h 335717"/>
                <a:gd name="connsiteX9" fmla="*/ 94682 w 202530"/>
                <a:gd name="connsiteY9" fmla="*/ 280804 h 335717"/>
                <a:gd name="connsiteX10" fmla="*/ 64908 w 202530"/>
                <a:gd name="connsiteY10" fmla="*/ 263047 h 335717"/>
                <a:gd name="connsiteX11" fmla="*/ 92577 w 202530"/>
                <a:gd name="connsiteY11" fmla="*/ 80458 h 335717"/>
                <a:gd name="connsiteX12" fmla="*/ 141141 w 202530"/>
                <a:gd name="connsiteY12" fmla="*/ 246088 h 33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2530" h="335717">
                  <a:moveTo>
                    <a:pt x="73672" y="1889"/>
                  </a:moveTo>
                  <a:cubicBezTo>
                    <a:pt x="63186" y="6023"/>
                    <a:pt x="56221" y="16164"/>
                    <a:pt x="56221" y="27454"/>
                  </a:cubicBezTo>
                  <a:lnTo>
                    <a:pt x="56221" y="29865"/>
                  </a:lnTo>
                  <a:cubicBezTo>
                    <a:pt x="-22270" y="182446"/>
                    <a:pt x="-1604" y="259138"/>
                    <a:pt x="17874" y="291439"/>
                  </a:cubicBezTo>
                  <a:cubicBezTo>
                    <a:pt x="34867" y="319568"/>
                    <a:pt x="62881" y="335717"/>
                    <a:pt x="94567" y="335717"/>
                  </a:cubicBezTo>
                  <a:cubicBezTo>
                    <a:pt x="135326" y="335717"/>
                    <a:pt x="173290" y="309235"/>
                    <a:pt x="191276" y="268171"/>
                  </a:cubicBezTo>
                  <a:cubicBezTo>
                    <a:pt x="205972" y="234723"/>
                    <a:pt x="226791" y="142415"/>
                    <a:pt x="103714" y="8890"/>
                  </a:cubicBezTo>
                  <a:cubicBezTo>
                    <a:pt x="96137" y="470"/>
                    <a:pt x="84311" y="-2209"/>
                    <a:pt x="73672" y="1886"/>
                  </a:cubicBezTo>
                  <a:close/>
                  <a:moveTo>
                    <a:pt x="141142" y="246093"/>
                  </a:moveTo>
                  <a:cubicBezTo>
                    <a:pt x="131919" y="267218"/>
                    <a:pt x="113664" y="280804"/>
                    <a:pt x="94682" y="280804"/>
                  </a:cubicBezTo>
                  <a:cubicBezTo>
                    <a:pt x="85995" y="280804"/>
                    <a:pt x="73787" y="277743"/>
                    <a:pt x="64908" y="263047"/>
                  </a:cubicBezTo>
                  <a:cubicBezTo>
                    <a:pt x="56909" y="249843"/>
                    <a:pt x="37086" y="199519"/>
                    <a:pt x="92577" y="80458"/>
                  </a:cubicBezTo>
                  <a:cubicBezTo>
                    <a:pt x="141295" y="144216"/>
                    <a:pt x="159396" y="204411"/>
                    <a:pt x="141141" y="246088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B0C04E08-A3B3-B62F-D94B-D5585CCDED1D}"/>
                </a:ext>
              </a:extLst>
            </p:cNvPr>
            <p:cNvSpPr/>
            <p:nvPr/>
          </p:nvSpPr>
          <p:spPr>
            <a:xfrm>
              <a:off x="16975730" y="5343789"/>
              <a:ext cx="202873" cy="359264"/>
            </a:xfrm>
            <a:custGeom>
              <a:avLst/>
              <a:gdLst>
                <a:gd name="connsiteX0" fmla="*/ 74292 w 202873"/>
                <a:gd name="connsiteY0" fmla="*/ 1669 h 359264"/>
                <a:gd name="connsiteX1" fmla="*/ 56306 w 202873"/>
                <a:gd name="connsiteY1" fmla="*/ 27387 h 359264"/>
                <a:gd name="connsiteX2" fmla="*/ 56306 w 202873"/>
                <a:gd name="connsiteY2" fmla="*/ 31061 h 359264"/>
                <a:gd name="connsiteX3" fmla="*/ 20370 w 202873"/>
                <a:gd name="connsiteY3" fmla="*/ 316363 h 359264"/>
                <a:gd name="connsiteX4" fmla="*/ 94728 w 202873"/>
                <a:gd name="connsiteY4" fmla="*/ 359264 h 359264"/>
                <a:gd name="connsiteX5" fmla="*/ 189102 w 202873"/>
                <a:gd name="connsiteY5" fmla="*/ 292866 h 359264"/>
                <a:gd name="connsiteX6" fmla="*/ 104678 w 202873"/>
                <a:gd name="connsiteY6" fmla="*/ 9670 h 359264"/>
                <a:gd name="connsiteX7" fmla="*/ 74291 w 202873"/>
                <a:gd name="connsiteY7" fmla="*/ 1671 h 359264"/>
                <a:gd name="connsiteX8" fmla="*/ 139237 w 202873"/>
                <a:gd name="connsiteY8" fmla="*/ 269827 h 359264"/>
                <a:gd name="connsiteX9" fmla="*/ 94690 w 202873"/>
                <a:gd name="connsiteY9" fmla="*/ 304385 h 359264"/>
                <a:gd name="connsiteX10" fmla="*/ 66829 w 202873"/>
                <a:gd name="connsiteY10" fmla="*/ 287278 h 359264"/>
                <a:gd name="connsiteX11" fmla="*/ 92737 w 202873"/>
                <a:gd name="connsiteY11" fmla="*/ 83605 h 359264"/>
                <a:gd name="connsiteX12" fmla="*/ 139236 w 202873"/>
                <a:gd name="connsiteY12" fmla="*/ 269829 h 359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2873" h="359264">
                  <a:moveTo>
                    <a:pt x="74292" y="1669"/>
                  </a:moveTo>
                  <a:cubicBezTo>
                    <a:pt x="63500" y="5611"/>
                    <a:pt x="56306" y="15944"/>
                    <a:pt x="56306" y="27387"/>
                  </a:cubicBezTo>
                  <a:lnTo>
                    <a:pt x="56306" y="31061"/>
                  </a:lnTo>
                  <a:cubicBezTo>
                    <a:pt x="-24253" y="200365"/>
                    <a:pt x="-907" y="282377"/>
                    <a:pt x="20370" y="316363"/>
                  </a:cubicBezTo>
                  <a:cubicBezTo>
                    <a:pt x="37439" y="343611"/>
                    <a:pt x="64533" y="359226"/>
                    <a:pt x="94728" y="359264"/>
                  </a:cubicBezTo>
                  <a:cubicBezTo>
                    <a:pt x="133993" y="359264"/>
                    <a:pt x="170158" y="333814"/>
                    <a:pt x="189102" y="292866"/>
                  </a:cubicBezTo>
                  <a:cubicBezTo>
                    <a:pt x="205673" y="257046"/>
                    <a:pt x="230587" y="157773"/>
                    <a:pt x="104678" y="9670"/>
                  </a:cubicBezTo>
                  <a:cubicBezTo>
                    <a:pt x="97216" y="906"/>
                    <a:pt x="85046" y="-2271"/>
                    <a:pt x="74291" y="1671"/>
                  </a:cubicBezTo>
                  <a:close/>
                  <a:moveTo>
                    <a:pt x="139237" y="269827"/>
                  </a:moveTo>
                  <a:cubicBezTo>
                    <a:pt x="129516" y="290837"/>
                    <a:pt x="112027" y="304385"/>
                    <a:pt x="94690" y="304385"/>
                  </a:cubicBezTo>
                  <a:cubicBezTo>
                    <a:pt x="83515" y="304385"/>
                    <a:pt x="73833" y="298453"/>
                    <a:pt x="66829" y="287278"/>
                  </a:cubicBezTo>
                  <a:cubicBezTo>
                    <a:pt x="57835" y="272888"/>
                    <a:pt x="35065" y="217818"/>
                    <a:pt x="92737" y="83605"/>
                  </a:cubicBezTo>
                  <a:cubicBezTo>
                    <a:pt x="166637" y="188082"/>
                    <a:pt x="147770" y="251538"/>
                    <a:pt x="139236" y="269829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0D75D180-47EC-C24B-60A3-59EC5AA853EC}"/>
                </a:ext>
              </a:extLst>
            </p:cNvPr>
            <p:cNvSpPr/>
            <p:nvPr/>
          </p:nvSpPr>
          <p:spPr>
            <a:xfrm>
              <a:off x="16567026" y="4432802"/>
              <a:ext cx="202530" cy="335741"/>
            </a:xfrm>
            <a:custGeom>
              <a:avLst/>
              <a:gdLst>
                <a:gd name="connsiteX0" fmla="*/ 73672 w 202530"/>
                <a:gd name="connsiteY0" fmla="*/ 1914 h 335741"/>
                <a:gd name="connsiteX1" fmla="*/ 56221 w 202530"/>
                <a:gd name="connsiteY1" fmla="*/ 27479 h 335741"/>
                <a:gd name="connsiteX2" fmla="*/ 56221 w 202530"/>
                <a:gd name="connsiteY2" fmla="*/ 29890 h 335741"/>
                <a:gd name="connsiteX3" fmla="*/ 17875 w 202530"/>
                <a:gd name="connsiteY3" fmla="*/ 291464 h 335741"/>
                <a:gd name="connsiteX4" fmla="*/ 94568 w 202530"/>
                <a:gd name="connsiteY4" fmla="*/ 335742 h 335741"/>
                <a:gd name="connsiteX5" fmla="*/ 191276 w 202530"/>
                <a:gd name="connsiteY5" fmla="*/ 268196 h 335741"/>
                <a:gd name="connsiteX6" fmla="*/ 103714 w 202530"/>
                <a:gd name="connsiteY6" fmla="*/ 8914 h 335741"/>
                <a:gd name="connsiteX7" fmla="*/ 73672 w 202530"/>
                <a:gd name="connsiteY7" fmla="*/ 1911 h 335741"/>
                <a:gd name="connsiteX8" fmla="*/ 141180 w 202530"/>
                <a:gd name="connsiteY8" fmla="*/ 246118 h 335741"/>
                <a:gd name="connsiteX9" fmla="*/ 94720 w 202530"/>
                <a:gd name="connsiteY9" fmla="*/ 280829 h 335741"/>
                <a:gd name="connsiteX10" fmla="*/ 64946 w 202530"/>
                <a:gd name="connsiteY10" fmla="*/ 263072 h 335741"/>
                <a:gd name="connsiteX11" fmla="*/ 92615 w 202530"/>
                <a:gd name="connsiteY11" fmla="*/ 80482 h 335741"/>
                <a:gd name="connsiteX12" fmla="*/ 141179 w 202530"/>
                <a:gd name="connsiteY12" fmla="*/ 246113 h 335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2530" h="335741">
                  <a:moveTo>
                    <a:pt x="73672" y="1914"/>
                  </a:moveTo>
                  <a:cubicBezTo>
                    <a:pt x="63186" y="6047"/>
                    <a:pt x="56221" y="16189"/>
                    <a:pt x="56221" y="27479"/>
                  </a:cubicBezTo>
                  <a:lnTo>
                    <a:pt x="56221" y="29890"/>
                  </a:lnTo>
                  <a:cubicBezTo>
                    <a:pt x="-22270" y="182471"/>
                    <a:pt x="-1604" y="259162"/>
                    <a:pt x="17875" y="291464"/>
                  </a:cubicBezTo>
                  <a:cubicBezTo>
                    <a:pt x="34867" y="319592"/>
                    <a:pt x="62881" y="335742"/>
                    <a:pt x="94568" y="335742"/>
                  </a:cubicBezTo>
                  <a:cubicBezTo>
                    <a:pt x="135326" y="335742"/>
                    <a:pt x="173290" y="309259"/>
                    <a:pt x="191276" y="268196"/>
                  </a:cubicBezTo>
                  <a:cubicBezTo>
                    <a:pt x="205972" y="234747"/>
                    <a:pt x="226791" y="142439"/>
                    <a:pt x="103714" y="8914"/>
                  </a:cubicBezTo>
                  <a:cubicBezTo>
                    <a:pt x="96175" y="456"/>
                    <a:pt x="84273" y="-2222"/>
                    <a:pt x="73672" y="1911"/>
                  </a:cubicBezTo>
                  <a:close/>
                  <a:moveTo>
                    <a:pt x="141180" y="246118"/>
                  </a:moveTo>
                  <a:cubicBezTo>
                    <a:pt x="131957" y="267242"/>
                    <a:pt x="113702" y="280829"/>
                    <a:pt x="94720" y="280829"/>
                  </a:cubicBezTo>
                  <a:cubicBezTo>
                    <a:pt x="86033" y="280829"/>
                    <a:pt x="73825" y="277767"/>
                    <a:pt x="64946" y="263072"/>
                  </a:cubicBezTo>
                  <a:cubicBezTo>
                    <a:pt x="56947" y="249868"/>
                    <a:pt x="37124" y="199543"/>
                    <a:pt x="92615" y="80482"/>
                  </a:cubicBezTo>
                  <a:cubicBezTo>
                    <a:pt x="141333" y="144202"/>
                    <a:pt x="159434" y="204397"/>
                    <a:pt x="141179" y="246113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2416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7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矩形 93">
            <a:extLst>
              <a:ext uri="{FF2B5EF4-FFF2-40B4-BE49-F238E27FC236}">
                <a16:creationId xmlns:a16="http://schemas.microsoft.com/office/drawing/2014/main" id="{CE6B92B6-4823-3134-F0B8-C58564E41E4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F7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1963E0F-F16D-69F9-74C3-B66915E337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20000">
            <a:off x="1238029" y="1339895"/>
            <a:ext cx="3139200" cy="4702366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B246560A-74E2-8F0F-315A-46F2290ED1C2}"/>
              </a:ext>
            </a:extLst>
          </p:cNvPr>
          <p:cNvGrpSpPr/>
          <p:nvPr/>
        </p:nvGrpSpPr>
        <p:grpSpPr>
          <a:xfrm rot="420000">
            <a:off x="1185870" y="815739"/>
            <a:ext cx="700791" cy="700791"/>
            <a:chOff x="856104" y="755555"/>
            <a:chExt cx="1001546" cy="1001546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774C2F8F-B9DA-84C5-CDB8-BAFC3DD22285}"/>
                </a:ext>
              </a:extLst>
            </p:cNvPr>
            <p:cNvSpPr/>
            <p:nvPr/>
          </p:nvSpPr>
          <p:spPr>
            <a:xfrm>
              <a:off x="1019214" y="915670"/>
              <a:ext cx="675326" cy="675326"/>
            </a:xfrm>
            <a:prstGeom prst="ellipse">
              <a:avLst/>
            </a:prstGeom>
            <a:solidFill>
              <a:srgbClr val="F297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92C9E534-7668-6131-CCFD-4244B6700D75}"/>
                </a:ext>
              </a:extLst>
            </p:cNvPr>
            <p:cNvSpPr txBox="1"/>
            <p:nvPr/>
          </p:nvSpPr>
          <p:spPr>
            <a:xfrm>
              <a:off x="856104" y="755555"/>
              <a:ext cx="1001546" cy="1001546"/>
            </a:xfrm>
            <a:prstGeom prst="rect">
              <a:avLst/>
            </a:prstGeom>
            <a:noFill/>
          </p:spPr>
          <p:txBody>
            <a:bodyPr wrap="square" rtlCol="0">
              <a:prstTxWarp prst="textCircle">
                <a:avLst/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fr-FR" altLang="zh-CN" sz="2000" b="1">
                  <a:solidFill>
                    <a:srgbClr val="696969"/>
                  </a:solidFill>
                  <a:latin typeface="Amasis MT Pro" panose="020B0604020202020204" pitchFamily="18" charset="0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PE  LLENT    ESQ UE NET   US ET T  URPIS</a:t>
              </a:r>
              <a:endParaRPr lang="zh-CN" altLang="en-US" sz="2000" b="1">
                <a:solidFill>
                  <a:srgbClr val="696969"/>
                </a:solidFill>
                <a:latin typeface="Amasis MT Pro" panose="020B06040202020202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DEBF81FA-2FAA-DC18-F1E6-0CC402A40D88}"/>
              </a:ext>
            </a:extLst>
          </p:cNvPr>
          <p:cNvSpPr txBox="1"/>
          <p:nvPr/>
        </p:nvSpPr>
        <p:spPr>
          <a:xfrm>
            <a:off x="5225570" y="1427354"/>
            <a:ext cx="31662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2400" b="1">
                <a:solidFill>
                  <a:srgbClr val="625F8A"/>
                </a:solidFill>
                <a:latin typeface="Amasis MT Pro" panose="020B06040202020202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TITLE GOES HERE</a:t>
            </a:r>
            <a:endParaRPr lang="zh-CN" altLang="en-US" sz="2400" b="1">
              <a:solidFill>
                <a:srgbClr val="625F8A"/>
              </a:solidFill>
              <a:latin typeface="Amasis MT Pro" panose="020B0604020202020204" pitchFamily="18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DAC357C-4E7A-475D-6BCD-7259883016C0}"/>
              </a:ext>
            </a:extLst>
          </p:cNvPr>
          <p:cNvSpPr txBox="1"/>
          <p:nvPr/>
        </p:nvSpPr>
        <p:spPr>
          <a:xfrm>
            <a:off x="5225570" y="2327820"/>
            <a:ext cx="5397596" cy="846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625F8A"/>
                </a:solidFill>
                <a:latin typeface="Amasis MT Pro" panose="020B06040202020202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400">
              <a:solidFill>
                <a:srgbClr val="625F8A"/>
              </a:solidFill>
              <a:latin typeface="Amasis MT Pro" panose="020B0604020202020204" pitchFamily="18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03DCFC69-C48D-8890-552D-CB15726FE6BF}"/>
              </a:ext>
            </a:extLst>
          </p:cNvPr>
          <p:cNvCxnSpPr>
            <a:cxnSpLocks/>
          </p:cNvCxnSpPr>
          <p:nvPr/>
        </p:nvCxnSpPr>
        <p:spPr>
          <a:xfrm>
            <a:off x="5320572" y="3647504"/>
            <a:ext cx="4705657" cy="0"/>
          </a:xfrm>
          <a:prstGeom prst="line">
            <a:avLst/>
          </a:prstGeom>
          <a:ln w="12700">
            <a:solidFill>
              <a:srgbClr val="625F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5C678A46-58D9-E5AE-1180-9A98EF4E8F23}"/>
              </a:ext>
            </a:extLst>
          </p:cNvPr>
          <p:cNvSpPr txBox="1"/>
          <p:nvPr/>
        </p:nvSpPr>
        <p:spPr>
          <a:xfrm>
            <a:off x="5225570" y="4120994"/>
            <a:ext cx="5397596" cy="846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625F8A"/>
                </a:solidFill>
                <a:latin typeface="Amasis MT Pro" panose="020B06040202020202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400">
              <a:solidFill>
                <a:srgbClr val="625F8A"/>
              </a:solidFill>
              <a:latin typeface="Amasis MT Pro" panose="020B0604020202020204" pitchFamily="18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74F33FFC-1619-A84A-35CC-E684D9154E3B}"/>
              </a:ext>
            </a:extLst>
          </p:cNvPr>
          <p:cNvGrpSpPr/>
          <p:nvPr/>
        </p:nvGrpSpPr>
        <p:grpSpPr>
          <a:xfrm flipH="1">
            <a:off x="9329361" y="3719238"/>
            <a:ext cx="2231354" cy="2496784"/>
            <a:chOff x="13256386" y="421535"/>
            <a:chExt cx="4155137" cy="4649410"/>
          </a:xfrm>
          <a:solidFill>
            <a:srgbClr val="F29746"/>
          </a:solidFill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1722B887-59B1-1071-58F8-DBD1B467AAF0}"/>
                </a:ext>
              </a:extLst>
            </p:cNvPr>
            <p:cNvSpPr/>
            <p:nvPr/>
          </p:nvSpPr>
          <p:spPr>
            <a:xfrm>
              <a:off x="13256386" y="4836451"/>
              <a:ext cx="4155137" cy="234494"/>
            </a:xfrm>
            <a:custGeom>
              <a:avLst/>
              <a:gdLst>
                <a:gd name="connsiteX0" fmla="*/ 44648 w 4155137"/>
                <a:gd name="connsiteY0" fmla="*/ 163129 h 234494"/>
                <a:gd name="connsiteX1" fmla="*/ 1224126 w 4155137"/>
                <a:gd name="connsiteY1" fmla="*/ 123519 h 234494"/>
                <a:gd name="connsiteX2" fmla="*/ 2365200 w 4155137"/>
                <a:gd name="connsiteY2" fmla="*/ 100136 h 234494"/>
                <a:gd name="connsiteX3" fmla="*/ 3439946 w 4155137"/>
                <a:gd name="connsiteY3" fmla="*/ 208482 h 234494"/>
                <a:gd name="connsiteX4" fmla="*/ 4131526 w 4155137"/>
                <a:gd name="connsiteY4" fmla="*/ 179894 h 234494"/>
                <a:gd name="connsiteX5" fmla="*/ 4112544 w 4155137"/>
                <a:gd name="connsiteY5" fmla="*/ 111047 h 234494"/>
                <a:gd name="connsiteX6" fmla="*/ 3314803 w 4155137"/>
                <a:gd name="connsiteY6" fmla="*/ 126584 h 234494"/>
                <a:gd name="connsiteX7" fmla="*/ 2154331 w 4155137"/>
                <a:gd name="connsiteY7" fmla="*/ 8862 h 234494"/>
                <a:gd name="connsiteX8" fmla="*/ 1017372 w 4155137"/>
                <a:gd name="connsiteY8" fmla="*/ 60642 h 234494"/>
                <a:gd name="connsiteX9" fmla="*/ 25706 w 4155137"/>
                <a:gd name="connsiteY9" fmla="*/ 94243 h 234494"/>
                <a:gd name="connsiteX10" fmla="*/ 44611 w 4155137"/>
                <a:gd name="connsiteY10" fmla="*/ 163129 h 234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55137" h="234494">
                  <a:moveTo>
                    <a:pt x="44648" y="163129"/>
                  </a:moveTo>
                  <a:cubicBezTo>
                    <a:pt x="431900" y="75337"/>
                    <a:pt x="830908" y="143534"/>
                    <a:pt x="1224126" y="123519"/>
                  </a:cubicBezTo>
                  <a:cubicBezTo>
                    <a:pt x="1607900" y="103963"/>
                    <a:pt x="1981034" y="62822"/>
                    <a:pt x="2365200" y="100136"/>
                  </a:cubicBezTo>
                  <a:cubicBezTo>
                    <a:pt x="2723599" y="134924"/>
                    <a:pt x="3080999" y="178015"/>
                    <a:pt x="3439946" y="208482"/>
                  </a:cubicBezTo>
                  <a:cubicBezTo>
                    <a:pt x="3659922" y="227120"/>
                    <a:pt x="3921388" y="268376"/>
                    <a:pt x="4131526" y="179894"/>
                  </a:cubicBezTo>
                  <a:cubicBezTo>
                    <a:pt x="4173317" y="162290"/>
                    <a:pt x="4155024" y="93136"/>
                    <a:pt x="4112544" y="111047"/>
                  </a:cubicBezTo>
                  <a:cubicBezTo>
                    <a:pt x="3875189" y="210929"/>
                    <a:pt x="3564287" y="146945"/>
                    <a:pt x="3314803" y="126584"/>
                  </a:cubicBezTo>
                  <a:cubicBezTo>
                    <a:pt x="2927316" y="94973"/>
                    <a:pt x="2541553" y="43959"/>
                    <a:pt x="2154331" y="8862"/>
                  </a:cubicBezTo>
                  <a:cubicBezTo>
                    <a:pt x="1780051" y="-25083"/>
                    <a:pt x="1391878" y="48586"/>
                    <a:pt x="1017372" y="60642"/>
                  </a:cubicBezTo>
                  <a:cubicBezTo>
                    <a:pt x="681321" y="71434"/>
                    <a:pt x="357976" y="18927"/>
                    <a:pt x="25706" y="94243"/>
                  </a:cubicBezTo>
                  <a:cubicBezTo>
                    <a:pt x="-19301" y="104423"/>
                    <a:pt x="-241" y="173309"/>
                    <a:pt x="44611" y="163129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17D1AE18-EF8F-DF8E-3765-4F75A99A8A73}"/>
                </a:ext>
              </a:extLst>
            </p:cNvPr>
            <p:cNvSpPr/>
            <p:nvPr/>
          </p:nvSpPr>
          <p:spPr>
            <a:xfrm>
              <a:off x="15105374" y="4105979"/>
              <a:ext cx="161876" cy="809255"/>
            </a:xfrm>
            <a:custGeom>
              <a:avLst/>
              <a:gdLst>
                <a:gd name="connsiteX0" fmla="*/ 106985 w 161876"/>
                <a:gd name="connsiteY0" fmla="*/ 783872 h 809255"/>
                <a:gd name="connsiteX1" fmla="*/ 67031 w 161876"/>
                <a:gd name="connsiteY1" fmla="*/ 17089 h 809255"/>
                <a:gd name="connsiteX2" fmla="*/ 5378 w 161876"/>
                <a:gd name="connsiteY2" fmla="*/ 53140 h 809255"/>
                <a:gd name="connsiteX3" fmla="*/ 38137 w 161876"/>
                <a:gd name="connsiteY3" fmla="*/ 764922 h 809255"/>
                <a:gd name="connsiteX4" fmla="*/ 106985 w 161876"/>
                <a:gd name="connsiteY4" fmla="*/ 783866 h 809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876" h="809255">
                  <a:moveTo>
                    <a:pt x="106985" y="783872"/>
                  </a:moveTo>
                  <a:cubicBezTo>
                    <a:pt x="170590" y="538983"/>
                    <a:pt x="203005" y="243423"/>
                    <a:pt x="67031" y="17089"/>
                  </a:cubicBezTo>
                  <a:cubicBezTo>
                    <a:pt x="43304" y="-22329"/>
                    <a:pt x="-18465" y="13530"/>
                    <a:pt x="5378" y="53140"/>
                  </a:cubicBezTo>
                  <a:cubicBezTo>
                    <a:pt x="130977" y="262250"/>
                    <a:pt x="96690" y="539323"/>
                    <a:pt x="38137" y="764922"/>
                  </a:cubicBezTo>
                  <a:cubicBezTo>
                    <a:pt x="26503" y="809468"/>
                    <a:pt x="95428" y="828374"/>
                    <a:pt x="106985" y="783866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EDDD75E2-C8FB-0F08-7E33-A64A0C30697A}"/>
                </a:ext>
              </a:extLst>
            </p:cNvPr>
            <p:cNvSpPr/>
            <p:nvPr/>
          </p:nvSpPr>
          <p:spPr>
            <a:xfrm>
              <a:off x="14342523" y="421535"/>
              <a:ext cx="1541515" cy="4498668"/>
            </a:xfrm>
            <a:custGeom>
              <a:avLst/>
              <a:gdLst>
                <a:gd name="connsiteX0" fmla="*/ 1156991 w 1541515"/>
                <a:gd name="connsiteY0" fmla="*/ 4464300 h 4498668"/>
                <a:gd name="connsiteX1" fmla="*/ 1115200 w 1541515"/>
                <a:gd name="connsiteY1" fmla="*/ 3996368 h 4498668"/>
                <a:gd name="connsiteX2" fmla="*/ 1036632 w 1541515"/>
                <a:gd name="connsiteY2" fmla="*/ 3745934 h 4498668"/>
                <a:gd name="connsiteX3" fmla="*/ 1225109 w 1541515"/>
                <a:gd name="connsiteY3" fmla="*/ 3191014 h 4498668"/>
                <a:gd name="connsiteX4" fmla="*/ 1541488 w 1541515"/>
                <a:gd name="connsiteY4" fmla="*/ 1870359 h 4498668"/>
                <a:gd name="connsiteX5" fmla="*/ 1240030 w 1541515"/>
                <a:gd name="connsiteY5" fmla="*/ 579291 h 4498668"/>
                <a:gd name="connsiteX6" fmla="*/ 723270 w 1541515"/>
                <a:gd name="connsiteY6" fmla="*/ 6423 h 4498668"/>
                <a:gd name="connsiteX7" fmla="*/ 183428 w 1541515"/>
                <a:gd name="connsiteY7" fmla="*/ 799267 h 4498668"/>
                <a:gd name="connsiteX8" fmla="*/ 36510 w 1541515"/>
                <a:gd name="connsiteY8" fmla="*/ 2249832 h 4498668"/>
                <a:gd name="connsiteX9" fmla="*/ 1012707 w 1541515"/>
                <a:gd name="connsiteY9" fmla="*/ 3683546 h 4498668"/>
                <a:gd name="connsiteX10" fmla="*/ 962191 w 1541515"/>
                <a:gd name="connsiteY10" fmla="*/ 3633030 h 4498668"/>
                <a:gd name="connsiteX11" fmla="*/ 355875 w 1541515"/>
                <a:gd name="connsiteY11" fmla="*/ 3023118 h 4498668"/>
                <a:gd name="connsiteX12" fmla="*/ 73904 w 1541515"/>
                <a:gd name="connsiteY12" fmla="*/ 1765067 h 4498668"/>
                <a:gd name="connsiteX13" fmla="*/ 426219 w 1541515"/>
                <a:gd name="connsiteY13" fmla="*/ 474783 h 4498668"/>
                <a:gd name="connsiteX14" fmla="*/ 665641 w 1541515"/>
                <a:gd name="connsiteY14" fmla="*/ 122694 h 4498668"/>
                <a:gd name="connsiteX15" fmla="*/ 1117417 w 1541515"/>
                <a:gd name="connsiteY15" fmla="*/ 504557 h 4498668"/>
                <a:gd name="connsiteX16" fmla="*/ 1355576 w 1541515"/>
                <a:gd name="connsiteY16" fmla="*/ 2727333 h 4498668"/>
                <a:gd name="connsiteX17" fmla="*/ 1065032 w 1541515"/>
                <a:gd name="connsiteY17" fmla="*/ 3339919 h 4498668"/>
                <a:gd name="connsiteX18" fmla="*/ 951483 w 1541515"/>
                <a:gd name="connsiteY18" fmla="*/ 3661843 h 4498668"/>
                <a:gd name="connsiteX19" fmla="*/ 1085615 w 1541515"/>
                <a:gd name="connsiteY19" fmla="*/ 4464288 h 4498668"/>
                <a:gd name="connsiteX20" fmla="*/ 1156990 w 1541515"/>
                <a:gd name="connsiteY20" fmla="*/ 4464364 h 449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41515" h="4498668">
                  <a:moveTo>
                    <a:pt x="1156991" y="4464300"/>
                  </a:moveTo>
                  <a:cubicBezTo>
                    <a:pt x="1169046" y="4307467"/>
                    <a:pt x="1145624" y="4149988"/>
                    <a:pt x="1115200" y="3996368"/>
                  </a:cubicBezTo>
                  <a:cubicBezTo>
                    <a:pt x="1098208" y="3910605"/>
                    <a:pt x="1065602" y="3828250"/>
                    <a:pt x="1036632" y="3745934"/>
                  </a:cubicBezTo>
                  <a:cubicBezTo>
                    <a:pt x="972185" y="3562923"/>
                    <a:pt x="1143058" y="3342301"/>
                    <a:pt x="1225109" y="3191014"/>
                  </a:cubicBezTo>
                  <a:cubicBezTo>
                    <a:pt x="1450786" y="2774675"/>
                    <a:pt x="1539382" y="2342914"/>
                    <a:pt x="1541488" y="1870359"/>
                  </a:cubicBezTo>
                  <a:cubicBezTo>
                    <a:pt x="1543479" y="1424364"/>
                    <a:pt x="1438657" y="977673"/>
                    <a:pt x="1240030" y="579291"/>
                  </a:cubicBezTo>
                  <a:cubicBezTo>
                    <a:pt x="1161155" y="421048"/>
                    <a:pt x="968502" y="-61001"/>
                    <a:pt x="723270" y="6423"/>
                  </a:cubicBezTo>
                  <a:cubicBezTo>
                    <a:pt x="472022" y="75501"/>
                    <a:pt x="264254" y="592224"/>
                    <a:pt x="183428" y="799267"/>
                  </a:cubicBezTo>
                  <a:cubicBezTo>
                    <a:pt x="2720" y="1262143"/>
                    <a:pt x="-40642" y="1758662"/>
                    <a:pt x="36510" y="2249832"/>
                  </a:cubicBezTo>
                  <a:cubicBezTo>
                    <a:pt x="71489" y="2472335"/>
                    <a:pt x="561421" y="4139015"/>
                    <a:pt x="1012707" y="3683546"/>
                  </a:cubicBezTo>
                  <a:cubicBezTo>
                    <a:pt x="1045160" y="3650786"/>
                    <a:pt x="994643" y="3600270"/>
                    <a:pt x="962191" y="3633030"/>
                  </a:cubicBezTo>
                  <a:cubicBezTo>
                    <a:pt x="728745" y="3868661"/>
                    <a:pt x="433792" y="3164334"/>
                    <a:pt x="355875" y="3023118"/>
                  </a:cubicBezTo>
                  <a:cubicBezTo>
                    <a:pt x="143973" y="2638963"/>
                    <a:pt x="80487" y="2198052"/>
                    <a:pt x="73904" y="1765067"/>
                  </a:cubicBezTo>
                  <a:cubicBezTo>
                    <a:pt x="66862" y="1301809"/>
                    <a:pt x="196329" y="873988"/>
                    <a:pt x="426219" y="474783"/>
                  </a:cubicBezTo>
                  <a:cubicBezTo>
                    <a:pt x="496521" y="352701"/>
                    <a:pt x="569042" y="225955"/>
                    <a:pt x="665641" y="122694"/>
                  </a:cubicBezTo>
                  <a:cubicBezTo>
                    <a:pt x="844282" y="-68125"/>
                    <a:pt x="1062622" y="403254"/>
                    <a:pt x="1117417" y="504557"/>
                  </a:cubicBezTo>
                  <a:cubicBezTo>
                    <a:pt x="1486760" y="1186987"/>
                    <a:pt x="1562805" y="1980105"/>
                    <a:pt x="1355576" y="2727333"/>
                  </a:cubicBezTo>
                  <a:cubicBezTo>
                    <a:pt x="1294956" y="2945897"/>
                    <a:pt x="1169087" y="3140459"/>
                    <a:pt x="1065032" y="3339919"/>
                  </a:cubicBezTo>
                  <a:cubicBezTo>
                    <a:pt x="1017998" y="3430045"/>
                    <a:pt x="944439" y="3557366"/>
                    <a:pt x="951483" y="3661843"/>
                  </a:cubicBezTo>
                  <a:cubicBezTo>
                    <a:pt x="970005" y="3935899"/>
                    <a:pt x="1107855" y="4175615"/>
                    <a:pt x="1085615" y="4464288"/>
                  </a:cubicBezTo>
                  <a:cubicBezTo>
                    <a:pt x="1081980" y="4510288"/>
                    <a:pt x="1153469" y="4509945"/>
                    <a:pt x="1156990" y="4464364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3333FC06-C1B8-7656-6D40-CBB2620BD2C6}"/>
                </a:ext>
              </a:extLst>
            </p:cNvPr>
            <p:cNvSpPr/>
            <p:nvPr/>
          </p:nvSpPr>
          <p:spPr>
            <a:xfrm>
              <a:off x="13793822" y="4308309"/>
              <a:ext cx="88426" cy="644714"/>
            </a:xfrm>
            <a:custGeom>
              <a:avLst/>
              <a:gdLst>
                <a:gd name="connsiteX0" fmla="*/ 71626 w 88426"/>
                <a:gd name="connsiteY0" fmla="*/ 610444 h 644714"/>
                <a:gd name="connsiteX1" fmla="*/ 88426 w 88426"/>
                <a:gd name="connsiteY1" fmla="*/ 34558 h 644714"/>
                <a:gd name="connsiteX2" fmla="*/ 16976 w 88426"/>
                <a:gd name="connsiteY2" fmla="*/ 34558 h 644714"/>
                <a:gd name="connsiteX3" fmla="*/ 176 w 88426"/>
                <a:gd name="connsiteY3" fmla="*/ 610444 h 644714"/>
                <a:gd name="connsiteX4" fmla="*/ 71626 w 88426"/>
                <a:gd name="connsiteY4" fmla="*/ 610444 h 644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426" h="644714">
                  <a:moveTo>
                    <a:pt x="71626" y="610444"/>
                  </a:moveTo>
                  <a:cubicBezTo>
                    <a:pt x="89116" y="419056"/>
                    <a:pt x="88388" y="226552"/>
                    <a:pt x="88426" y="34558"/>
                  </a:cubicBezTo>
                  <a:cubicBezTo>
                    <a:pt x="88426" y="-11519"/>
                    <a:pt x="16976" y="-11519"/>
                    <a:pt x="16976" y="34558"/>
                  </a:cubicBezTo>
                  <a:cubicBezTo>
                    <a:pt x="16976" y="226601"/>
                    <a:pt x="17665" y="419056"/>
                    <a:pt x="176" y="610444"/>
                  </a:cubicBezTo>
                  <a:cubicBezTo>
                    <a:pt x="-3996" y="656329"/>
                    <a:pt x="67455" y="655946"/>
                    <a:pt x="71626" y="610444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096785C4-9605-5DCF-A251-4DB9AC490384}"/>
                </a:ext>
              </a:extLst>
            </p:cNvPr>
            <p:cNvSpPr/>
            <p:nvPr/>
          </p:nvSpPr>
          <p:spPr>
            <a:xfrm>
              <a:off x="14371238" y="4150427"/>
              <a:ext cx="129169" cy="810851"/>
            </a:xfrm>
            <a:custGeom>
              <a:avLst/>
              <a:gdLst>
                <a:gd name="connsiteX0" fmla="*/ 113781 w 129169"/>
                <a:gd name="connsiteY0" fmla="*/ 784981 h 810851"/>
                <a:gd name="connsiteX1" fmla="*/ 71608 w 129169"/>
                <a:gd name="connsiteY1" fmla="*/ 34314 h 810851"/>
                <a:gd name="connsiteX2" fmla="*/ 157 w 129169"/>
                <a:gd name="connsiteY2" fmla="*/ 34314 h 810851"/>
                <a:gd name="connsiteX3" fmla="*/ 44895 w 129169"/>
                <a:gd name="connsiteY3" fmla="*/ 766004 h 810851"/>
                <a:gd name="connsiteX4" fmla="*/ 113780 w 129169"/>
                <a:gd name="connsiteY4" fmla="*/ 784986 h 810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169" h="810851">
                  <a:moveTo>
                    <a:pt x="113781" y="784981"/>
                  </a:moveTo>
                  <a:cubicBezTo>
                    <a:pt x="158634" y="532440"/>
                    <a:pt x="93307" y="285591"/>
                    <a:pt x="71608" y="34314"/>
                  </a:cubicBezTo>
                  <a:cubicBezTo>
                    <a:pt x="67666" y="-11227"/>
                    <a:pt x="-3784" y="-11648"/>
                    <a:pt x="157" y="34314"/>
                  </a:cubicBezTo>
                  <a:cubicBezTo>
                    <a:pt x="21205" y="277940"/>
                    <a:pt x="88331" y="521301"/>
                    <a:pt x="44895" y="766004"/>
                  </a:cubicBezTo>
                  <a:cubicBezTo>
                    <a:pt x="36935" y="811048"/>
                    <a:pt x="105782" y="830297"/>
                    <a:pt x="113780" y="784986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1EB78C0F-1EE2-8B09-ED64-6FE871AA6A0B}"/>
                </a:ext>
              </a:extLst>
            </p:cNvPr>
            <p:cNvSpPr/>
            <p:nvPr/>
          </p:nvSpPr>
          <p:spPr>
            <a:xfrm>
              <a:off x="13803350" y="4072197"/>
              <a:ext cx="78968" cy="305193"/>
            </a:xfrm>
            <a:custGeom>
              <a:avLst/>
              <a:gdLst>
                <a:gd name="connsiteX0" fmla="*/ 78949 w 78968"/>
                <a:gd name="connsiteY0" fmla="*/ 270680 h 305193"/>
                <a:gd name="connsiteX1" fmla="*/ 77686 w 78968"/>
                <a:gd name="connsiteY1" fmla="*/ 44699 h 305193"/>
                <a:gd name="connsiteX2" fmla="*/ 8839 w 78968"/>
                <a:gd name="connsiteY2" fmla="*/ 25717 h 305193"/>
                <a:gd name="connsiteX3" fmla="*/ 7576 w 78968"/>
                <a:gd name="connsiteY3" fmla="*/ 270646 h 305193"/>
                <a:gd name="connsiteX4" fmla="*/ 78950 w 78968"/>
                <a:gd name="connsiteY4" fmla="*/ 270684 h 305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968" h="305193">
                  <a:moveTo>
                    <a:pt x="78949" y="270680"/>
                  </a:moveTo>
                  <a:cubicBezTo>
                    <a:pt x="76768" y="196168"/>
                    <a:pt x="61459" y="118599"/>
                    <a:pt x="77686" y="44699"/>
                  </a:cubicBezTo>
                  <a:cubicBezTo>
                    <a:pt x="87560" y="-229"/>
                    <a:pt x="18712" y="-19327"/>
                    <a:pt x="8839" y="25717"/>
                  </a:cubicBezTo>
                  <a:cubicBezTo>
                    <a:pt x="-8918" y="106697"/>
                    <a:pt x="5165" y="188977"/>
                    <a:pt x="7576" y="270646"/>
                  </a:cubicBezTo>
                  <a:cubicBezTo>
                    <a:pt x="8839" y="316646"/>
                    <a:pt x="80289" y="316761"/>
                    <a:pt x="78950" y="270684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7E0E9390-A2B9-5568-478C-3E200D815B15}"/>
                </a:ext>
              </a:extLst>
            </p:cNvPr>
            <p:cNvSpPr/>
            <p:nvPr/>
          </p:nvSpPr>
          <p:spPr>
            <a:xfrm>
              <a:off x="13583002" y="3146347"/>
              <a:ext cx="450162" cy="1025085"/>
            </a:xfrm>
            <a:custGeom>
              <a:avLst/>
              <a:gdLst>
                <a:gd name="connsiteX0" fmla="*/ 263538 w 450162"/>
                <a:gd name="connsiteY0" fmla="*/ 925345 h 1025085"/>
                <a:gd name="connsiteX1" fmla="*/ 288796 w 450162"/>
                <a:gd name="connsiteY1" fmla="*/ 61286 h 1025085"/>
                <a:gd name="connsiteX2" fmla="*/ 229133 w 450162"/>
                <a:gd name="connsiteY2" fmla="*/ 45518 h 1025085"/>
                <a:gd name="connsiteX3" fmla="*/ 353665 w 450162"/>
                <a:gd name="connsiteY3" fmla="*/ 492552 h 1025085"/>
                <a:gd name="connsiteX4" fmla="*/ 281602 w 450162"/>
                <a:gd name="connsiteY4" fmla="*/ 930210 h 1025085"/>
                <a:gd name="connsiteX5" fmla="*/ 245551 w 450162"/>
                <a:gd name="connsiteY5" fmla="*/ 991863 h 1025085"/>
                <a:gd name="connsiteX6" fmla="*/ 298020 w 450162"/>
                <a:gd name="connsiteY6" fmla="*/ 26541 h 1025085"/>
                <a:gd name="connsiteX7" fmla="*/ 238357 w 450162"/>
                <a:gd name="connsiteY7" fmla="*/ 10774 h 1025085"/>
                <a:gd name="connsiteX8" fmla="*/ 263615 w 450162"/>
                <a:gd name="connsiteY8" fmla="*/ 996758 h 1025085"/>
                <a:gd name="connsiteX9" fmla="*/ 263538 w 450162"/>
                <a:gd name="connsiteY9" fmla="*/ 925384 h 1025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0162" h="1025085">
                  <a:moveTo>
                    <a:pt x="263538" y="925345"/>
                  </a:moveTo>
                  <a:cubicBezTo>
                    <a:pt x="-106569" y="889677"/>
                    <a:pt x="140152" y="222439"/>
                    <a:pt x="288796" y="61286"/>
                  </a:cubicBezTo>
                  <a:cubicBezTo>
                    <a:pt x="268896" y="56043"/>
                    <a:pt x="249033" y="50762"/>
                    <a:pt x="229133" y="45518"/>
                  </a:cubicBezTo>
                  <a:cubicBezTo>
                    <a:pt x="288757" y="187116"/>
                    <a:pt x="322397" y="342763"/>
                    <a:pt x="353665" y="492552"/>
                  </a:cubicBezTo>
                  <a:cubicBezTo>
                    <a:pt x="369394" y="567944"/>
                    <a:pt x="464647" y="1038547"/>
                    <a:pt x="281602" y="930210"/>
                  </a:cubicBezTo>
                  <a:cubicBezTo>
                    <a:pt x="241877" y="906674"/>
                    <a:pt x="205941" y="968441"/>
                    <a:pt x="245551" y="991863"/>
                  </a:cubicBezTo>
                  <a:cubicBezTo>
                    <a:pt x="640111" y="1225428"/>
                    <a:pt x="352320" y="155432"/>
                    <a:pt x="298020" y="26541"/>
                  </a:cubicBezTo>
                  <a:cubicBezTo>
                    <a:pt x="288376" y="3502"/>
                    <a:pt x="258525" y="-11117"/>
                    <a:pt x="238357" y="10774"/>
                  </a:cubicBezTo>
                  <a:cubicBezTo>
                    <a:pt x="44746" y="220687"/>
                    <a:pt x="-195363" y="952563"/>
                    <a:pt x="263615" y="996758"/>
                  </a:cubicBezTo>
                  <a:cubicBezTo>
                    <a:pt x="309386" y="1001236"/>
                    <a:pt x="308965" y="929786"/>
                    <a:pt x="263538" y="925384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E6BC78AE-48EB-38AB-2B45-2F9D70C697C0}"/>
                </a:ext>
              </a:extLst>
            </p:cNvPr>
            <p:cNvSpPr/>
            <p:nvPr/>
          </p:nvSpPr>
          <p:spPr>
            <a:xfrm>
              <a:off x="14196902" y="3567475"/>
              <a:ext cx="379896" cy="650139"/>
            </a:xfrm>
            <a:custGeom>
              <a:avLst/>
              <a:gdLst>
                <a:gd name="connsiteX0" fmla="*/ 72287 w 379896"/>
                <a:gd name="connsiteY0" fmla="*/ 573581 h 650139"/>
                <a:gd name="connsiteX1" fmla="*/ 218744 w 379896"/>
                <a:gd name="connsiteY1" fmla="*/ 53412 h 650139"/>
                <a:gd name="connsiteX2" fmla="*/ 157091 w 379896"/>
                <a:gd name="connsiteY2" fmla="*/ 53412 h 650139"/>
                <a:gd name="connsiteX3" fmla="*/ 303548 w 379896"/>
                <a:gd name="connsiteY3" fmla="*/ 607176 h 650139"/>
                <a:gd name="connsiteX4" fmla="*/ 339254 w 379896"/>
                <a:gd name="connsiteY4" fmla="*/ 571470 h 650139"/>
                <a:gd name="connsiteX5" fmla="*/ 54529 w 379896"/>
                <a:gd name="connsiteY5" fmla="*/ 542729 h 650139"/>
                <a:gd name="connsiteX6" fmla="*/ 18479 w 379896"/>
                <a:gd name="connsiteY6" fmla="*/ 604382 h 650139"/>
                <a:gd name="connsiteX7" fmla="*/ 339257 w 379896"/>
                <a:gd name="connsiteY7" fmla="*/ 642920 h 650139"/>
                <a:gd name="connsiteX8" fmla="*/ 374963 w 379896"/>
                <a:gd name="connsiteY8" fmla="*/ 607215 h 650139"/>
                <a:gd name="connsiteX9" fmla="*/ 218708 w 379896"/>
                <a:gd name="connsiteY9" fmla="*/ 17358 h 650139"/>
                <a:gd name="connsiteX10" fmla="*/ 157054 w 379896"/>
                <a:gd name="connsiteY10" fmla="*/ 17358 h 650139"/>
                <a:gd name="connsiteX11" fmla="*/ 800 w 379896"/>
                <a:gd name="connsiteY11" fmla="*/ 573542 h 650139"/>
                <a:gd name="connsiteX12" fmla="*/ 72289 w 379896"/>
                <a:gd name="connsiteY12" fmla="*/ 573580 h 650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9896" h="650139">
                  <a:moveTo>
                    <a:pt x="72287" y="573581"/>
                  </a:moveTo>
                  <a:cubicBezTo>
                    <a:pt x="76113" y="399907"/>
                    <a:pt x="121885" y="199605"/>
                    <a:pt x="218744" y="53412"/>
                  </a:cubicBezTo>
                  <a:lnTo>
                    <a:pt x="157091" y="53412"/>
                  </a:lnTo>
                  <a:cubicBezTo>
                    <a:pt x="250776" y="224862"/>
                    <a:pt x="328541" y="407980"/>
                    <a:pt x="303548" y="607176"/>
                  </a:cubicBezTo>
                  <a:lnTo>
                    <a:pt x="339254" y="571470"/>
                  </a:lnTo>
                  <a:cubicBezTo>
                    <a:pt x="237530" y="583371"/>
                    <a:pt x="149738" y="586969"/>
                    <a:pt x="54529" y="542729"/>
                  </a:cubicBezTo>
                  <a:cubicBezTo>
                    <a:pt x="13044" y="523402"/>
                    <a:pt x="-23236" y="585017"/>
                    <a:pt x="18479" y="604382"/>
                  </a:cubicBezTo>
                  <a:cubicBezTo>
                    <a:pt x="125904" y="654402"/>
                    <a:pt x="222455" y="656621"/>
                    <a:pt x="339257" y="642920"/>
                  </a:cubicBezTo>
                  <a:cubicBezTo>
                    <a:pt x="360573" y="640471"/>
                    <a:pt x="372360" y="628416"/>
                    <a:pt x="374963" y="607215"/>
                  </a:cubicBezTo>
                  <a:cubicBezTo>
                    <a:pt x="401369" y="396459"/>
                    <a:pt x="317826" y="198723"/>
                    <a:pt x="218708" y="17358"/>
                  </a:cubicBezTo>
                  <a:cubicBezTo>
                    <a:pt x="205237" y="-7402"/>
                    <a:pt x="171292" y="-4111"/>
                    <a:pt x="157054" y="17358"/>
                  </a:cubicBezTo>
                  <a:cubicBezTo>
                    <a:pt x="52764" y="174651"/>
                    <a:pt x="4934" y="386662"/>
                    <a:pt x="800" y="573542"/>
                  </a:cubicBezTo>
                  <a:cubicBezTo>
                    <a:pt x="-195" y="619734"/>
                    <a:pt x="71255" y="619619"/>
                    <a:pt x="72289" y="573580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EF5F5592-E49C-B473-781A-214C21F89204}"/>
                </a:ext>
              </a:extLst>
            </p:cNvPr>
            <p:cNvSpPr/>
            <p:nvPr/>
          </p:nvSpPr>
          <p:spPr>
            <a:xfrm>
              <a:off x="16108633" y="4509238"/>
              <a:ext cx="127345" cy="479702"/>
            </a:xfrm>
            <a:custGeom>
              <a:avLst/>
              <a:gdLst>
                <a:gd name="connsiteX0" fmla="*/ 70215 w 127345"/>
                <a:gd name="connsiteY0" fmla="*/ 454288 h 479702"/>
                <a:gd name="connsiteX1" fmla="*/ 126969 w 127345"/>
                <a:gd name="connsiteY1" fmla="*/ 44914 h 479702"/>
                <a:gd name="connsiteX2" fmla="*/ 58122 w 127345"/>
                <a:gd name="connsiteY2" fmla="*/ 25932 h 479702"/>
                <a:gd name="connsiteX3" fmla="*/ 1367 w 127345"/>
                <a:gd name="connsiteY3" fmla="*/ 435306 h 479702"/>
                <a:gd name="connsiteX4" fmla="*/ 70215 w 127345"/>
                <a:gd name="connsiteY4" fmla="*/ 454288 h 479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345" h="479702">
                  <a:moveTo>
                    <a:pt x="70215" y="454288"/>
                  </a:moveTo>
                  <a:cubicBezTo>
                    <a:pt x="105691" y="320576"/>
                    <a:pt x="108638" y="181457"/>
                    <a:pt x="126969" y="44914"/>
                  </a:cubicBezTo>
                  <a:cubicBezTo>
                    <a:pt x="133016" y="-130"/>
                    <a:pt x="64207" y="-19532"/>
                    <a:pt x="58122" y="25932"/>
                  </a:cubicBezTo>
                  <a:cubicBezTo>
                    <a:pt x="39790" y="162289"/>
                    <a:pt x="36729" y="301741"/>
                    <a:pt x="1367" y="435306"/>
                  </a:cubicBezTo>
                  <a:cubicBezTo>
                    <a:pt x="-10496" y="479929"/>
                    <a:pt x="58428" y="498834"/>
                    <a:pt x="70215" y="454288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918ED3E8-0805-4248-7964-23676E96E2E6}"/>
                </a:ext>
              </a:extLst>
            </p:cNvPr>
            <p:cNvSpPr/>
            <p:nvPr/>
          </p:nvSpPr>
          <p:spPr>
            <a:xfrm>
              <a:off x="16888684" y="4358853"/>
              <a:ext cx="83046" cy="701610"/>
            </a:xfrm>
            <a:custGeom>
              <a:avLst/>
              <a:gdLst>
                <a:gd name="connsiteX0" fmla="*/ 83047 w 83046"/>
                <a:gd name="connsiteY0" fmla="*/ 667081 h 701610"/>
                <a:gd name="connsiteX1" fmla="*/ 71451 w 83046"/>
                <a:gd name="connsiteY1" fmla="*/ 34558 h 701610"/>
                <a:gd name="connsiteX2" fmla="*/ 0 w 83046"/>
                <a:gd name="connsiteY2" fmla="*/ 34558 h 701610"/>
                <a:gd name="connsiteX3" fmla="*/ 11596 w 83046"/>
                <a:gd name="connsiteY3" fmla="*/ 667081 h 701610"/>
                <a:gd name="connsiteX4" fmla="*/ 83047 w 83046"/>
                <a:gd name="connsiteY4" fmla="*/ 667081 h 701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046" h="701610">
                  <a:moveTo>
                    <a:pt x="83047" y="667081"/>
                  </a:moveTo>
                  <a:cubicBezTo>
                    <a:pt x="82243" y="456217"/>
                    <a:pt x="72254" y="245500"/>
                    <a:pt x="71451" y="34558"/>
                  </a:cubicBezTo>
                  <a:cubicBezTo>
                    <a:pt x="71298" y="-11519"/>
                    <a:pt x="-153" y="-11519"/>
                    <a:pt x="0" y="34558"/>
                  </a:cubicBezTo>
                  <a:cubicBezTo>
                    <a:pt x="804" y="245422"/>
                    <a:pt x="10793" y="456139"/>
                    <a:pt x="11596" y="667081"/>
                  </a:cubicBezTo>
                  <a:cubicBezTo>
                    <a:pt x="11787" y="713120"/>
                    <a:pt x="83200" y="713120"/>
                    <a:pt x="83047" y="667081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C0AC78B5-F4A4-68C7-3760-7841361AA974}"/>
                </a:ext>
              </a:extLst>
            </p:cNvPr>
            <p:cNvSpPr/>
            <p:nvPr/>
          </p:nvSpPr>
          <p:spPr>
            <a:xfrm>
              <a:off x="15964831" y="4593001"/>
              <a:ext cx="1112033" cy="125575"/>
            </a:xfrm>
            <a:custGeom>
              <a:avLst/>
              <a:gdLst>
                <a:gd name="connsiteX0" fmla="*/ 34533 w 1112033"/>
                <a:gd name="connsiteY0" fmla="*/ 105218 h 125575"/>
                <a:gd name="connsiteX1" fmla="*/ 1086747 w 1112033"/>
                <a:gd name="connsiteY1" fmla="*/ 70316 h 125575"/>
                <a:gd name="connsiteX2" fmla="*/ 1067765 w 1112033"/>
                <a:gd name="connsiteY2" fmla="*/ 1469 h 125575"/>
                <a:gd name="connsiteX3" fmla="*/ 34558 w 1112033"/>
                <a:gd name="connsiteY3" fmla="*/ 33807 h 125575"/>
                <a:gd name="connsiteX4" fmla="*/ 34558 w 1112033"/>
                <a:gd name="connsiteY4" fmla="*/ 105220 h 12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2033" h="125575">
                  <a:moveTo>
                    <a:pt x="34533" y="105218"/>
                  </a:moveTo>
                  <a:cubicBezTo>
                    <a:pt x="386848" y="109620"/>
                    <a:pt x="741769" y="165685"/>
                    <a:pt x="1086747" y="70316"/>
                  </a:cubicBezTo>
                  <a:cubicBezTo>
                    <a:pt x="1131101" y="58070"/>
                    <a:pt x="1112234" y="-10855"/>
                    <a:pt x="1067765" y="1469"/>
                  </a:cubicBezTo>
                  <a:cubicBezTo>
                    <a:pt x="729381" y="94963"/>
                    <a:pt x="379780" y="38170"/>
                    <a:pt x="34558" y="33807"/>
                  </a:cubicBezTo>
                  <a:cubicBezTo>
                    <a:pt x="-11557" y="33195"/>
                    <a:pt x="-11481" y="104645"/>
                    <a:pt x="34558" y="105220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F51657A-C443-4EAF-80DD-187CB22B85F3}"/>
                </a:ext>
              </a:extLst>
            </p:cNvPr>
            <p:cNvSpPr/>
            <p:nvPr/>
          </p:nvSpPr>
          <p:spPr>
            <a:xfrm>
              <a:off x="16515255" y="4649886"/>
              <a:ext cx="86544" cy="383117"/>
            </a:xfrm>
            <a:custGeom>
              <a:avLst/>
              <a:gdLst>
                <a:gd name="connsiteX0" fmla="*/ 15016 w 86544"/>
                <a:gd name="connsiteY0" fmla="*/ 34519 h 383117"/>
                <a:gd name="connsiteX1" fmla="*/ 8089 w 86544"/>
                <a:gd name="connsiteY1" fmla="*/ 197054 h 383117"/>
                <a:gd name="connsiteX2" fmla="*/ 3344 w 86544"/>
                <a:gd name="connsiteY2" fmla="*/ 291389 h 383117"/>
                <a:gd name="connsiteX3" fmla="*/ 1468 w 86544"/>
                <a:gd name="connsiteY3" fmla="*/ 325718 h 383117"/>
                <a:gd name="connsiteX4" fmla="*/ 1315 w 86544"/>
                <a:gd name="connsiteY4" fmla="*/ 338309 h 383117"/>
                <a:gd name="connsiteX5" fmla="*/ 71503 w 86544"/>
                <a:gd name="connsiteY5" fmla="*/ 347838 h 383117"/>
                <a:gd name="connsiteX6" fmla="*/ 71503 w 86544"/>
                <a:gd name="connsiteY6" fmla="*/ 347150 h 383117"/>
                <a:gd name="connsiteX7" fmla="*/ 52 w 86544"/>
                <a:gd name="connsiteY7" fmla="*/ 347150 h 383117"/>
                <a:gd name="connsiteX8" fmla="*/ 52 w 86544"/>
                <a:gd name="connsiteY8" fmla="*/ 347838 h 383117"/>
                <a:gd name="connsiteX9" fmla="*/ 70240 w 86544"/>
                <a:gd name="connsiteY9" fmla="*/ 357329 h 383117"/>
                <a:gd name="connsiteX10" fmla="*/ 86544 w 86544"/>
                <a:gd name="connsiteY10" fmla="*/ 34562 h 383117"/>
                <a:gd name="connsiteX11" fmla="*/ 15017 w 86544"/>
                <a:gd name="connsiteY11" fmla="*/ 34524 h 383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6544" h="383117">
                  <a:moveTo>
                    <a:pt x="15016" y="34519"/>
                  </a:moveTo>
                  <a:cubicBezTo>
                    <a:pt x="14518" y="88709"/>
                    <a:pt x="10768" y="142934"/>
                    <a:pt x="8089" y="197054"/>
                  </a:cubicBezTo>
                  <a:cubicBezTo>
                    <a:pt x="6597" y="228473"/>
                    <a:pt x="4951" y="259970"/>
                    <a:pt x="3344" y="291389"/>
                  </a:cubicBezTo>
                  <a:cubicBezTo>
                    <a:pt x="2731" y="302833"/>
                    <a:pt x="2157" y="314236"/>
                    <a:pt x="1468" y="325718"/>
                  </a:cubicBezTo>
                  <a:cubicBezTo>
                    <a:pt x="1315" y="329277"/>
                    <a:pt x="-1211" y="355492"/>
                    <a:pt x="1315" y="338309"/>
                  </a:cubicBezTo>
                  <a:cubicBezTo>
                    <a:pt x="24698" y="341524"/>
                    <a:pt x="48081" y="344662"/>
                    <a:pt x="71503" y="347838"/>
                  </a:cubicBezTo>
                  <a:lnTo>
                    <a:pt x="71503" y="347150"/>
                  </a:lnTo>
                  <a:cubicBezTo>
                    <a:pt x="69207" y="301302"/>
                    <a:pt x="-2205" y="301073"/>
                    <a:pt x="52" y="347150"/>
                  </a:cubicBezTo>
                  <a:lnTo>
                    <a:pt x="52" y="347838"/>
                  </a:lnTo>
                  <a:cubicBezTo>
                    <a:pt x="1928" y="386031"/>
                    <a:pt x="64117" y="399006"/>
                    <a:pt x="70240" y="357329"/>
                  </a:cubicBezTo>
                  <a:cubicBezTo>
                    <a:pt x="85548" y="252588"/>
                    <a:pt x="85434" y="140342"/>
                    <a:pt x="86544" y="34562"/>
                  </a:cubicBezTo>
                  <a:cubicBezTo>
                    <a:pt x="86888" y="-11553"/>
                    <a:pt x="15476" y="-11476"/>
                    <a:pt x="15017" y="34524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id="{9BBA39CE-12AA-526B-5185-E9D1CB4FA358}"/>
              </a:ext>
            </a:extLst>
          </p:cNvPr>
          <p:cNvSpPr/>
          <p:nvPr/>
        </p:nvSpPr>
        <p:spPr>
          <a:xfrm>
            <a:off x="1" y="6443110"/>
            <a:ext cx="12191999" cy="414890"/>
          </a:xfrm>
          <a:custGeom>
            <a:avLst/>
            <a:gdLst>
              <a:gd name="connsiteX0" fmla="*/ 904219 w 12191999"/>
              <a:gd name="connsiteY0" fmla="*/ 292 h 414890"/>
              <a:gd name="connsiteX1" fmla="*/ 1111438 w 12191999"/>
              <a:gd name="connsiteY1" fmla="*/ 146709 h 414890"/>
              <a:gd name="connsiteX2" fmla="*/ 1297944 w 12191999"/>
              <a:gd name="connsiteY2" fmla="*/ 202310 h 414890"/>
              <a:gd name="connsiteX3" fmla="*/ 1691798 w 12191999"/>
              <a:gd name="connsiteY3" fmla="*/ 292 h 414890"/>
              <a:gd name="connsiteX4" fmla="*/ 1899223 w 12191999"/>
              <a:gd name="connsiteY4" fmla="*/ 146709 h 414890"/>
              <a:gd name="connsiteX5" fmla="*/ 2085812 w 12191999"/>
              <a:gd name="connsiteY5" fmla="*/ 202310 h 414890"/>
              <a:gd name="connsiteX6" fmla="*/ 2479612 w 12191999"/>
              <a:gd name="connsiteY6" fmla="*/ 292 h 414890"/>
              <a:gd name="connsiteX7" fmla="*/ 2687139 w 12191999"/>
              <a:gd name="connsiteY7" fmla="*/ 146709 h 414890"/>
              <a:gd name="connsiteX8" fmla="*/ 2873728 w 12191999"/>
              <a:gd name="connsiteY8" fmla="*/ 202310 h 414890"/>
              <a:gd name="connsiteX9" fmla="*/ 3212794 w 12191999"/>
              <a:gd name="connsiteY9" fmla="*/ 13714 h 414890"/>
              <a:gd name="connsiteX10" fmla="*/ 3248393 w 12191999"/>
              <a:gd name="connsiteY10" fmla="*/ 5035 h 414890"/>
              <a:gd name="connsiteX11" fmla="*/ 3249743 w 12191999"/>
              <a:gd name="connsiteY11" fmla="*/ 4101 h 414890"/>
              <a:gd name="connsiteX12" fmla="*/ 3250814 w 12191999"/>
              <a:gd name="connsiteY12" fmla="*/ 4445 h 414890"/>
              <a:gd name="connsiteX13" fmla="*/ 3254963 w 12191999"/>
              <a:gd name="connsiteY13" fmla="*/ 3433 h 414890"/>
              <a:gd name="connsiteX14" fmla="*/ 3261283 w 12191999"/>
              <a:gd name="connsiteY14" fmla="*/ 7804 h 414890"/>
              <a:gd name="connsiteX15" fmla="*/ 3299833 w 12191999"/>
              <a:gd name="connsiteY15" fmla="*/ 20173 h 414890"/>
              <a:gd name="connsiteX16" fmla="*/ 3445139 w 12191999"/>
              <a:gd name="connsiteY16" fmla="*/ 146709 h 414890"/>
              <a:gd name="connsiteX17" fmla="*/ 3631646 w 12191999"/>
              <a:gd name="connsiteY17" fmla="*/ 202310 h 414890"/>
              <a:gd name="connsiteX18" fmla="*/ 4025344 w 12191999"/>
              <a:gd name="connsiteY18" fmla="*/ 292 h 414890"/>
              <a:gd name="connsiteX19" fmla="*/ 4232561 w 12191999"/>
              <a:gd name="connsiteY19" fmla="*/ 146709 h 414890"/>
              <a:gd name="connsiteX20" fmla="*/ 4419068 w 12191999"/>
              <a:gd name="connsiteY20" fmla="*/ 202310 h 414890"/>
              <a:gd name="connsiteX21" fmla="*/ 4812922 w 12191999"/>
              <a:gd name="connsiteY21" fmla="*/ 292 h 414890"/>
              <a:gd name="connsiteX22" fmla="*/ 5020347 w 12191999"/>
              <a:gd name="connsiteY22" fmla="*/ 146709 h 414890"/>
              <a:gd name="connsiteX23" fmla="*/ 5206937 w 12191999"/>
              <a:gd name="connsiteY23" fmla="*/ 202310 h 414890"/>
              <a:gd name="connsiteX24" fmla="*/ 5600736 w 12191999"/>
              <a:gd name="connsiteY24" fmla="*/ 292 h 414890"/>
              <a:gd name="connsiteX25" fmla="*/ 5808263 w 12191999"/>
              <a:gd name="connsiteY25" fmla="*/ 146709 h 414890"/>
              <a:gd name="connsiteX26" fmla="*/ 5994851 w 12191999"/>
              <a:gd name="connsiteY26" fmla="*/ 202310 h 414890"/>
              <a:gd name="connsiteX27" fmla="*/ 6333917 w 12191999"/>
              <a:gd name="connsiteY27" fmla="*/ 13714 h 414890"/>
              <a:gd name="connsiteX28" fmla="*/ 6369517 w 12191999"/>
              <a:gd name="connsiteY28" fmla="*/ 5035 h 414890"/>
              <a:gd name="connsiteX29" fmla="*/ 6370868 w 12191999"/>
              <a:gd name="connsiteY29" fmla="*/ 4101 h 414890"/>
              <a:gd name="connsiteX30" fmla="*/ 6371939 w 12191999"/>
              <a:gd name="connsiteY30" fmla="*/ 4445 h 414890"/>
              <a:gd name="connsiteX31" fmla="*/ 6376087 w 12191999"/>
              <a:gd name="connsiteY31" fmla="*/ 3433 h 414890"/>
              <a:gd name="connsiteX32" fmla="*/ 6382407 w 12191999"/>
              <a:gd name="connsiteY32" fmla="*/ 7804 h 414890"/>
              <a:gd name="connsiteX33" fmla="*/ 6420956 w 12191999"/>
              <a:gd name="connsiteY33" fmla="*/ 20173 h 414890"/>
              <a:gd name="connsiteX34" fmla="*/ 6566262 w 12191999"/>
              <a:gd name="connsiteY34" fmla="*/ 146709 h 414890"/>
              <a:gd name="connsiteX35" fmla="*/ 6752770 w 12191999"/>
              <a:gd name="connsiteY35" fmla="*/ 202310 h 414890"/>
              <a:gd name="connsiteX36" fmla="*/ 7146467 w 12191999"/>
              <a:gd name="connsiteY36" fmla="*/ 292 h 414890"/>
              <a:gd name="connsiteX37" fmla="*/ 7353685 w 12191999"/>
              <a:gd name="connsiteY37" fmla="*/ 146709 h 414890"/>
              <a:gd name="connsiteX38" fmla="*/ 7540191 w 12191999"/>
              <a:gd name="connsiteY38" fmla="*/ 202310 h 414890"/>
              <a:gd name="connsiteX39" fmla="*/ 7934045 w 12191999"/>
              <a:gd name="connsiteY39" fmla="*/ 292 h 414890"/>
              <a:gd name="connsiteX40" fmla="*/ 8141471 w 12191999"/>
              <a:gd name="connsiteY40" fmla="*/ 146709 h 414890"/>
              <a:gd name="connsiteX41" fmla="*/ 8328060 w 12191999"/>
              <a:gd name="connsiteY41" fmla="*/ 202310 h 414890"/>
              <a:gd name="connsiteX42" fmla="*/ 8721859 w 12191999"/>
              <a:gd name="connsiteY42" fmla="*/ 292 h 414890"/>
              <a:gd name="connsiteX43" fmla="*/ 8929387 w 12191999"/>
              <a:gd name="connsiteY43" fmla="*/ 146709 h 414890"/>
              <a:gd name="connsiteX44" fmla="*/ 9115975 w 12191999"/>
              <a:gd name="connsiteY44" fmla="*/ 202310 h 414890"/>
              <a:gd name="connsiteX45" fmla="*/ 9455041 w 12191999"/>
              <a:gd name="connsiteY45" fmla="*/ 13714 h 414890"/>
              <a:gd name="connsiteX46" fmla="*/ 9490641 w 12191999"/>
              <a:gd name="connsiteY46" fmla="*/ 5035 h 414890"/>
              <a:gd name="connsiteX47" fmla="*/ 9491991 w 12191999"/>
              <a:gd name="connsiteY47" fmla="*/ 4101 h 414890"/>
              <a:gd name="connsiteX48" fmla="*/ 9493062 w 12191999"/>
              <a:gd name="connsiteY48" fmla="*/ 4445 h 414890"/>
              <a:gd name="connsiteX49" fmla="*/ 9497211 w 12191999"/>
              <a:gd name="connsiteY49" fmla="*/ 3433 h 414890"/>
              <a:gd name="connsiteX50" fmla="*/ 9503530 w 12191999"/>
              <a:gd name="connsiteY50" fmla="*/ 7804 h 414890"/>
              <a:gd name="connsiteX51" fmla="*/ 9542080 w 12191999"/>
              <a:gd name="connsiteY51" fmla="*/ 20173 h 414890"/>
              <a:gd name="connsiteX52" fmla="*/ 9687386 w 12191999"/>
              <a:gd name="connsiteY52" fmla="*/ 146709 h 414890"/>
              <a:gd name="connsiteX53" fmla="*/ 9873894 w 12191999"/>
              <a:gd name="connsiteY53" fmla="*/ 202310 h 414890"/>
              <a:gd name="connsiteX54" fmla="*/ 10267591 w 12191999"/>
              <a:gd name="connsiteY54" fmla="*/ 292 h 414890"/>
              <a:gd name="connsiteX55" fmla="*/ 10474809 w 12191999"/>
              <a:gd name="connsiteY55" fmla="*/ 146709 h 414890"/>
              <a:gd name="connsiteX56" fmla="*/ 10661315 w 12191999"/>
              <a:gd name="connsiteY56" fmla="*/ 202310 h 414890"/>
              <a:gd name="connsiteX57" fmla="*/ 11055169 w 12191999"/>
              <a:gd name="connsiteY57" fmla="*/ 292 h 414890"/>
              <a:gd name="connsiteX58" fmla="*/ 11262595 w 12191999"/>
              <a:gd name="connsiteY58" fmla="*/ 146709 h 414890"/>
              <a:gd name="connsiteX59" fmla="*/ 11449184 w 12191999"/>
              <a:gd name="connsiteY59" fmla="*/ 202310 h 414890"/>
              <a:gd name="connsiteX60" fmla="*/ 11842983 w 12191999"/>
              <a:gd name="connsiteY60" fmla="*/ 292 h 414890"/>
              <a:gd name="connsiteX61" fmla="*/ 12050511 w 12191999"/>
              <a:gd name="connsiteY61" fmla="*/ 146709 h 414890"/>
              <a:gd name="connsiteX62" fmla="*/ 12138295 w 12191999"/>
              <a:gd name="connsiteY62" fmla="*/ 186947 h 414890"/>
              <a:gd name="connsiteX63" fmla="*/ 12191999 w 12191999"/>
              <a:gd name="connsiteY63" fmla="*/ 195298 h 414890"/>
              <a:gd name="connsiteX64" fmla="*/ 12191999 w 12191999"/>
              <a:gd name="connsiteY64" fmla="*/ 414890 h 414890"/>
              <a:gd name="connsiteX65" fmla="*/ 0 w 12191999"/>
              <a:gd name="connsiteY65" fmla="*/ 414890 h 414890"/>
              <a:gd name="connsiteX66" fmla="*/ 0 w 12191999"/>
              <a:gd name="connsiteY66" fmla="*/ 209976 h 414890"/>
              <a:gd name="connsiteX67" fmla="*/ 65505 w 12191999"/>
              <a:gd name="connsiteY67" fmla="*/ 47752 h 414890"/>
              <a:gd name="connsiteX68" fmla="*/ 128620 w 12191999"/>
              <a:gd name="connsiteY68" fmla="*/ 4101 h 414890"/>
              <a:gd name="connsiteX69" fmla="*/ 178708 w 12191999"/>
              <a:gd name="connsiteY69" fmla="*/ 20173 h 414890"/>
              <a:gd name="connsiteX70" fmla="*/ 324014 w 12191999"/>
              <a:gd name="connsiteY70" fmla="*/ 146709 h 414890"/>
              <a:gd name="connsiteX71" fmla="*/ 510522 w 12191999"/>
              <a:gd name="connsiteY71" fmla="*/ 202310 h 414890"/>
              <a:gd name="connsiteX72" fmla="*/ 904219 w 12191999"/>
              <a:gd name="connsiteY72" fmla="*/ 292 h 414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12191999" h="414890">
                <a:moveTo>
                  <a:pt x="904219" y="292"/>
                </a:moveTo>
                <a:cubicBezTo>
                  <a:pt x="982398" y="-6548"/>
                  <a:pt x="1060160" y="109823"/>
                  <a:pt x="1111438" y="146709"/>
                </a:cubicBezTo>
                <a:cubicBezTo>
                  <a:pt x="1165957" y="185924"/>
                  <a:pt x="1228706" y="196240"/>
                  <a:pt x="1297944" y="202310"/>
                </a:cubicBezTo>
                <a:cubicBezTo>
                  <a:pt x="1494453" y="219532"/>
                  <a:pt x="1531010" y="14369"/>
                  <a:pt x="1691798" y="292"/>
                </a:cubicBezTo>
                <a:cubicBezTo>
                  <a:pt x="1770031" y="-6548"/>
                  <a:pt x="1847865" y="109800"/>
                  <a:pt x="1899223" y="146709"/>
                </a:cubicBezTo>
                <a:cubicBezTo>
                  <a:pt x="1953771" y="185924"/>
                  <a:pt x="2016574" y="196262"/>
                  <a:pt x="2085812" y="202310"/>
                </a:cubicBezTo>
                <a:cubicBezTo>
                  <a:pt x="2282294" y="219532"/>
                  <a:pt x="2318878" y="14369"/>
                  <a:pt x="2479612" y="292"/>
                </a:cubicBezTo>
                <a:cubicBezTo>
                  <a:pt x="2557925" y="-6570"/>
                  <a:pt x="2635707" y="109756"/>
                  <a:pt x="2687139" y="146709"/>
                </a:cubicBezTo>
                <a:cubicBezTo>
                  <a:pt x="2741685" y="185924"/>
                  <a:pt x="2804489" y="196262"/>
                  <a:pt x="2873728" y="202310"/>
                </a:cubicBezTo>
                <a:cubicBezTo>
                  <a:pt x="3045737" y="217379"/>
                  <a:pt x="3095332" y="62167"/>
                  <a:pt x="3212794" y="13714"/>
                </a:cubicBezTo>
                <a:lnTo>
                  <a:pt x="3248393" y="5035"/>
                </a:lnTo>
                <a:lnTo>
                  <a:pt x="3249743" y="4101"/>
                </a:lnTo>
                <a:lnTo>
                  <a:pt x="3250814" y="4445"/>
                </a:lnTo>
                <a:lnTo>
                  <a:pt x="3254963" y="3433"/>
                </a:lnTo>
                <a:lnTo>
                  <a:pt x="3261283" y="7804"/>
                </a:lnTo>
                <a:lnTo>
                  <a:pt x="3299833" y="20173"/>
                </a:lnTo>
                <a:cubicBezTo>
                  <a:pt x="3356183" y="51867"/>
                  <a:pt x="3397939" y="112761"/>
                  <a:pt x="3445139" y="146709"/>
                </a:cubicBezTo>
                <a:cubicBezTo>
                  <a:pt x="3499659" y="185924"/>
                  <a:pt x="3562435" y="196240"/>
                  <a:pt x="3631646" y="202310"/>
                </a:cubicBezTo>
                <a:cubicBezTo>
                  <a:pt x="3828155" y="219532"/>
                  <a:pt x="3864631" y="14369"/>
                  <a:pt x="4025344" y="292"/>
                </a:cubicBezTo>
                <a:cubicBezTo>
                  <a:pt x="4103522" y="-6548"/>
                  <a:pt x="4181284" y="109823"/>
                  <a:pt x="4232561" y="146709"/>
                </a:cubicBezTo>
                <a:cubicBezTo>
                  <a:pt x="4287080" y="185924"/>
                  <a:pt x="4349830" y="196240"/>
                  <a:pt x="4419068" y="202310"/>
                </a:cubicBezTo>
                <a:cubicBezTo>
                  <a:pt x="4615577" y="219532"/>
                  <a:pt x="4652134" y="14369"/>
                  <a:pt x="4812922" y="292"/>
                </a:cubicBezTo>
                <a:cubicBezTo>
                  <a:pt x="4891154" y="-6548"/>
                  <a:pt x="4968990" y="109800"/>
                  <a:pt x="5020347" y="146709"/>
                </a:cubicBezTo>
                <a:cubicBezTo>
                  <a:pt x="5074895" y="185924"/>
                  <a:pt x="5137697" y="196262"/>
                  <a:pt x="5206937" y="202310"/>
                </a:cubicBezTo>
                <a:cubicBezTo>
                  <a:pt x="5403417" y="219532"/>
                  <a:pt x="5440001" y="14369"/>
                  <a:pt x="5600736" y="292"/>
                </a:cubicBezTo>
                <a:cubicBezTo>
                  <a:pt x="5679049" y="-6570"/>
                  <a:pt x="5756832" y="109756"/>
                  <a:pt x="5808263" y="146709"/>
                </a:cubicBezTo>
                <a:cubicBezTo>
                  <a:pt x="5862808" y="185924"/>
                  <a:pt x="5925612" y="196262"/>
                  <a:pt x="5994851" y="202310"/>
                </a:cubicBezTo>
                <a:cubicBezTo>
                  <a:pt x="6166861" y="217379"/>
                  <a:pt x="6216455" y="62167"/>
                  <a:pt x="6333917" y="13714"/>
                </a:cubicBezTo>
                <a:lnTo>
                  <a:pt x="6369517" y="5035"/>
                </a:lnTo>
                <a:lnTo>
                  <a:pt x="6370868" y="4101"/>
                </a:lnTo>
                <a:lnTo>
                  <a:pt x="6371939" y="4445"/>
                </a:lnTo>
                <a:lnTo>
                  <a:pt x="6376087" y="3433"/>
                </a:lnTo>
                <a:lnTo>
                  <a:pt x="6382407" y="7804"/>
                </a:lnTo>
                <a:lnTo>
                  <a:pt x="6420956" y="20173"/>
                </a:lnTo>
                <a:cubicBezTo>
                  <a:pt x="6477307" y="51867"/>
                  <a:pt x="6519063" y="112761"/>
                  <a:pt x="6566262" y="146709"/>
                </a:cubicBezTo>
                <a:cubicBezTo>
                  <a:pt x="6620782" y="185924"/>
                  <a:pt x="6683558" y="196240"/>
                  <a:pt x="6752770" y="202310"/>
                </a:cubicBezTo>
                <a:cubicBezTo>
                  <a:pt x="6949278" y="219532"/>
                  <a:pt x="6985755" y="14369"/>
                  <a:pt x="7146467" y="292"/>
                </a:cubicBezTo>
                <a:cubicBezTo>
                  <a:pt x="7224646" y="-6548"/>
                  <a:pt x="7302407" y="109823"/>
                  <a:pt x="7353685" y="146709"/>
                </a:cubicBezTo>
                <a:cubicBezTo>
                  <a:pt x="7408204" y="185924"/>
                  <a:pt x="7470953" y="196240"/>
                  <a:pt x="7540191" y="202310"/>
                </a:cubicBezTo>
                <a:cubicBezTo>
                  <a:pt x="7736700" y="219532"/>
                  <a:pt x="7773257" y="14369"/>
                  <a:pt x="7934045" y="292"/>
                </a:cubicBezTo>
                <a:cubicBezTo>
                  <a:pt x="8012278" y="-6548"/>
                  <a:pt x="8090113" y="109800"/>
                  <a:pt x="8141471" y="146709"/>
                </a:cubicBezTo>
                <a:cubicBezTo>
                  <a:pt x="8196018" y="185924"/>
                  <a:pt x="8258821" y="196262"/>
                  <a:pt x="8328060" y="202310"/>
                </a:cubicBezTo>
                <a:cubicBezTo>
                  <a:pt x="8524541" y="219532"/>
                  <a:pt x="8561125" y="14369"/>
                  <a:pt x="8721859" y="292"/>
                </a:cubicBezTo>
                <a:cubicBezTo>
                  <a:pt x="8800173" y="-6570"/>
                  <a:pt x="8877955" y="109756"/>
                  <a:pt x="8929387" y="146709"/>
                </a:cubicBezTo>
                <a:cubicBezTo>
                  <a:pt x="8983932" y="185924"/>
                  <a:pt x="9046736" y="196262"/>
                  <a:pt x="9115975" y="202310"/>
                </a:cubicBezTo>
                <a:cubicBezTo>
                  <a:pt x="9287984" y="217379"/>
                  <a:pt x="9337579" y="62167"/>
                  <a:pt x="9455041" y="13714"/>
                </a:cubicBezTo>
                <a:lnTo>
                  <a:pt x="9490641" y="5035"/>
                </a:lnTo>
                <a:lnTo>
                  <a:pt x="9491991" y="4101"/>
                </a:lnTo>
                <a:lnTo>
                  <a:pt x="9493062" y="4445"/>
                </a:lnTo>
                <a:lnTo>
                  <a:pt x="9497211" y="3433"/>
                </a:lnTo>
                <a:lnTo>
                  <a:pt x="9503530" y="7804"/>
                </a:lnTo>
                <a:lnTo>
                  <a:pt x="9542080" y="20173"/>
                </a:lnTo>
                <a:cubicBezTo>
                  <a:pt x="9598431" y="51867"/>
                  <a:pt x="9640187" y="112761"/>
                  <a:pt x="9687386" y="146709"/>
                </a:cubicBezTo>
                <a:cubicBezTo>
                  <a:pt x="9741906" y="185924"/>
                  <a:pt x="9804682" y="196240"/>
                  <a:pt x="9873894" y="202310"/>
                </a:cubicBezTo>
                <a:cubicBezTo>
                  <a:pt x="10070402" y="219532"/>
                  <a:pt x="10106879" y="14369"/>
                  <a:pt x="10267591" y="292"/>
                </a:cubicBezTo>
                <a:cubicBezTo>
                  <a:pt x="10345770" y="-6548"/>
                  <a:pt x="10423531" y="109823"/>
                  <a:pt x="10474809" y="146709"/>
                </a:cubicBezTo>
                <a:cubicBezTo>
                  <a:pt x="10529328" y="185924"/>
                  <a:pt x="10592077" y="196240"/>
                  <a:pt x="10661315" y="202310"/>
                </a:cubicBezTo>
                <a:cubicBezTo>
                  <a:pt x="10857824" y="219532"/>
                  <a:pt x="10894381" y="14369"/>
                  <a:pt x="11055169" y="292"/>
                </a:cubicBezTo>
                <a:cubicBezTo>
                  <a:pt x="11133402" y="-6548"/>
                  <a:pt x="11211237" y="109800"/>
                  <a:pt x="11262595" y="146709"/>
                </a:cubicBezTo>
                <a:cubicBezTo>
                  <a:pt x="11317142" y="185924"/>
                  <a:pt x="11379945" y="196262"/>
                  <a:pt x="11449184" y="202310"/>
                </a:cubicBezTo>
                <a:cubicBezTo>
                  <a:pt x="11645665" y="219532"/>
                  <a:pt x="11682249" y="14369"/>
                  <a:pt x="11842983" y="292"/>
                </a:cubicBezTo>
                <a:cubicBezTo>
                  <a:pt x="11921297" y="-6570"/>
                  <a:pt x="11999079" y="109756"/>
                  <a:pt x="12050511" y="146709"/>
                </a:cubicBezTo>
                <a:cubicBezTo>
                  <a:pt x="12077784" y="166317"/>
                  <a:pt x="12107121" y="178705"/>
                  <a:pt x="12138295" y="186947"/>
                </a:cubicBezTo>
                <a:lnTo>
                  <a:pt x="12191999" y="195298"/>
                </a:lnTo>
                <a:lnTo>
                  <a:pt x="12191999" y="414890"/>
                </a:lnTo>
                <a:lnTo>
                  <a:pt x="0" y="414890"/>
                </a:lnTo>
                <a:lnTo>
                  <a:pt x="0" y="209976"/>
                </a:lnTo>
                <a:cubicBezTo>
                  <a:pt x="0" y="146624"/>
                  <a:pt x="25033" y="89269"/>
                  <a:pt x="65505" y="47752"/>
                </a:cubicBezTo>
                <a:lnTo>
                  <a:pt x="128620" y="4101"/>
                </a:lnTo>
                <a:lnTo>
                  <a:pt x="178708" y="20173"/>
                </a:lnTo>
                <a:cubicBezTo>
                  <a:pt x="235059" y="51867"/>
                  <a:pt x="276815" y="112761"/>
                  <a:pt x="324014" y="146709"/>
                </a:cubicBezTo>
                <a:cubicBezTo>
                  <a:pt x="378534" y="185924"/>
                  <a:pt x="441310" y="196240"/>
                  <a:pt x="510522" y="202310"/>
                </a:cubicBezTo>
                <a:cubicBezTo>
                  <a:pt x="707030" y="219532"/>
                  <a:pt x="743507" y="14369"/>
                  <a:pt x="904219" y="292"/>
                </a:cubicBezTo>
                <a:close/>
              </a:path>
            </a:pathLst>
          </a:custGeom>
          <a:solidFill>
            <a:srgbClr val="F6B6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DE0E5BA4-F5FE-952A-03E2-85B3E0B0ED59}"/>
              </a:ext>
            </a:extLst>
          </p:cNvPr>
          <p:cNvSpPr/>
          <p:nvPr/>
        </p:nvSpPr>
        <p:spPr>
          <a:xfrm flipH="1" flipV="1">
            <a:off x="1" y="0"/>
            <a:ext cx="12191999" cy="414890"/>
          </a:xfrm>
          <a:custGeom>
            <a:avLst/>
            <a:gdLst>
              <a:gd name="connsiteX0" fmla="*/ 904219 w 12191999"/>
              <a:gd name="connsiteY0" fmla="*/ 292 h 414890"/>
              <a:gd name="connsiteX1" fmla="*/ 1111438 w 12191999"/>
              <a:gd name="connsiteY1" fmla="*/ 146709 h 414890"/>
              <a:gd name="connsiteX2" fmla="*/ 1297944 w 12191999"/>
              <a:gd name="connsiteY2" fmla="*/ 202310 h 414890"/>
              <a:gd name="connsiteX3" fmla="*/ 1691798 w 12191999"/>
              <a:gd name="connsiteY3" fmla="*/ 292 h 414890"/>
              <a:gd name="connsiteX4" fmla="*/ 1899223 w 12191999"/>
              <a:gd name="connsiteY4" fmla="*/ 146709 h 414890"/>
              <a:gd name="connsiteX5" fmla="*/ 2085812 w 12191999"/>
              <a:gd name="connsiteY5" fmla="*/ 202310 h 414890"/>
              <a:gd name="connsiteX6" fmla="*/ 2479612 w 12191999"/>
              <a:gd name="connsiteY6" fmla="*/ 292 h 414890"/>
              <a:gd name="connsiteX7" fmla="*/ 2687139 w 12191999"/>
              <a:gd name="connsiteY7" fmla="*/ 146709 h 414890"/>
              <a:gd name="connsiteX8" fmla="*/ 2873728 w 12191999"/>
              <a:gd name="connsiteY8" fmla="*/ 202310 h 414890"/>
              <a:gd name="connsiteX9" fmla="*/ 3212794 w 12191999"/>
              <a:gd name="connsiteY9" fmla="*/ 13714 h 414890"/>
              <a:gd name="connsiteX10" fmla="*/ 3248393 w 12191999"/>
              <a:gd name="connsiteY10" fmla="*/ 5035 h 414890"/>
              <a:gd name="connsiteX11" fmla="*/ 3249743 w 12191999"/>
              <a:gd name="connsiteY11" fmla="*/ 4101 h 414890"/>
              <a:gd name="connsiteX12" fmla="*/ 3250814 w 12191999"/>
              <a:gd name="connsiteY12" fmla="*/ 4445 h 414890"/>
              <a:gd name="connsiteX13" fmla="*/ 3254963 w 12191999"/>
              <a:gd name="connsiteY13" fmla="*/ 3433 h 414890"/>
              <a:gd name="connsiteX14" fmla="*/ 3261283 w 12191999"/>
              <a:gd name="connsiteY14" fmla="*/ 7804 h 414890"/>
              <a:gd name="connsiteX15" fmla="*/ 3299833 w 12191999"/>
              <a:gd name="connsiteY15" fmla="*/ 20173 h 414890"/>
              <a:gd name="connsiteX16" fmla="*/ 3445139 w 12191999"/>
              <a:gd name="connsiteY16" fmla="*/ 146709 h 414890"/>
              <a:gd name="connsiteX17" fmla="*/ 3631646 w 12191999"/>
              <a:gd name="connsiteY17" fmla="*/ 202310 h 414890"/>
              <a:gd name="connsiteX18" fmla="*/ 4025344 w 12191999"/>
              <a:gd name="connsiteY18" fmla="*/ 292 h 414890"/>
              <a:gd name="connsiteX19" fmla="*/ 4232561 w 12191999"/>
              <a:gd name="connsiteY19" fmla="*/ 146709 h 414890"/>
              <a:gd name="connsiteX20" fmla="*/ 4419068 w 12191999"/>
              <a:gd name="connsiteY20" fmla="*/ 202310 h 414890"/>
              <a:gd name="connsiteX21" fmla="*/ 4812922 w 12191999"/>
              <a:gd name="connsiteY21" fmla="*/ 292 h 414890"/>
              <a:gd name="connsiteX22" fmla="*/ 5020347 w 12191999"/>
              <a:gd name="connsiteY22" fmla="*/ 146709 h 414890"/>
              <a:gd name="connsiteX23" fmla="*/ 5206937 w 12191999"/>
              <a:gd name="connsiteY23" fmla="*/ 202310 h 414890"/>
              <a:gd name="connsiteX24" fmla="*/ 5600736 w 12191999"/>
              <a:gd name="connsiteY24" fmla="*/ 292 h 414890"/>
              <a:gd name="connsiteX25" fmla="*/ 5808263 w 12191999"/>
              <a:gd name="connsiteY25" fmla="*/ 146709 h 414890"/>
              <a:gd name="connsiteX26" fmla="*/ 5994851 w 12191999"/>
              <a:gd name="connsiteY26" fmla="*/ 202310 h 414890"/>
              <a:gd name="connsiteX27" fmla="*/ 6333917 w 12191999"/>
              <a:gd name="connsiteY27" fmla="*/ 13714 h 414890"/>
              <a:gd name="connsiteX28" fmla="*/ 6369517 w 12191999"/>
              <a:gd name="connsiteY28" fmla="*/ 5035 h 414890"/>
              <a:gd name="connsiteX29" fmla="*/ 6370868 w 12191999"/>
              <a:gd name="connsiteY29" fmla="*/ 4101 h 414890"/>
              <a:gd name="connsiteX30" fmla="*/ 6371939 w 12191999"/>
              <a:gd name="connsiteY30" fmla="*/ 4445 h 414890"/>
              <a:gd name="connsiteX31" fmla="*/ 6376087 w 12191999"/>
              <a:gd name="connsiteY31" fmla="*/ 3433 h 414890"/>
              <a:gd name="connsiteX32" fmla="*/ 6382407 w 12191999"/>
              <a:gd name="connsiteY32" fmla="*/ 7804 h 414890"/>
              <a:gd name="connsiteX33" fmla="*/ 6420956 w 12191999"/>
              <a:gd name="connsiteY33" fmla="*/ 20173 h 414890"/>
              <a:gd name="connsiteX34" fmla="*/ 6566262 w 12191999"/>
              <a:gd name="connsiteY34" fmla="*/ 146709 h 414890"/>
              <a:gd name="connsiteX35" fmla="*/ 6752770 w 12191999"/>
              <a:gd name="connsiteY35" fmla="*/ 202310 h 414890"/>
              <a:gd name="connsiteX36" fmla="*/ 7146467 w 12191999"/>
              <a:gd name="connsiteY36" fmla="*/ 292 h 414890"/>
              <a:gd name="connsiteX37" fmla="*/ 7353685 w 12191999"/>
              <a:gd name="connsiteY37" fmla="*/ 146709 h 414890"/>
              <a:gd name="connsiteX38" fmla="*/ 7540191 w 12191999"/>
              <a:gd name="connsiteY38" fmla="*/ 202310 h 414890"/>
              <a:gd name="connsiteX39" fmla="*/ 7934045 w 12191999"/>
              <a:gd name="connsiteY39" fmla="*/ 292 h 414890"/>
              <a:gd name="connsiteX40" fmla="*/ 8141471 w 12191999"/>
              <a:gd name="connsiteY40" fmla="*/ 146709 h 414890"/>
              <a:gd name="connsiteX41" fmla="*/ 8328060 w 12191999"/>
              <a:gd name="connsiteY41" fmla="*/ 202310 h 414890"/>
              <a:gd name="connsiteX42" fmla="*/ 8721859 w 12191999"/>
              <a:gd name="connsiteY42" fmla="*/ 292 h 414890"/>
              <a:gd name="connsiteX43" fmla="*/ 8929387 w 12191999"/>
              <a:gd name="connsiteY43" fmla="*/ 146709 h 414890"/>
              <a:gd name="connsiteX44" fmla="*/ 9115975 w 12191999"/>
              <a:gd name="connsiteY44" fmla="*/ 202310 h 414890"/>
              <a:gd name="connsiteX45" fmla="*/ 9455041 w 12191999"/>
              <a:gd name="connsiteY45" fmla="*/ 13714 h 414890"/>
              <a:gd name="connsiteX46" fmla="*/ 9490641 w 12191999"/>
              <a:gd name="connsiteY46" fmla="*/ 5035 h 414890"/>
              <a:gd name="connsiteX47" fmla="*/ 9491991 w 12191999"/>
              <a:gd name="connsiteY47" fmla="*/ 4101 h 414890"/>
              <a:gd name="connsiteX48" fmla="*/ 9493062 w 12191999"/>
              <a:gd name="connsiteY48" fmla="*/ 4445 h 414890"/>
              <a:gd name="connsiteX49" fmla="*/ 9497211 w 12191999"/>
              <a:gd name="connsiteY49" fmla="*/ 3433 h 414890"/>
              <a:gd name="connsiteX50" fmla="*/ 9503530 w 12191999"/>
              <a:gd name="connsiteY50" fmla="*/ 7804 h 414890"/>
              <a:gd name="connsiteX51" fmla="*/ 9542080 w 12191999"/>
              <a:gd name="connsiteY51" fmla="*/ 20173 h 414890"/>
              <a:gd name="connsiteX52" fmla="*/ 9687386 w 12191999"/>
              <a:gd name="connsiteY52" fmla="*/ 146709 h 414890"/>
              <a:gd name="connsiteX53" fmla="*/ 9873894 w 12191999"/>
              <a:gd name="connsiteY53" fmla="*/ 202310 h 414890"/>
              <a:gd name="connsiteX54" fmla="*/ 10267591 w 12191999"/>
              <a:gd name="connsiteY54" fmla="*/ 292 h 414890"/>
              <a:gd name="connsiteX55" fmla="*/ 10474809 w 12191999"/>
              <a:gd name="connsiteY55" fmla="*/ 146709 h 414890"/>
              <a:gd name="connsiteX56" fmla="*/ 10661315 w 12191999"/>
              <a:gd name="connsiteY56" fmla="*/ 202310 h 414890"/>
              <a:gd name="connsiteX57" fmla="*/ 11055169 w 12191999"/>
              <a:gd name="connsiteY57" fmla="*/ 292 h 414890"/>
              <a:gd name="connsiteX58" fmla="*/ 11262595 w 12191999"/>
              <a:gd name="connsiteY58" fmla="*/ 146709 h 414890"/>
              <a:gd name="connsiteX59" fmla="*/ 11449184 w 12191999"/>
              <a:gd name="connsiteY59" fmla="*/ 202310 h 414890"/>
              <a:gd name="connsiteX60" fmla="*/ 11842983 w 12191999"/>
              <a:gd name="connsiteY60" fmla="*/ 292 h 414890"/>
              <a:gd name="connsiteX61" fmla="*/ 12050511 w 12191999"/>
              <a:gd name="connsiteY61" fmla="*/ 146709 h 414890"/>
              <a:gd name="connsiteX62" fmla="*/ 12138295 w 12191999"/>
              <a:gd name="connsiteY62" fmla="*/ 186947 h 414890"/>
              <a:gd name="connsiteX63" fmla="*/ 12191999 w 12191999"/>
              <a:gd name="connsiteY63" fmla="*/ 195298 h 414890"/>
              <a:gd name="connsiteX64" fmla="*/ 12191999 w 12191999"/>
              <a:gd name="connsiteY64" fmla="*/ 414890 h 414890"/>
              <a:gd name="connsiteX65" fmla="*/ 0 w 12191999"/>
              <a:gd name="connsiteY65" fmla="*/ 414890 h 414890"/>
              <a:gd name="connsiteX66" fmla="*/ 0 w 12191999"/>
              <a:gd name="connsiteY66" fmla="*/ 209976 h 414890"/>
              <a:gd name="connsiteX67" fmla="*/ 65505 w 12191999"/>
              <a:gd name="connsiteY67" fmla="*/ 47752 h 414890"/>
              <a:gd name="connsiteX68" fmla="*/ 128620 w 12191999"/>
              <a:gd name="connsiteY68" fmla="*/ 4101 h 414890"/>
              <a:gd name="connsiteX69" fmla="*/ 178708 w 12191999"/>
              <a:gd name="connsiteY69" fmla="*/ 20173 h 414890"/>
              <a:gd name="connsiteX70" fmla="*/ 324014 w 12191999"/>
              <a:gd name="connsiteY70" fmla="*/ 146709 h 414890"/>
              <a:gd name="connsiteX71" fmla="*/ 510522 w 12191999"/>
              <a:gd name="connsiteY71" fmla="*/ 202310 h 414890"/>
              <a:gd name="connsiteX72" fmla="*/ 904219 w 12191999"/>
              <a:gd name="connsiteY72" fmla="*/ 292 h 414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12191999" h="414890">
                <a:moveTo>
                  <a:pt x="904219" y="292"/>
                </a:moveTo>
                <a:cubicBezTo>
                  <a:pt x="982398" y="-6548"/>
                  <a:pt x="1060160" y="109823"/>
                  <a:pt x="1111438" y="146709"/>
                </a:cubicBezTo>
                <a:cubicBezTo>
                  <a:pt x="1165957" y="185924"/>
                  <a:pt x="1228706" y="196240"/>
                  <a:pt x="1297944" y="202310"/>
                </a:cubicBezTo>
                <a:cubicBezTo>
                  <a:pt x="1494453" y="219532"/>
                  <a:pt x="1531010" y="14369"/>
                  <a:pt x="1691798" y="292"/>
                </a:cubicBezTo>
                <a:cubicBezTo>
                  <a:pt x="1770031" y="-6548"/>
                  <a:pt x="1847865" y="109800"/>
                  <a:pt x="1899223" y="146709"/>
                </a:cubicBezTo>
                <a:cubicBezTo>
                  <a:pt x="1953771" y="185924"/>
                  <a:pt x="2016574" y="196262"/>
                  <a:pt x="2085812" y="202310"/>
                </a:cubicBezTo>
                <a:cubicBezTo>
                  <a:pt x="2282294" y="219532"/>
                  <a:pt x="2318878" y="14369"/>
                  <a:pt x="2479612" y="292"/>
                </a:cubicBezTo>
                <a:cubicBezTo>
                  <a:pt x="2557925" y="-6570"/>
                  <a:pt x="2635707" y="109756"/>
                  <a:pt x="2687139" y="146709"/>
                </a:cubicBezTo>
                <a:cubicBezTo>
                  <a:pt x="2741685" y="185924"/>
                  <a:pt x="2804489" y="196262"/>
                  <a:pt x="2873728" y="202310"/>
                </a:cubicBezTo>
                <a:cubicBezTo>
                  <a:pt x="3045737" y="217379"/>
                  <a:pt x="3095332" y="62167"/>
                  <a:pt x="3212794" y="13714"/>
                </a:cubicBezTo>
                <a:lnTo>
                  <a:pt x="3248393" y="5035"/>
                </a:lnTo>
                <a:lnTo>
                  <a:pt x="3249743" y="4101"/>
                </a:lnTo>
                <a:lnTo>
                  <a:pt x="3250814" y="4445"/>
                </a:lnTo>
                <a:lnTo>
                  <a:pt x="3254963" y="3433"/>
                </a:lnTo>
                <a:lnTo>
                  <a:pt x="3261283" y="7804"/>
                </a:lnTo>
                <a:lnTo>
                  <a:pt x="3299833" y="20173"/>
                </a:lnTo>
                <a:cubicBezTo>
                  <a:pt x="3356183" y="51867"/>
                  <a:pt x="3397939" y="112761"/>
                  <a:pt x="3445139" y="146709"/>
                </a:cubicBezTo>
                <a:cubicBezTo>
                  <a:pt x="3499659" y="185924"/>
                  <a:pt x="3562435" y="196240"/>
                  <a:pt x="3631646" y="202310"/>
                </a:cubicBezTo>
                <a:cubicBezTo>
                  <a:pt x="3828155" y="219532"/>
                  <a:pt x="3864631" y="14369"/>
                  <a:pt x="4025344" y="292"/>
                </a:cubicBezTo>
                <a:cubicBezTo>
                  <a:pt x="4103522" y="-6548"/>
                  <a:pt x="4181284" y="109823"/>
                  <a:pt x="4232561" y="146709"/>
                </a:cubicBezTo>
                <a:cubicBezTo>
                  <a:pt x="4287080" y="185924"/>
                  <a:pt x="4349830" y="196240"/>
                  <a:pt x="4419068" y="202310"/>
                </a:cubicBezTo>
                <a:cubicBezTo>
                  <a:pt x="4615577" y="219532"/>
                  <a:pt x="4652134" y="14369"/>
                  <a:pt x="4812922" y="292"/>
                </a:cubicBezTo>
                <a:cubicBezTo>
                  <a:pt x="4891154" y="-6548"/>
                  <a:pt x="4968990" y="109800"/>
                  <a:pt x="5020347" y="146709"/>
                </a:cubicBezTo>
                <a:cubicBezTo>
                  <a:pt x="5074895" y="185924"/>
                  <a:pt x="5137697" y="196262"/>
                  <a:pt x="5206937" y="202310"/>
                </a:cubicBezTo>
                <a:cubicBezTo>
                  <a:pt x="5403417" y="219532"/>
                  <a:pt x="5440001" y="14369"/>
                  <a:pt x="5600736" y="292"/>
                </a:cubicBezTo>
                <a:cubicBezTo>
                  <a:pt x="5679049" y="-6570"/>
                  <a:pt x="5756832" y="109756"/>
                  <a:pt x="5808263" y="146709"/>
                </a:cubicBezTo>
                <a:cubicBezTo>
                  <a:pt x="5862808" y="185924"/>
                  <a:pt x="5925612" y="196262"/>
                  <a:pt x="5994851" y="202310"/>
                </a:cubicBezTo>
                <a:cubicBezTo>
                  <a:pt x="6166861" y="217379"/>
                  <a:pt x="6216455" y="62167"/>
                  <a:pt x="6333917" y="13714"/>
                </a:cubicBezTo>
                <a:lnTo>
                  <a:pt x="6369517" y="5035"/>
                </a:lnTo>
                <a:lnTo>
                  <a:pt x="6370868" y="4101"/>
                </a:lnTo>
                <a:lnTo>
                  <a:pt x="6371939" y="4445"/>
                </a:lnTo>
                <a:lnTo>
                  <a:pt x="6376087" y="3433"/>
                </a:lnTo>
                <a:lnTo>
                  <a:pt x="6382407" y="7804"/>
                </a:lnTo>
                <a:lnTo>
                  <a:pt x="6420956" y="20173"/>
                </a:lnTo>
                <a:cubicBezTo>
                  <a:pt x="6477307" y="51867"/>
                  <a:pt x="6519063" y="112761"/>
                  <a:pt x="6566262" y="146709"/>
                </a:cubicBezTo>
                <a:cubicBezTo>
                  <a:pt x="6620782" y="185924"/>
                  <a:pt x="6683558" y="196240"/>
                  <a:pt x="6752770" y="202310"/>
                </a:cubicBezTo>
                <a:cubicBezTo>
                  <a:pt x="6949278" y="219532"/>
                  <a:pt x="6985755" y="14369"/>
                  <a:pt x="7146467" y="292"/>
                </a:cubicBezTo>
                <a:cubicBezTo>
                  <a:pt x="7224646" y="-6548"/>
                  <a:pt x="7302407" y="109823"/>
                  <a:pt x="7353685" y="146709"/>
                </a:cubicBezTo>
                <a:cubicBezTo>
                  <a:pt x="7408204" y="185924"/>
                  <a:pt x="7470953" y="196240"/>
                  <a:pt x="7540191" y="202310"/>
                </a:cubicBezTo>
                <a:cubicBezTo>
                  <a:pt x="7736700" y="219532"/>
                  <a:pt x="7773257" y="14369"/>
                  <a:pt x="7934045" y="292"/>
                </a:cubicBezTo>
                <a:cubicBezTo>
                  <a:pt x="8012278" y="-6548"/>
                  <a:pt x="8090113" y="109800"/>
                  <a:pt x="8141471" y="146709"/>
                </a:cubicBezTo>
                <a:cubicBezTo>
                  <a:pt x="8196018" y="185924"/>
                  <a:pt x="8258821" y="196262"/>
                  <a:pt x="8328060" y="202310"/>
                </a:cubicBezTo>
                <a:cubicBezTo>
                  <a:pt x="8524541" y="219532"/>
                  <a:pt x="8561125" y="14369"/>
                  <a:pt x="8721859" y="292"/>
                </a:cubicBezTo>
                <a:cubicBezTo>
                  <a:pt x="8800173" y="-6570"/>
                  <a:pt x="8877955" y="109756"/>
                  <a:pt x="8929387" y="146709"/>
                </a:cubicBezTo>
                <a:cubicBezTo>
                  <a:pt x="8983932" y="185924"/>
                  <a:pt x="9046736" y="196262"/>
                  <a:pt x="9115975" y="202310"/>
                </a:cubicBezTo>
                <a:cubicBezTo>
                  <a:pt x="9287984" y="217379"/>
                  <a:pt x="9337579" y="62167"/>
                  <a:pt x="9455041" y="13714"/>
                </a:cubicBezTo>
                <a:lnTo>
                  <a:pt x="9490641" y="5035"/>
                </a:lnTo>
                <a:lnTo>
                  <a:pt x="9491991" y="4101"/>
                </a:lnTo>
                <a:lnTo>
                  <a:pt x="9493062" y="4445"/>
                </a:lnTo>
                <a:lnTo>
                  <a:pt x="9497211" y="3433"/>
                </a:lnTo>
                <a:lnTo>
                  <a:pt x="9503530" y="7804"/>
                </a:lnTo>
                <a:lnTo>
                  <a:pt x="9542080" y="20173"/>
                </a:lnTo>
                <a:cubicBezTo>
                  <a:pt x="9598431" y="51867"/>
                  <a:pt x="9640187" y="112761"/>
                  <a:pt x="9687386" y="146709"/>
                </a:cubicBezTo>
                <a:cubicBezTo>
                  <a:pt x="9741906" y="185924"/>
                  <a:pt x="9804682" y="196240"/>
                  <a:pt x="9873894" y="202310"/>
                </a:cubicBezTo>
                <a:cubicBezTo>
                  <a:pt x="10070402" y="219532"/>
                  <a:pt x="10106879" y="14369"/>
                  <a:pt x="10267591" y="292"/>
                </a:cubicBezTo>
                <a:cubicBezTo>
                  <a:pt x="10345770" y="-6548"/>
                  <a:pt x="10423531" y="109823"/>
                  <a:pt x="10474809" y="146709"/>
                </a:cubicBezTo>
                <a:cubicBezTo>
                  <a:pt x="10529328" y="185924"/>
                  <a:pt x="10592077" y="196240"/>
                  <a:pt x="10661315" y="202310"/>
                </a:cubicBezTo>
                <a:cubicBezTo>
                  <a:pt x="10857824" y="219532"/>
                  <a:pt x="10894381" y="14369"/>
                  <a:pt x="11055169" y="292"/>
                </a:cubicBezTo>
                <a:cubicBezTo>
                  <a:pt x="11133402" y="-6548"/>
                  <a:pt x="11211237" y="109800"/>
                  <a:pt x="11262595" y="146709"/>
                </a:cubicBezTo>
                <a:cubicBezTo>
                  <a:pt x="11317142" y="185924"/>
                  <a:pt x="11379945" y="196262"/>
                  <a:pt x="11449184" y="202310"/>
                </a:cubicBezTo>
                <a:cubicBezTo>
                  <a:pt x="11645665" y="219532"/>
                  <a:pt x="11682249" y="14369"/>
                  <a:pt x="11842983" y="292"/>
                </a:cubicBezTo>
                <a:cubicBezTo>
                  <a:pt x="11921297" y="-6570"/>
                  <a:pt x="11999079" y="109756"/>
                  <a:pt x="12050511" y="146709"/>
                </a:cubicBezTo>
                <a:cubicBezTo>
                  <a:pt x="12077784" y="166317"/>
                  <a:pt x="12107121" y="178705"/>
                  <a:pt x="12138295" y="186947"/>
                </a:cubicBezTo>
                <a:lnTo>
                  <a:pt x="12191999" y="195298"/>
                </a:lnTo>
                <a:lnTo>
                  <a:pt x="12191999" y="414890"/>
                </a:lnTo>
                <a:lnTo>
                  <a:pt x="0" y="414890"/>
                </a:lnTo>
                <a:lnTo>
                  <a:pt x="0" y="209976"/>
                </a:lnTo>
                <a:cubicBezTo>
                  <a:pt x="0" y="146624"/>
                  <a:pt x="25033" y="89269"/>
                  <a:pt x="65505" y="47752"/>
                </a:cubicBezTo>
                <a:lnTo>
                  <a:pt x="128620" y="4101"/>
                </a:lnTo>
                <a:lnTo>
                  <a:pt x="178708" y="20173"/>
                </a:lnTo>
                <a:cubicBezTo>
                  <a:pt x="235059" y="51867"/>
                  <a:pt x="276815" y="112761"/>
                  <a:pt x="324014" y="146709"/>
                </a:cubicBezTo>
                <a:cubicBezTo>
                  <a:pt x="378534" y="185924"/>
                  <a:pt x="441310" y="196240"/>
                  <a:pt x="510522" y="202310"/>
                </a:cubicBezTo>
                <a:cubicBezTo>
                  <a:pt x="707030" y="219532"/>
                  <a:pt x="743507" y="14369"/>
                  <a:pt x="904219" y="292"/>
                </a:cubicBezTo>
                <a:close/>
              </a:path>
            </a:pathLst>
          </a:custGeom>
          <a:solidFill>
            <a:srgbClr val="F6B6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719668DF-0117-84C2-3BA6-42877D0989D2}"/>
              </a:ext>
            </a:extLst>
          </p:cNvPr>
          <p:cNvGrpSpPr/>
          <p:nvPr/>
        </p:nvGrpSpPr>
        <p:grpSpPr>
          <a:xfrm>
            <a:off x="10900480" y="1315321"/>
            <a:ext cx="486194" cy="1799200"/>
            <a:chOff x="10914647" y="1352250"/>
            <a:chExt cx="486194" cy="1799200"/>
          </a:xfrm>
        </p:grpSpPr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B61F5673-3017-B519-A749-74C80FD2DCF2}"/>
                </a:ext>
              </a:extLst>
            </p:cNvPr>
            <p:cNvSpPr/>
            <p:nvPr/>
          </p:nvSpPr>
          <p:spPr>
            <a:xfrm>
              <a:off x="10923031" y="2451474"/>
              <a:ext cx="77991" cy="129269"/>
            </a:xfrm>
            <a:custGeom>
              <a:avLst/>
              <a:gdLst>
                <a:gd name="connsiteX0" fmla="*/ 73672 w 202530"/>
                <a:gd name="connsiteY0" fmla="*/ 1865 h 335692"/>
                <a:gd name="connsiteX1" fmla="*/ 56221 w 202530"/>
                <a:gd name="connsiteY1" fmla="*/ 27430 h 335692"/>
                <a:gd name="connsiteX2" fmla="*/ 56221 w 202530"/>
                <a:gd name="connsiteY2" fmla="*/ 29841 h 335692"/>
                <a:gd name="connsiteX3" fmla="*/ 17874 w 202530"/>
                <a:gd name="connsiteY3" fmla="*/ 291415 h 335692"/>
                <a:gd name="connsiteX4" fmla="*/ 94567 w 202530"/>
                <a:gd name="connsiteY4" fmla="*/ 335693 h 335692"/>
                <a:gd name="connsiteX5" fmla="*/ 191276 w 202530"/>
                <a:gd name="connsiteY5" fmla="*/ 268146 h 335692"/>
                <a:gd name="connsiteX6" fmla="*/ 103714 w 202530"/>
                <a:gd name="connsiteY6" fmla="*/ 8865 h 335692"/>
                <a:gd name="connsiteX7" fmla="*/ 73672 w 202530"/>
                <a:gd name="connsiteY7" fmla="*/ 1862 h 335692"/>
                <a:gd name="connsiteX8" fmla="*/ 141180 w 202530"/>
                <a:gd name="connsiteY8" fmla="*/ 246069 h 335692"/>
                <a:gd name="connsiteX9" fmla="*/ 94720 w 202530"/>
                <a:gd name="connsiteY9" fmla="*/ 280780 h 335692"/>
                <a:gd name="connsiteX10" fmla="*/ 64946 w 202530"/>
                <a:gd name="connsiteY10" fmla="*/ 263023 h 335692"/>
                <a:gd name="connsiteX11" fmla="*/ 92615 w 202530"/>
                <a:gd name="connsiteY11" fmla="*/ 80433 h 335692"/>
                <a:gd name="connsiteX12" fmla="*/ 141179 w 202530"/>
                <a:gd name="connsiteY12" fmla="*/ 246064 h 335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2530" h="335692">
                  <a:moveTo>
                    <a:pt x="73672" y="1865"/>
                  </a:moveTo>
                  <a:cubicBezTo>
                    <a:pt x="63186" y="5998"/>
                    <a:pt x="56221" y="16140"/>
                    <a:pt x="56221" y="27430"/>
                  </a:cubicBezTo>
                  <a:lnTo>
                    <a:pt x="56221" y="29841"/>
                  </a:lnTo>
                  <a:cubicBezTo>
                    <a:pt x="-22270" y="182421"/>
                    <a:pt x="-1604" y="259113"/>
                    <a:pt x="17874" y="291415"/>
                  </a:cubicBezTo>
                  <a:cubicBezTo>
                    <a:pt x="34867" y="319543"/>
                    <a:pt x="62881" y="335693"/>
                    <a:pt x="94567" y="335693"/>
                  </a:cubicBezTo>
                  <a:cubicBezTo>
                    <a:pt x="135326" y="335693"/>
                    <a:pt x="173290" y="309210"/>
                    <a:pt x="191276" y="268146"/>
                  </a:cubicBezTo>
                  <a:cubicBezTo>
                    <a:pt x="205972" y="234698"/>
                    <a:pt x="226791" y="142390"/>
                    <a:pt x="103714" y="8865"/>
                  </a:cubicBezTo>
                  <a:cubicBezTo>
                    <a:pt x="96175" y="484"/>
                    <a:pt x="84273" y="-2195"/>
                    <a:pt x="73672" y="1862"/>
                  </a:cubicBezTo>
                  <a:close/>
                  <a:moveTo>
                    <a:pt x="141180" y="246069"/>
                  </a:moveTo>
                  <a:cubicBezTo>
                    <a:pt x="131957" y="267193"/>
                    <a:pt x="113702" y="280780"/>
                    <a:pt x="94720" y="280780"/>
                  </a:cubicBezTo>
                  <a:cubicBezTo>
                    <a:pt x="86033" y="280780"/>
                    <a:pt x="73825" y="277718"/>
                    <a:pt x="64946" y="263023"/>
                  </a:cubicBezTo>
                  <a:cubicBezTo>
                    <a:pt x="56947" y="249819"/>
                    <a:pt x="37124" y="199494"/>
                    <a:pt x="92615" y="80433"/>
                  </a:cubicBezTo>
                  <a:cubicBezTo>
                    <a:pt x="141333" y="144191"/>
                    <a:pt x="159434" y="204347"/>
                    <a:pt x="141179" y="246064"/>
                  </a:cubicBezTo>
                  <a:close/>
                </a:path>
              </a:pathLst>
            </a:custGeom>
            <a:solidFill>
              <a:srgbClr val="F29746"/>
            </a:solidFill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4C33670F-0E26-DE2D-DE4F-52D7DA9F9284}"/>
                </a:ext>
              </a:extLst>
            </p:cNvPr>
            <p:cNvSpPr/>
            <p:nvPr/>
          </p:nvSpPr>
          <p:spPr>
            <a:xfrm>
              <a:off x="11264009" y="1352250"/>
              <a:ext cx="77991" cy="129273"/>
            </a:xfrm>
            <a:custGeom>
              <a:avLst/>
              <a:gdLst>
                <a:gd name="connsiteX0" fmla="*/ 73672 w 202530"/>
                <a:gd name="connsiteY0" fmla="*/ 1874 h 335702"/>
                <a:gd name="connsiteX1" fmla="*/ 56222 w 202530"/>
                <a:gd name="connsiteY1" fmla="*/ 27439 h 335702"/>
                <a:gd name="connsiteX2" fmla="*/ 56222 w 202530"/>
                <a:gd name="connsiteY2" fmla="*/ 29850 h 335702"/>
                <a:gd name="connsiteX3" fmla="*/ 17874 w 202530"/>
                <a:gd name="connsiteY3" fmla="*/ 291424 h 335702"/>
                <a:gd name="connsiteX4" fmla="*/ 94568 w 202530"/>
                <a:gd name="connsiteY4" fmla="*/ 335702 h 335702"/>
                <a:gd name="connsiteX5" fmla="*/ 191276 w 202530"/>
                <a:gd name="connsiteY5" fmla="*/ 268156 h 335702"/>
                <a:gd name="connsiteX6" fmla="*/ 103714 w 202530"/>
                <a:gd name="connsiteY6" fmla="*/ 8874 h 335702"/>
                <a:gd name="connsiteX7" fmla="*/ 73672 w 202530"/>
                <a:gd name="connsiteY7" fmla="*/ 1871 h 335702"/>
                <a:gd name="connsiteX8" fmla="*/ 141180 w 202530"/>
                <a:gd name="connsiteY8" fmla="*/ 246078 h 335702"/>
                <a:gd name="connsiteX9" fmla="*/ 94720 w 202530"/>
                <a:gd name="connsiteY9" fmla="*/ 280789 h 335702"/>
                <a:gd name="connsiteX10" fmla="*/ 64946 w 202530"/>
                <a:gd name="connsiteY10" fmla="*/ 263032 h 335702"/>
                <a:gd name="connsiteX11" fmla="*/ 92615 w 202530"/>
                <a:gd name="connsiteY11" fmla="*/ 80443 h 335702"/>
                <a:gd name="connsiteX12" fmla="*/ 141179 w 202530"/>
                <a:gd name="connsiteY12" fmla="*/ 246073 h 335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2530" h="335702">
                  <a:moveTo>
                    <a:pt x="73672" y="1874"/>
                  </a:moveTo>
                  <a:cubicBezTo>
                    <a:pt x="63186" y="6008"/>
                    <a:pt x="56222" y="16149"/>
                    <a:pt x="56222" y="27439"/>
                  </a:cubicBezTo>
                  <a:lnTo>
                    <a:pt x="56222" y="29850"/>
                  </a:lnTo>
                  <a:cubicBezTo>
                    <a:pt x="-22270" y="182431"/>
                    <a:pt x="-1604" y="259123"/>
                    <a:pt x="17874" y="291424"/>
                  </a:cubicBezTo>
                  <a:cubicBezTo>
                    <a:pt x="34867" y="319553"/>
                    <a:pt x="62881" y="335702"/>
                    <a:pt x="94568" y="335702"/>
                  </a:cubicBezTo>
                  <a:cubicBezTo>
                    <a:pt x="135326" y="335702"/>
                    <a:pt x="173290" y="309220"/>
                    <a:pt x="191276" y="268156"/>
                  </a:cubicBezTo>
                  <a:cubicBezTo>
                    <a:pt x="205972" y="234707"/>
                    <a:pt x="226791" y="142400"/>
                    <a:pt x="103714" y="8874"/>
                  </a:cubicBezTo>
                  <a:cubicBezTo>
                    <a:pt x="96175" y="532"/>
                    <a:pt x="84273" y="-2224"/>
                    <a:pt x="73672" y="1871"/>
                  </a:cubicBezTo>
                  <a:close/>
                  <a:moveTo>
                    <a:pt x="141180" y="246078"/>
                  </a:moveTo>
                  <a:cubicBezTo>
                    <a:pt x="131957" y="267203"/>
                    <a:pt x="113702" y="280789"/>
                    <a:pt x="94720" y="280789"/>
                  </a:cubicBezTo>
                  <a:cubicBezTo>
                    <a:pt x="86033" y="280789"/>
                    <a:pt x="73825" y="277728"/>
                    <a:pt x="64946" y="263032"/>
                  </a:cubicBezTo>
                  <a:cubicBezTo>
                    <a:pt x="56947" y="249828"/>
                    <a:pt x="37124" y="199503"/>
                    <a:pt x="92615" y="80443"/>
                  </a:cubicBezTo>
                  <a:cubicBezTo>
                    <a:pt x="141333" y="144200"/>
                    <a:pt x="159434" y="204396"/>
                    <a:pt x="141179" y="246073"/>
                  </a:cubicBezTo>
                  <a:close/>
                </a:path>
              </a:pathLst>
            </a:custGeom>
            <a:solidFill>
              <a:srgbClr val="F29746"/>
            </a:solidFill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167FD977-4E65-1C05-9C83-4875E7322F40}"/>
                </a:ext>
              </a:extLst>
            </p:cNvPr>
            <p:cNvSpPr/>
            <p:nvPr/>
          </p:nvSpPr>
          <p:spPr>
            <a:xfrm>
              <a:off x="11264008" y="3022172"/>
              <a:ext cx="77991" cy="129278"/>
            </a:xfrm>
            <a:custGeom>
              <a:avLst/>
              <a:gdLst>
                <a:gd name="connsiteX0" fmla="*/ 73672 w 202530"/>
                <a:gd name="connsiteY0" fmla="*/ 1889 h 335717"/>
                <a:gd name="connsiteX1" fmla="*/ 56221 w 202530"/>
                <a:gd name="connsiteY1" fmla="*/ 27454 h 335717"/>
                <a:gd name="connsiteX2" fmla="*/ 56221 w 202530"/>
                <a:gd name="connsiteY2" fmla="*/ 29865 h 335717"/>
                <a:gd name="connsiteX3" fmla="*/ 17874 w 202530"/>
                <a:gd name="connsiteY3" fmla="*/ 291439 h 335717"/>
                <a:gd name="connsiteX4" fmla="*/ 94567 w 202530"/>
                <a:gd name="connsiteY4" fmla="*/ 335717 h 335717"/>
                <a:gd name="connsiteX5" fmla="*/ 191276 w 202530"/>
                <a:gd name="connsiteY5" fmla="*/ 268171 h 335717"/>
                <a:gd name="connsiteX6" fmla="*/ 103714 w 202530"/>
                <a:gd name="connsiteY6" fmla="*/ 8890 h 335717"/>
                <a:gd name="connsiteX7" fmla="*/ 73672 w 202530"/>
                <a:gd name="connsiteY7" fmla="*/ 1886 h 335717"/>
                <a:gd name="connsiteX8" fmla="*/ 141142 w 202530"/>
                <a:gd name="connsiteY8" fmla="*/ 246093 h 335717"/>
                <a:gd name="connsiteX9" fmla="*/ 94682 w 202530"/>
                <a:gd name="connsiteY9" fmla="*/ 280804 h 335717"/>
                <a:gd name="connsiteX10" fmla="*/ 64908 w 202530"/>
                <a:gd name="connsiteY10" fmla="*/ 263047 h 335717"/>
                <a:gd name="connsiteX11" fmla="*/ 92577 w 202530"/>
                <a:gd name="connsiteY11" fmla="*/ 80458 h 335717"/>
                <a:gd name="connsiteX12" fmla="*/ 141141 w 202530"/>
                <a:gd name="connsiteY12" fmla="*/ 246088 h 33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2530" h="335717">
                  <a:moveTo>
                    <a:pt x="73672" y="1889"/>
                  </a:moveTo>
                  <a:cubicBezTo>
                    <a:pt x="63186" y="6023"/>
                    <a:pt x="56221" y="16164"/>
                    <a:pt x="56221" y="27454"/>
                  </a:cubicBezTo>
                  <a:lnTo>
                    <a:pt x="56221" y="29865"/>
                  </a:lnTo>
                  <a:cubicBezTo>
                    <a:pt x="-22270" y="182446"/>
                    <a:pt x="-1604" y="259138"/>
                    <a:pt x="17874" y="291439"/>
                  </a:cubicBezTo>
                  <a:cubicBezTo>
                    <a:pt x="34867" y="319568"/>
                    <a:pt x="62881" y="335717"/>
                    <a:pt x="94567" y="335717"/>
                  </a:cubicBezTo>
                  <a:cubicBezTo>
                    <a:pt x="135326" y="335717"/>
                    <a:pt x="173290" y="309235"/>
                    <a:pt x="191276" y="268171"/>
                  </a:cubicBezTo>
                  <a:cubicBezTo>
                    <a:pt x="205972" y="234723"/>
                    <a:pt x="226791" y="142415"/>
                    <a:pt x="103714" y="8890"/>
                  </a:cubicBezTo>
                  <a:cubicBezTo>
                    <a:pt x="96137" y="470"/>
                    <a:pt x="84311" y="-2209"/>
                    <a:pt x="73672" y="1886"/>
                  </a:cubicBezTo>
                  <a:close/>
                  <a:moveTo>
                    <a:pt x="141142" y="246093"/>
                  </a:moveTo>
                  <a:cubicBezTo>
                    <a:pt x="131919" y="267218"/>
                    <a:pt x="113664" y="280804"/>
                    <a:pt x="94682" y="280804"/>
                  </a:cubicBezTo>
                  <a:cubicBezTo>
                    <a:pt x="85995" y="280804"/>
                    <a:pt x="73787" y="277743"/>
                    <a:pt x="64908" y="263047"/>
                  </a:cubicBezTo>
                  <a:cubicBezTo>
                    <a:pt x="56909" y="249843"/>
                    <a:pt x="37086" y="199519"/>
                    <a:pt x="92577" y="80458"/>
                  </a:cubicBezTo>
                  <a:cubicBezTo>
                    <a:pt x="141295" y="144216"/>
                    <a:pt x="159396" y="204411"/>
                    <a:pt x="141141" y="246088"/>
                  </a:cubicBezTo>
                  <a:close/>
                </a:path>
              </a:pathLst>
            </a:custGeom>
            <a:solidFill>
              <a:srgbClr val="F29746"/>
            </a:solidFill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1FD163CB-15E0-E76E-F35B-9117F21DB8FC}"/>
                </a:ext>
              </a:extLst>
            </p:cNvPr>
            <p:cNvSpPr/>
            <p:nvPr/>
          </p:nvSpPr>
          <p:spPr>
            <a:xfrm>
              <a:off x="11322718" y="2263727"/>
              <a:ext cx="78123" cy="138346"/>
            </a:xfrm>
            <a:custGeom>
              <a:avLst/>
              <a:gdLst>
                <a:gd name="connsiteX0" fmla="*/ 74292 w 202873"/>
                <a:gd name="connsiteY0" fmla="*/ 1669 h 359264"/>
                <a:gd name="connsiteX1" fmla="*/ 56306 w 202873"/>
                <a:gd name="connsiteY1" fmla="*/ 27387 h 359264"/>
                <a:gd name="connsiteX2" fmla="*/ 56306 w 202873"/>
                <a:gd name="connsiteY2" fmla="*/ 31061 h 359264"/>
                <a:gd name="connsiteX3" fmla="*/ 20370 w 202873"/>
                <a:gd name="connsiteY3" fmla="*/ 316363 h 359264"/>
                <a:gd name="connsiteX4" fmla="*/ 94728 w 202873"/>
                <a:gd name="connsiteY4" fmla="*/ 359264 h 359264"/>
                <a:gd name="connsiteX5" fmla="*/ 189102 w 202873"/>
                <a:gd name="connsiteY5" fmla="*/ 292866 h 359264"/>
                <a:gd name="connsiteX6" fmla="*/ 104678 w 202873"/>
                <a:gd name="connsiteY6" fmla="*/ 9670 h 359264"/>
                <a:gd name="connsiteX7" fmla="*/ 74291 w 202873"/>
                <a:gd name="connsiteY7" fmla="*/ 1671 h 359264"/>
                <a:gd name="connsiteX8" fmla="*/ 139237 w 202873"/>
                <a:gd name="connsiteY8" fmla="*/ 269827 h 359264"/>
                <a:gd name="connsiteX9" fmla="*/ 94690 w 202873"/>
                <a:gd name="connsiteY9" fmla="*/ 304385 h 359264"/>
                <a:gd name="connsiteX10" fmla="*/ 66829 w 202873"/>
                <a:gd name="connsiteY10" fmla="*/ 287278 h 359264"/>
                <a:gd name="connsiteX11" fmla="*/ 92737 w 202873"/>
                <a:gd name="connsiteY11" fmla="*/ 83605 h 359264"/>
                <a:gd name="connsiteX12" fmla="*/ 139236 w 202873"/>
                <a:gd name="connsiteY12" fmla="*/ 269829 h 359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2873" h="359264">
                  <a:moveTo>
                    <a:pt x="74292" y="1669"/>
                  </a:moveTo>
                  <a:cubicBezTo>
                    <a:pt x="63500" y="5611"/>
                    <a:pt x="56306" y="15944"/>
                    <a:pt x="56306" y="27387"/>
                  </a:cubicBezTo>
                  <a:lnTo>
                    <a:pt x="56306" y="31061"/>
                  </a:lnTo>
                  <a:cubicBezTo>
                    <a:pt x="-24253" y="200365"/>
                    <a:pt x="-907" y="282377"/>
                    <a:pt x="20370" y="316363"/>
                  </a:cubicBezTo>
                  <a:cubicBezTo>
                    <a:pt x="37439" y="343611"/>
                    <a:pt x="64533" y="359226"/>
                    <a:pt x="94728" y="359264"/>
                  </a:cubicBezTo>
                  <a:cubicBezTo>
                    <a:pt x="133993" y="359264"/>
                    <a:pt x="170158" y="333814"/>
                    <a:pt x="189102" y="292866"/>
                  </a:cubicBezTo>
                  <a:cubicBezTo>
                    <a:pt x="205673" y="257046"/>
                    <a:pt x="230587" y="157773"/>
                    <a:pt x="104678" y="9670"/>
                  </a:cubicBezTo>
                  <a:cubicBezTo>
                    <a:pt x="97216" y="906"/>
                    <a:pt x="85046" y="-2271"/>
                    <a:pt x="74291" y="1671"/>
                  </a:cubicBezTo>
                  <a:close/>
                  <a:moveTo>
                    <a:pt x="139237" y="269827"/>
                  </a:moveTo>
                  <a:cubicBezTo>
                    <a:pt x="129516" y="290837"/>
                    <a:pt x="112027" y="304385"/>
                    <a:pt x="94690" y="304385"/>
                  </a:cubicBezTo>
                  <a:cubicBezTo>
                    <a:pt x="83515" y="304385"/>
                    <a:pt x="73833" y="298453"/>
                    <a:pt x="66829" y="287278"/>
                  </a:cubicBezTo>
                  <a:cubicBezTo>
                    <a:pt x="57835" y="272888"/>
                    <a:pt x="35065" y="217818"/>
                    <a:pt x="92737" y="83605"/>
                  </a:cubicBezTo>
                  <a:cubicBezTo>
                    <a:pt x="166637" y="188082"/>
                    <a:pt x="147770" y="251538"/>
                    <a:pt x="139236" y="269829"/>
                  </a:cubicBezTo>
                  <a:close/>
                </a:path>
              </a:pathLst>
            </a:custGeom>
            <a:solidFill>
              <a:srgbClr val="F29746"/>
            </a:solidFill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C75E4CB0-5656-E0F2-E444-00EB69422B80}"/>
                </a:ext>
              </a:extLst>
            </p:cNvPr>
            <p:cNvSpPr/>
            <p:nvPr/>
          </p:nvSpPr>
          <p:spPr>
            <a:xfrm>
              <a:off x="10914647" y="1776962"/>
              <a:ext cx="77991" cy="129288"/>
            </a:xfrm>
            <a:custGeom>
              <a:avLst/>
              <a:gdLst>
                <a:gd name="connsiteX0" fmla="*/ 73672 w 202530"/>
                <a:gd name="connsiteY0" fmla="*/ 1914 h 335741"/>
                <a:gd name="connsiteX1" fmla="*/ 56221 w 202530"/>
                <a:gd name="connsiteY1" fmla="*/ 27479 h 335741"/>
                <a:gd name="connsiteX2" fmla="*/ 56221 w 202530"/>
                <a:gd name="connsiteY2" fmla="*/ 29890 h 335741"/>
                <a:gd name="connsiteX3" fmla="*/ 17875 w 202530"/>
                <a:gd name="connsiteY3" fmla="*/ 291464 h 335741"/>
                <a:gd name="connsiteX4" fmla="*/ 94568 w 202530"/>
                <a:gd name="connsiteY4" fmla="*/ 335742 h 335741"/>
                <a:gd name="connsiteX5" fmla="*/ 191276 w 202530"/>
                <a:gd name="connsiteY5" fmla="*/ 268196 h 335741"/>
                <a:gd name="connsiteX6" fmla="*/ 103714 w 202530"/>
                <a:gd name="connsiteY6" fmla="*/ 8914 h 335741"/>
                <a:gd name="connsiteX7" fmla="*/ 73672 w 202530"/>
                <a:gd name="connsiteY7" fmla="*/ 1911 h 335741"/>
                <a:gd name="connsiteX8" fmla="*/ 141180 w 202530"/>
                <a:gd name="connsiteY8" fmla="*/ 246118 h 335741"/>
                <a:gd name="connsiteX9" fmla="*/ 94720 w 202530"/>
                <a:gd name="connsiteY9" fmla="*/ 280829 h 335741"/>
                <a:gd name="connsiteX10" fmla="*/ 64946 w 202530"/>
                <a:gd name="connsiteY10" fmla="*/ 263072 h 335741"/>
                <a:gd name="connsiteX11" fmla="*/ 92615 w 202530"/>
                <a:gd name="connsiteY11" fmla="*/ 80482 h 335741"/>
                <a:gd name="connsiteX12" fmla="*/ 141179 w 202530"/>
                <a:gd name="connsiteY12" fmla="*/ 246113 h 335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2530" h="335741">
                  <a:moveTo>
                    <a:pt x="73672" y="1914"/>
                  </a:moveTo>
                  <a:cubicBezTo>
                    <a:pt x="63186" y="6047"/>
                    <a:pt x="56221" y="16189"/>
                    <a:pt x="56221" y="27479"/>
                  </a:cubicBezTo>
                  <a:lnTo>
                    <a:pt x="56221" y="29890"/>
                  </a:lnTo>
                  <a:cubicBezTo>
                    <a:pt x="-22270" y="182471"/>
                    <a:pt x="-1604" y="259162"/>
                    <a:pt x="17875" y="291464"/>
                  </a:cubicBezTo>
                  <a:cubicBezTo>
                    <a:pt x="34867" y="319592"/>
                    <a:pt x="62881" y="335742"/>
                    <a:pt x="94568" y="335742"/>
                  </a:cubicBezTo>
                  <a:cubicBezTo>
                    <a:pt x="135326" y="335742"/>
                    <a:pt x="173290" y="309259"/>
                    <a:pt x="191276" y="268196"/>
                  </a:cubicBezTo>
                  <a:cubicBezTo>
                    <a:pt x="205972" y="234747"/>
                    <a:pt x="226791" y="142439"/>
                    <a:pt x="103714" y="8914"/>
                  </a:cubicBezTo>
                  <a:cubicBezTo>
                    <a:pt x="96175" y="456"/>
                    <a:pt x="84273" y="-2222"/>
                    <a:pt x="73672" y="1911"/>
                  </a:cubicBezTo>
                  <a:close/>
                  <a:moveTo>
                    <a:pt x="141180" y="246118"/>
                  </a:moveTo>
                  <a:cubicBezTo>
                    <a:pt x="131957" y="267242"/>
                    <a:pt x="113702" y="280829"/>
                    <a:pt x="94720" y="280829"/>
                  </a:cubicBezTo>
                  <a:cubicBezTo>
                    <a:pt x="86033" y="280829"/>
                    <a:pt x="73825" y="277767"/>
                    <a:pt x="64946" y="263072"/>
                  </a:cubicBezTo>
                  <a:cubicBezTo>
                    <a:pt x="56947" y="249868"/>
                    <a:pt x="37124" y="199543"/>
                    <a:pt x="92615" y="80482"/>
                  </a:cubicBezTo>
                  <a:cubicBezTo>
                    <a:pt x="141333" y="144202"/>
                    <a:pt x="159434" y="204397"/>
                    <a:pt x="141179" y="246113"/>
                  </a:cubicBezTo>
                  <a:close/>
                </a:path>
              </a:pathLst>
            </a:custGeom>
            <a:solidFill>
              <a:srgbClr val="F29746"/>
            </a:solidFill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754418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B5A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矩形 113">
            <a:extLst>
              <a:ext uri="{FF2B5EF4-FFF2-40B4-BE49-F238E27FC236}">
                <a16:creationId xmlns:a16="http://schemas.microsoft.com/office/drawing/2014/main" id="{7238DF85-78FC-C1D8-27C2-CD02CA7C896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B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6004F4B-DACC-87CB-5D4B-B2F4C4006D0D}"/>
              </a:ext>
            </a:extLst>
          </p:cNvPr>
          <p:cNvGrpSpPr/>
          <p:nvPr/>
        </p:nvGrpSpPr>
        <p:grpSpPr>
          <a:xfrm>
            <a:off x="1874454" y="635669"/>
            <a:ext cx="3384550" cy="5586664"/>
            <a:chOff x="2068896" y="724568"/>
            <a:chExt cx="3384550" cy="558666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7" name="图片 6" descr="桌子上摆放着广告卡片和一盆植物&#10;&#10;中度可信度描述已自动生成">
              <a:extLst>
                <a:ext uri="{FF2B5EF4-FFF2-40B4-BE49-F238E27FC236}">
                  <a16:creationId xmlns:a16="http://schemas.microsoft.com/office/drawing/2014/main" id="{EC48CAF5-D278-8826-C62E-66AF8B69BB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68896" y="724568"/>
              <a:ext cx="3384550" cy="4230688"/>
            </a:xfrm>
            <a:prstGeom prst="rect">
              <a:avLst/>
            </a:prstGeom>
          </p:spPr>
        </p:pic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D3307013-6DFB-F9FE-4CDD-BC9D9AF5D2E2}"/>
                </a:ext>
              </a:extLst>
            </p:cNvPr>
            <p:cNvSpPr/>
            <p:nvPr/>
          </p:nvSpPr>
          <p:spPr>
            <a:xfrm>
              <a:off x="2068896" y="3710535"/>
              <a:ext cx="3384550" cy="2600697"/>
            </a:xfrm>
            <a:custGeom>
              <a:avLst/>
              <a:gdLst>
                <a:gd name="connsiteX0" fmla="*/ 904220 w 3384550"/>
                <a:gd name="connsiteY0" fmla="*/ 292 h 2600697"/>
                <a:gd name="connsiteX1" fmla="*/ 1111438 w 3384550"/>
                <a:gd name="connsiteY1" fmla="*/ 146709 h 2600697"/>
                <a:gd name="connsiteX2" fmla="*/ 1297944 w 3384550"/>
                <a:gd name="connsiteY2" fmla="*/ 202310 h 2600697"/>
                <a:gd name="connsiteX3" fmla="*/ 1691798 w 3384550"/>
                <a:gd name="connsiteY3" fmla="*/ 292 h 2600697"/>
                <a:gd name="connsiteX4" fmla="*/ 1899224 w 3384550"/>
                <a:gd name="connsiteY4" fmla="*/ 146709 h 2600697"/>
                <a:gd name="connsiteX5" fmla="*/ 2085812 w 3384550"/>
                <a:gd name="connsiteY5" fmla="*/ 202310 h 2600697"/>
                <a:gd name="connsiteX6" fmla="*/ 2479612 w 3384550"/>
                <a:gd name="connsiteY6" fmla="*/ 292 h 2600697"/>
                <a:gd name="connsiteX7" fmla="*/ 2687140 w 3384550"/>
                <a:gd name="connsiteY7" fmla="*/ 146709 h 2600697"/>
                <a:gd name="connsiteX8" fmla="*/ 2873729 w 3384550"/>
                <a:gd name="connsiteY8" fmla="*/ 202310 h 2600697"/>
                <a:gd name="connsiteX9" fmla="*/ 3212794 w 3384550"/>
                <a:gd name="connsiteY9" fmla="*/ 13714 h 2600697"/>
                <a:gd name="connsiteX10" fmla="*/ 3254964 w 3384550"/>
                <a:gd name="connsiteY10" fmla="*/ 3433 h 2600697"/>
                <a:gd name="connsiteX11" fmla="*/ 3319044 w 3384550"/>
                <a:gd name="connsiteY11" fmla="*/ 47752 h 2600697"/>
                <a:gd name="connsiteX12" fmla="*/ 3384550 w 3384550"/>
                <a:gd name="connsiteY12" fmla="*/ 209976 h 2600697"/>
                <a:gd name="connsiteX13" fmla="*/ 3384550 w 3384550"/>
                <a:gd name="connsiteY13" fmla="*/ 2600697 h 2600697"/>
                <a:gd name="connsiteX14" fmla="*/ 0 w 3384550"/>
                <a:gd name="connsiteY14" fmla="*/ 2600697 h 2600697"/>
                <a:gd name="connsiteX15" fmla="*/ 0 w 3384550"/>
                <a:gd name="connsiteY15" fmla="*/ 209976 h 2600697"/>
                <a:gd name="connsiteX16" fmla="*/ 65507 w 3384550"/>
                <a:gd name="connsiteY16" fmla="*/ 47752 h 2600697"/>
                <a:gd name="connsiteX17" fmla="*/ 128621 w 3384550"/>
                <a:gd name="connsiteY17" fmla="*/ 4101 h 2600697"/>
                <a:gd name="connsiteX18" fmla="*/ 178710 w 3384550"/>
                <a:gd name="connsiteY18" fmla="*/ 20173 h 2600697"/>
                <a:gd name="connsiteX19" fmla="*/ 324015 w 3384550"/>
                <a:gd name="connsiteY19" fmla="*/ 146709 h 2600697"/>
                <a:gd name="connsiteX20" fmla="*/ 510523 w 3384550"/>
                <a:gd name="connsiteY20" fmla="*/ 202310 h 2600697"/>
                <a:gd name="connsiteX21" fmla="*/ 904220 w 3384550"/>
                <a:gd name="connsiteY21" fmla="*/ 292 h 260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384550" h="2600697">
                  <a:moveTo>
                    <a:pt x="904220" y="292"/>
                  </a:moveTo>
                  <a:cubicBezTo>
                    <a:pt x="982400" y="-6548"/>
                    <a:pt x="1060160" y="109823"/>
                    <a:pt x="1111438" y="146709"/>
                  </a:cubicBezTo>
                  <a:cubicBezTo>
                    <a:pt x="1165957" y="185924"/>
                    <a:pt x="1228705" y="196240"/>
                    <a:pt x="1297944" y="202310"/>
                  </a:cubicBezTo>
                  <a:cubicBezTo>
                    <a:pt x="1494454" y="219532"/>
                    <a:pt x="1531010" y="14369"/>
                    <a:pt x="1691798" y="292"/>
                  </a:cubicBezTo>
                  <a:cubicBezTo>
                    <a:pt x="1770032" y="-6548"/>
                    <a:pt x="1847866" y="109800"/>
                    <a:pt x="1899224" y="146709"/>
                  </a:cubicBezTo>
                  <a:cubicBezTo>
                    <a:pt x="1953771" y="185924"/>
                    <a:pt x="2016574" y="196262"/>
                    <a:pt x="2085812" y="202310"/>
                  </a:cubicBezTo>
                  <a:cubicBezTo>
                    <a:pt x="2282294" y="219532"/>
                    <a:pt x="2318878" y="14369"/>
                    <a:pt x="2479612" y="292"/>
                  </a:cubicBezTo>
                  <a:cubicBezTo>
                    <a:pt x="2557926" y="-6570"/>
                    <a:pt x="2635707" y="109756"/>
                    <a:pt x="2687140" y="146709"/>
                  </a:cubicBezTo>
                  <a:cubicBezTo>
                    <a:pt x="2741685" y="185924"/>
                    <a:pt x="2804490" y="196262"/>
                    <a:pt x="2873729" y="202310"/>
                  </a:cubicBezTo>
                  <a:cubicBezTo>
                    <a:pt x="3045737" y="217379"/>
                    <a:pt x="3095332" y="62167"/>
                    <a:pt x="3212794" y="13714"/>
                  </a:cubicBezTo>
                  <a:lnTo>
                    <a:pt x="3254964" y="3433"/>
                  </a:lnTo>
                  <a:lnTo>
                    <a:pt x="3319044" y="47752"/>
                  </a:lnTo>
                  <a:cubicBezTo>
                    <a:pt x="3359517" y="89269"/>
                    <a:pt x="3384550" y="146624"/>
                    <a:pt x="3384550" y="209976"/>
                  </a:cubicBezTo>
                  <a:lnTo>
                    <a:pt x="3384550" y="2600697"/>
                  </a:lnTo>
                  <a:lnTo>
                    <a:pt x="0" y="2600697"/>
                  </a:lnTo>
                  <a:lnTo>
                    <a:pt x="0" y="209976"/>
                  </a:lnTo>
                  <a:cubicBezTo>
                    <a:pt x="0" y="146624"/>
                    <a:pt x="25034" y="89269"/>
                    <a:pt x="65507" y="47752"/>
                  </a:cubicBezTo>
                  <a:lnTo>
                    <a:pt x="128621" y="4101"/>
                  </a:lnTo>
                  <a:lnTo>
                    <a:pt x="178710" y="20173"/>
                  </a:lnTo>
                  <a:cubicBezTo>
                    <a:pt x="235060" y="51867"/>
                    <a:pt x="276817" y="112761"/>
                    <a:pt x="324015" y="146709"/>
                  </a:cubicBezTo>
                  <a:cubicBezTo>
                    <a:pt x="378536" y="185924"/>
                    <a:pt x="441312" y="196240"/>
                    <a:pt x="510523" y="202310"/>
                  </a:cubicBezTo>
                  <a:cubicBezTo>
                    <a:pt x="707031" y="219532"/>
                    <a:pt x="743508" y="14369"/>
                    <a:pt x="904220" y="292"/>
                  </a:cubicBezTo>
                  <a:close/>
                </a:path>
              </a:pathLst>
            </a:custGeom>
            <a:solidFill>
              <a:srgbClr val="FCF7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A8702AB-02C3-BFD3-BA5C-336539B954B2}"/>
              </a:ext>
            </a:extLst>
          </p:cNvPr>
          <p:cNvGrpSpPr/>
          <p:nvPr/>
        </p:nvGrpSpPr>
        <p:grpSpPr>
          <a:xfrm>
            <a:off x="6932996" y="635668"/>
            <a:ext cx="3384550" cy="5586663"/>
            <a:chOff x="7106854" y="724569"/>
            <a:chExt cx="3384550" cy="558666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8B262853-2B67-DC88-50DD-F91D539965CF}"/>
                </a:ext>
              </a:extLst>
            </p:cNvPr>
            <p:cNvSpPr/>
            <p:nvPr/>
          </p:nvSpPr>
          <p:spPr>
            <a:xfrm>
              <a:off x="7106854" y="724569"/>
              <a:ext cx="3384550" cy="4631966"/>
            </a:xfrm>
            <a:prstGeom prst="rect">
              <a:avLst/>
            </a:prstGeom>
            <a:solidFill>
              <a:srgbClr val="FCF7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240BD12D-20C3-9E73-567D-E11BEF008A9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106854" y="2555182"/>
              <a:ext cx="3384550" cy="3756050"/>
            </a:xfrm>
            <a:custGeom>
              <a:avLst/>
              <a:gdLst>
                <a:gd name="connsiteX0" fmla="*/ 904220 w 3384550"/>
                <a:gd name="connsiteY0" fmla="*/ 292 h 3756050"/>
                <a:gd name="connsiteX1" fmla="*/ 1111438 w 3384550"/>
                <a:gd name="connsiteY1" fmla="*/ 146709 h 3756050"/>
                <a:gd name="connsiteX2" fmla="*/ 1297944 w 3384550"/>
                <a:gd name="connsiteY2" fmla="*/ 202310 h 3756050"/>
                <a:gd name="connsiteX3" fmla="*/ 1691798 w 3384550"/>
                <a:gd name="connsiteY3" fmla="*/ 292 h 3756050"/>
                <a:gd name="connsiteX4" fmla="*/ 1899224 w 3384550"/>
                <a:gd name="connsiteY4" fmla="*/ 146709 h 3756050"/>
                <a:gd name="connsiteX5" fmla="*/ 2085813 w 3384550"/>
                <a:gd name="connsiteY5" fmla="*/ 202310 h 3756050"/>
                <a:gd name="connsiteX6" fmla="*/ 2479612 w 3384550"/>
                <a:gd name="connsiteY6" fmla="*/ 292 h 3756050"/>
                <a:gd name="connsiteX7" fmla="*/ 2687140 w 3384550"/>
                <a:gd name="connsiteY7" fmla="*/ 146709 h 3756050"/>
                <a:gd name="connsiteX8" fmla="*/ 2873728 w 3384550"/>
                <a:gd name="connsiteY8" fmla="*/ 202310 h 3756050"/>
                <a:gd name="connsiteX9" fmla="*/ 3212794 w 3384550"/>
                <a:gd name="connsiteY9" fmla="*/ 13714 h 3756050"/>
                <a:gd name="connsiteX10" fmla="*/ 3254964 w 3384550"/>
                <a:gd name="connsiteY10" fmla="*/ 3433 h 3756050"/>
                <a:gd name="connsiteX11" fmla="*/ 3319044 w 3384550"/>
                <a:gd name="connsiteY11" fmla="*/ 47752 h 3756050"/>
                <a:gd name="connsiteX12" fmla="*/ 3384550 w 3384550"/>
                <a:gd name="connsiteY12" fmla="*/ 209976 h 3756050"/>
                <a:gd name="connsiteX13" fmla="*/ 3384550 w 3384550"/>
                <a:gd name="connsiteY13" fmla="*/ 3756050 h 3756050"/>
                <a:gd name="connsiteX14" fmla="*/ 0 w 3384550"/>
                <a:gd name="connsiteY14" fmla="*/ 3756050 h 3756050"/>
                <a:gd name="connsiteX15" fmla="*/ 0 w 3384550"/>
                <a:gd name="connsiteY15" fmla="*/ 209976 h 3756050"/>
                <a:gd name="connsiteX16" fmla="*/ 65506 w 3384550"/>
                <a:gd name="connsiteY16" fmla="*/ 47752 h 3756050"/>
                <a:gd name="connsiteX17" fmla="*/ 128620 w 3384550"/>
                <a:gd name="connsiteY17" fmla="*/ 4101 h 3756050"/>
                <a:gd name="connsiteX18" fmla="*/ 178709 w 3384550"/>
                <a:gd name="connsiteY18" fmla="*/ 20173 h 3756050"/>
                <a:gd name="connsiteX19" fmla="*/ 324015 w 3384550"/>
                <a:gd name="connsiteY19" fmla="*/ 146709 h 3756050"/>
                <a:gd name="connsiteX20" fmla="*/ 510523 w 3384550"/>
                <a:gd name="connsiteY20" fmla="*/ 202310 h 3756050"/>
                <a:gd name="connsiteX21" fmla="*/ 904220 w 3384550"/>
                <a:gd name="connsiteY21" fmla="*/ 292 h 375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384550" h="3756050">
                  <a:moveTo>
                    <a:pt x="904220" y="292"/>
                  </a:moveTo>
                  <a:cubicBezTo>
                    <a:pt x="982399" y="-6548"/>
                    <a:pt x="1060160" y="109823"/>
                    <a:pt x="1111438" y="146709"/>
                  </a:cubicBezTo>
                  <a:cubicBezTo>
                    <a:pt x="1165957" y="185924"/>
                    <a:pt x="1228706" y="196240"/>
                    <a:pt x="1297944" y="202310"/>
                  </a:cubicBezTo>
                  <a:cubicBezTo>
                    <a:pt x="1494453" y="219532"/>
                    <a:pt x="1531010" y="14369"/>
                    <a:pt x="1691798" y="292"/>
                  </a:cubicBezTo>
                  <a:cubicBezTo>
                    <a:pt x="1770031" y="-6548"/>
                    <a:pt x="1847866" y="109800"/>
                    <a:pt x="1899224" y="146709"/>
                  </a:cubicBezTo>
                  <a:cubicBezTo>
                    <a:pt x="1953771" y="185924"/>
                    <a:pt x="2016574" y="196262"/>
                    <a:pt x="2085813" y="202310"/>
                  </a:cubicBezTo>
                  <a:cubicBezTo>
                    <a:pt x="2282294" y="219532"/>
                    <a:pt x="2318878" y="14369"/>
                    <a:pt x="2479612" y="292"/>
                  </a:cubicBezTo>
                  <a:cubicBezTo>
                    <a:pt x="2557926" y="-6570"/>
                    <a:pt x="2635708" y="109756"/>
                    <a:pt x="2687140" y="146709"/>
                  </a:cubicBezTo>
                  <a:cubicBezTo>
                    <a:pt x="2741685" y="185924"/>
                    <a:pt x="2804489" y="196262"/>
                    <a:pt x="2873728" y="202310"/>
                  </a:cubicBezTo>
                  <a:cubicBezTo>
                    <a:pt x="3045737" y="217379"/>
                    <a:pt x="3095332" y="62167"/>
                    <a:pt x="3212794" y="13714"/>
                  </a:cubicBezTo>
                  <a:lnTo>
                    <a:pt x="3254964" y="3433"/>
                  </a:lnTo>
                  <a:lnTo>
                    <a:pt x="3319044" y="47752"/>
                  </a:lnTo>
                  <a:cubicBezTo>
                    <a:pt x="3359517" y="89269"/>
                    <a:pt x="3384550" y="146624"/>
                    <a:pt x="3384550" y="209976"/>
                  </a:cubicBezTo>
                  <a:lnTo>
                    <a:pt x="3384550" y="3756050"/>
                  </a:lnTo>
                  <a:lnTo>
                    <a:pt x="0" y="3756050"/>
                  </a:lnTo>
                  <a:lnTo>
                    <a:pt x="0" y="209976"/>
                  </a:lnTo>
                  <a:cubicBezTo>
                    <a:pt x="0" y="146624"/>
                    <a:pt x="25033" y="89269"/>
                    <a:pt x="65506" y="47752"/>
                  </a:cubicBezTo>
                  <a:lnTo>
                    <a:pt x="128620" y="4101"/>
                  </a:lnTo>
                  <a:lnTo>
                    <a:pt x="178709" y="20173"/>
                  </a:lnTo>
                  <a:cubicBezTo>
                    <a:pt x="235060" y="51867"/>
                    <a:pt x="276816" y="112761"/>
                    <a:pt x="324015" y="146709"/>
                  </a:cubicBezTo>
                  <a:cubicBezTo>
                    <a:pt x="378535" y="185924"/>
                    <a:pt x="441311" y="196240"/>
                    <a:pt x="510523" y="202310"/>
                  </a:cubicBezTo>
                  <a:cubicBezTo>
                    <a:pt x="707031" y="219532"/>
                    <a:pt x="743508" y="14369"/>
                    <a:pt x="904220" y="292"/>
                  </a:cubicBezTo>
                  <a:close/>
                </a:path>
              </a:pathLst>
            </a:custGeom>
          </p:spPr>
        </p:pic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83E6D254-C649-8A2B-7379-D973C738F481}"/>
              </a:ext>
            </a:extLst>
          </p:cNvPr>
          <p:cNvSpPr txBox="1"/>
          <p:nvPr/>
        </p:nvSpPr>
        <p:spPr>
          <a:xfrm>
            <a:off x="7287318" y="942579"/>
            <a:ext cx="2675906" cy="394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b="1">
                <a:solidFill>
                  <a:srgbClr val="625F8A"/>
                </a:solidFill>
                <a:latin typeface="Amasis MT Pro" panose="020B06040202020202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TITLE GOES HERE</a:t>
            </a:r>
            <a:endParaRPr lang="zh-CN" altLang="en-US" b="1">
              <a:solidFill>
                <a:srgbClr val="625F8A"/>
              </a:solidFill>
              <a:latin typeface="Amasis MT Pro" panose="020B0604020202020204" pitchFamily="18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B51EFE94-837A-A7A5-FBC4-463908EBBC1F}"/>
              </a:ext>
            </a:extLst>
          </p:cNvPr>
          <p:cNvSpPr txBox="1"/>
          <p:nvPr/>
        </p:nvSpPr>
        <p:spPr>
          <a:xfrm>
            <a:off x="7157782" y="1419531"/>
            <a:ext cx="2934978" cy="887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100">
                <a:solidFill>
                  <a:srgbClr val="625F8A"/>
                </a:solidFill>
                <a:latin typeface="Amasis MT Pro" panose="020B06040202020202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100">
              <a:solidFill>
                <a:srgbClr val="625F8A"/>
              </a:solidFill>
              <a:latin typeface="Amasis MT Pro" panose="020B0604020202020204" pitchFamily="18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BCF956FE-7F65-DB15-85DB-B4D311177EB8}"/>
              </a:ext>
            </a:extLst>
          </p:cNvPr>
          <p:cNvSpPr txBox="1"/>
          <p:nvPr/>
        </p:nvSpPr>
        <p:spPr>
          <a:xfrm>
            <a:off x="3338997" y="4067584"/>
            <a:ext cx="1721262" cy="846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400">
                <a:solidFill>
                  <a:srgbClr val="625F8A"/>
                </a:solidFill>
                <a:latin typeface="Amasis MT Pro" panose="020B06040202020202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tristique senectus malesuada fames ac turpis egestas</a:t>
            </a:r>
            <a:endParaRPr lang="zh-CN" altLang="en-US" sz="1400">
              <a:solidFill>
                <a:srgbClr val="625F8A"/>
              </a:solidFill>
              <a:latin typeface="Amasis MT Pro" panose="020B0604020202020204" pitchFamily="18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A8C0ECA5-2079-C17E-8B72-16F9B95D1E91}"/>
              </a:ext>
            </a:extLst>
          </p:cNvPr>
          <p:cNvGrpSpPr/>
          <p:nvPr/>
        </p:nvGrpSpPr>
        <p:grpSpPr>
          <a:xfrm>
            <a:off x="2064954" y="3846281"/>
            <a:ext cx="2465968" cy="2299852"/>
            <a:chOff x="12407872" y="564575"/>
            <a:chExt cx="4642675" cy="4329928"/>
          </a:xfrm>
          <a:solidFill>
            <a:srgbClr val="F29746"/>
          </a:solidFill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F5553496-60A4-93FA-5237-8870E11084AA}"/>
                </a:ext>
              </a:extLst>
            </p:cNvPr>
            <p:cNvSpPr/>
            <p:nvPr/>
          </p:nvSpPr>
          <p:spPr>
            <a:xfrm>
              <a:off x="13693915" y="3868475"/>
              <a:ext cx="3356632" cy="181885"/>
            </a:xfrm>
            <a:custGeom>
              <a:avLst/>
              <a:gdLst>
                <a:gd name="connsiteX0" fmla="*/ 18761 w 3356632"/>
                <a:gd name="connsiteY0" fmla="*/ 65012 h 181885"/>
                <a:gd name="connsiteX1" fmla="*/ 1438367 w 3356632"/>
                <a:gd name="connsiteY1" fmla="*/ 136806 h 181885"/>
                <a:gd name="connsiteX2" fmla="*/ 3330783 w 3356632"/>
                <a:gd name="connsiteY2" fmla="*/ 134625 h 181885"/>
                <a:gd name="connsiteX3" fmla="*/ 3311801 w 3356632"/>
                <a:gd name="connsiteY3" fmla="*/ 65777 h 181885"/>
                <a:gd name="connsiteX4" fmla="*/ 1597791 w 3356632"/>
                <a:gd name="connsiteY4" fmla="*/ 65433 h 181885"/>
                <a:gd name="connsiteX5" fmla="*/ 54741 w 3356632"/>
                <a:gd name="connsiteY5" fmla="*/ 3359 h 181885"/>
                <a:gd name="connsiteX6" fmla="*/ 18729 w 3356632"/>
                <a:gd name="connsiteY6" fmla="*/ 65012 h 181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56632" h="181885">
                  <a:moveTo>
                    <a:pt x="18761" y="65012"/>
                  </a:moveTo>
                  <a:cubicBezTo>
                    <a:pt x="457448" y="257055"/>
                    <a:pt x="976089" y="152726"/>
                    <a:pt x="1438367" y="136806"/>
                  </a:cubicBezTo>
                  <a:cubicBezTo>
                    <a:pt x="2072154" y="115030"/>
                    <a:pt x="2699553" y="250012"/>
                    <a:pt x="3330783" y="134625"/>
                  </a:cubicBezTo>
                  <a:cubicBezTo>
                    <a:pt x="3376057" y="126320"/>
                    <a:pt x="3356846" y="57510"/>
                    <a:pt x="3311801" y="65777"/>
                  </a:cubicBezTo>
                  <a:cubicBezTo>
                    <a:pt x="2744713" y="169450"/>
                    <a:pt x="2168475" y="80818"/>
                    <a:pt x="1597791" y="65433"/>
                  </a:cubicBezTo>
                  <a:cubicBezTo>
                    <a:pt x="1098176" y="51961"/>
                    <a:pt x="529804" y="211283"/>
                    <a:pt x="54741" y="3359"/>
                  </a:cubicBezTo>
                  <a:cubicBezTo>
                    <a:pt x="12988" y="-14934"/>
                    <a:pt x="-23407" y="46605"/>
                    <a:pt x="18729" y="65012"/>
                  </a:cubicBezTo>
                  <a:close/>
                </a:path>
              </a:pathLst>
            </a:custGeom>
            <a:grpFill/>
            <a:ln w="15875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2019DE24-1962-D6EB-F704-AA8D6D4853EB}"/>
                </a:ext>
              </a:extLst>
            </p:cNvPr>
            <p:cNvSpPr/>
            <p:nvPr/>
          </p:nvSpPr>
          <p:spPr>
            <a:xfrm>
              <a:off x="14090759" y="3967688"/>
              <a:ext cx="104760" cy="910393"/>
            </a:xfrm>
            <a:custGeom>
              <a:avLst/>
              <a:gdLst>
                <a:gd name="connsiteX0" fmla="*/ 282 w 104760"/>
                <a:gd name="connsiteY0" fmla="*/ 34085 h 910393"/>
                <a:gd name="connsiteX1" fmla="*/ 33310 w 104760"/>
                <a:gd name="connsiteY1" fmla="*/ 875836 h 910393"/>
                <a:gd name="connsiteX2" fmla="*/ 104760 w 104760"/>
                <a:gd name="connsiteY2" fmla="*/ 875836 h 910393"/>
                <a:gd name="connsiteX3" fmla="*/ 71733 w 104760"/>
                <a:gd name="connsiteY3" fmla="*/ 34085 h 910393"/>
                <a:gd name="connsiteX4" fmla="*/ 282 w 104760"/>
                <a:gd name="connsiteY4" fmla="*/ 34085 h 910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60" h="910393">
                  <a:moveTo>
                    <a:pt x="282" y="34085"/>
                  </a:moveTo>
                  <a:cubicBezTo>
                    <a:pt x="32506" y="313646"/>
                    <a:pt x="33271" y="594775"/>
                    <a:pt x="33310" y="875836"/>
                  </a:cubicBezTo>
                  <a:cubicBezTo>
                    <a:pt x="33310" y="921913"/>
                    <a:pt x="104760" y="921913"/>
                    <a:pt x="104760" y="875836"/>
                  </a:cubicBezTo>
                  <a:cubicBezTo>
                    <a:pt x="104722" y="594775"/>
                    <a:pt x="103956" y="313646"/>
                    <a:pt x="71733" y="34085"/>
                  </a:cubicBezTo>
                  <a:cubicBezTo>
                    <a:pt x="66528" y="-11112"/>
                    <a:pt x="-5036" y="-11610"/>
                    <a:pt x="282" y="34085"/>
                  </a:cubicBezTo>
                  <a:close/>
                </a:path>
              </a:pathLst>
            </a:custGeom>
            <a:grpFill/>
            <a:ln w="15875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29977F12-5A56-C99C-FEE6-303EB80D73EF}"/>
                </a:ext>
              </a:extLst>
            </p:cNvPr>
            <p:cNvSpPr/>
            <p:nvPr/>
          </p:nvSpPr>
          <p:spPr>
            <a:xfrm>
              <a:off x="16599567" y="3980761"/>
              <a:ext cx="91056" cy="913742"/>
            </a:xfrm>
            <a:custGeom>
              <a:avLst/>
              <a:gdLst>
                <a:gd name="connsiteX0" fmla="*/ 327 w 91056"/>
                <a:gd name="connsiteY0" fmla="*/ 34042 h 913742"/>
                <a:gd name="connsiteX1" fmla="*/ 327 w 91056"/>
                <a:gd name="connsiteY1" fmla="*/ 879271 h 913742"/>
                <a:gd name="connsiteX2" fmla="*/ 71778 w 91056"/>
                <a:gd name="connsiteY2" fmla="*/ 879271 h 913742"/>
                <a:gd name="connsiteX3" fmla="*/ 71778 w 91056"/>
                <a:gd name="connsiteY3" fmla="*/ 34042 h 913742"/>
                <a:gd name="connsiteX4" fmla="*/ 327 w 91056"/>
                <a:gd name="connsiteY4" fmla="*/ 34042 h 913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056" h="913742">
                  <a:moveTo>
                    <a:pt x="327" y="34042"/>
                  </a:moveTo>
                  <a:cubicBezTo>
                    <a:pt x="35115" y="311614"/>
                    <a:pt x="15061" y="600630"/>
                    <a:pt x="327" y="879271"/>
                  </a:cubicBezTo>
                  <a:cubicBezTo>
                    <a:pt x="-2122" y="925348"/>
                    <a:pt x="69367" y="925118"/>
                    <a:pt x="71778" y="879271"/>
                  </a:cubicBezTo>
                  <a:cubicBezTo>
                    <a:pt x="86512" y="600630"/>
                    <a:pt x="106566" y="311614"/>
                    <a:pt x="71778" y="34042"/>
                  </a:cubicBezTo>
                  <a:cubicBezTo>
                    <a:pt x="66152" y="-11079"/>
                    <a:pt x="-5413" y="-11615"/>
                    <a:pt x="327" y="34042"/>
                  </a:cubicBezTo>
                  <a:close/>
                </a:path>
              </a:pathLst>
            </a:custGeom>
            <a:grpFill/>
            <a:ln w="15875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180D1777-06CF-E545-4397-4A27AB95406C}"/>
                </a:ext>
              </a:extLst>
            </p:cNvPr>
            <p:cNvSpPr/>
            <p:nvPr/>
          </p:nvSpPr>
          <p:spPr>
            <a:xfrm>
              <a:off x="14387939" y="2681016"/>
              <a:ext cx="188723" cy="1817293"/>
            </a:xfrm>
            <a:custGeom>
              <a:avLst/>
              <a:gdLst>
                <a:gd name="connsiteX0" fmla="*/ 121147 w 188723"/>
                <a:gd name="connsiteY0" fmla="*/ 1782790 h 1817293"/>
                <a:gd name="connsiteX1" fmla="*/ 185900 w 188723"/>
                <a:gd name="connsiteY1" fmla="*/ 42719 h 1817293"/>
                <a:gd name="connsiteX2" fmla="*/ 117053 w 188723"/>
                <a:gd name="connsiteY2" fmla="*/ 23737 h 1817293"/>
                <a:gd name="connsiteX3" fmla="*/ 49736 w 188723"/>
                <a:gd name="connsiteY3" fmla="*/ 1782717 h 1817293"/>
                <a:gd name="connsiteX4" fmla="*/ 121148 w 188723"/>
                <a:gd name="connsiteY4" fmla="*/ 1782755 h 1817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723" h="1817293">
                  <a:moveTo>
                    <a:pt x="121147" y="1782790"/>
                  </a:moveTo>
                  <a:cubicBezTo>
                    <a:pt x="133661" y="1218533"/>
                    <a:pt x="-35568" y="581954"/>
                    <a:pt x="185900" y="42719"/>
                  </a:cubicBezTo>
                  <a:cubicBezTo>
                    <a:pt x="203428" y="86"/>
                    <a:pt x="134312" y="-18245"/>
                    <a:pt x="117053" y="23737"/>
                  </a:cubicBezTo>
                  <a:cubicBezTo>
                    <a:pt x="-107478" y="570506"/>
                    <a:pt x="62403" y="1211543"/>
                    <a:pt x="49736" y="1782717"/>
                  </a:cubicBezTo>
                  <a:cubicBezTo>
                    <a:pt x="48741" y="1828870"/>
                    <a:pt x="120153" y="1828755"/>
                    <a:pt x="121148" y="1782755"/>
                  </a:cubicBezTo>
                  <a:close/>
                </a:path>
              </a:pathLst>
            </a:custGeom>
            <a:grpFill/>
            <a:ln w="15875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A8A53483-3C80-3D6C-04A5-91137E9CCDF4}"/>
                </a:ext>
              </a:extLst>
            </p:cNvPr>
            <p:cNvSpPr/>
            <p:nvPr/>
          </p:nvSpPr>
          <p:spPr>
            <a:xfrm>
              <a:off x="16071157" y="2696232"/>
              <a:ext cx="188614" cy="1868199"/>
            </a:xfrm>
            <a:custGeom>
              <a:avLst/>
              <a:gdLst>
                <a:gd name="connsiteX0" fmla="*/ 116081 w 188614"/>
                <a:gd name="connsiteY0" fmla="*/ 34558 h 1868199"/>
                <a:gd name="connsiteX1" fmla="*/ 85388 w 188614"/>
                <a:gd name="connsiteY1" fmla="*/ 1016819 h 1868199"/>
                <a:gd name="connsiteX2" fmla="*/ 582 w 188614"/>
                <a:gd name="connsiteY2" fmla="*/ 1833656 h 1868199"/>
                <a:gd name="connsiteX3" fmla="*/ 72033 w 188614"/>
                <a:gd name="connsiteY3" fmla="*/ 1833656 h 1868199"/>
                <a:gd name="connsiteX4" fmla="*/ 156839 w 188614"/>
                <a:gd name="connsiteY4" fmla="*/ 1016819 h 1868199"/>
                <a:gd name="connsiteX5" fmla="*/ 187531 w 188614"/>
                <a:gd name="connsiteY5" fmla="*/ 34558 h 1868199"/>
                <a:gd name="connsiteX6" fmla="*/ 116081 w 188614"/>
                <a:gd name="connsiteY6" fmla="*/ 34558 h 1868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614" h="1868199">
                  <a:moveTo>
                    <a:pt x="116081" y="34558"/>
                  </a:moveTo>
                  <a:cubicBezTo>
                    <a:pt x="115966" y="361802"/>
                    <a:pt x="119755" y="690966"/>
                    <a:pt x="85388" y="1016819"/>
                  </a:cubicBezTo>
                  <a:cubicBezTo>
                    <a:pt x="56647" y="1289650"/>
                    <a:pt x="-6727" y="1557915"/>
                    <a:pt x="582" y="1833656"/>
                  </a:cubicBezTo>
                  <a:cubicBezTo>
                    <a:pt x="1769" y="1879657"/>
                    <a:pt x="73219" y="1879771"/>
                    <a:pt x="72033" y="1833656"/>
                  </a:cubicBezTo>
                  <a:cubicBezTo>
                    <a:pt x="64762" y="1559179"/>
                    <a:pt x="122626" y="1288151"/>
                    <a:pt x="156839" y="1016819"/>
                  </a:cubicBezTo>
                  <a:cubicBezTo>
                    <a:pt x="197750" y="692935"/>
                    <a:pt x="187417" y="360372"/>
                    <a:pt x="187531" y="34558"/>
                  </a:cubicBezTo>
                  <a:cubicBezTo>
                    <a:pt x="187531" y="-11519"/>
                    <a:pt x="116081" y="-11519"/>
                    <a:pt x="116081" y="34558"/>
                  </a:cubicBezTo>
                  <a:close/>
                </a:path>
              </a:pathLst>
            </a:custGeom>
            <a:grpFill/>
            <a:ln w="15875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8DFE9339-68EF-4325-7960-2E947F530770}"/>
                </a:ext>
              </a:extLst>
            </p:cNvPr>
            <p:cNvSpPr/>
            <p:nvPr/>
          </p:nvSpPr>
          <p:spPr>
            <a:xfrm>
              <a:off x="13858780" y="2930422"/>
              <a:ext cx="2878453" cy="196469"/>
            </a:xfrm>
            <a:custGeom>
              <a:avLst/>
              <a:gdLst>
                <a:gd name="connsiteX0" fmla="*/ 54933 w 2878453"/>
                <a:gd name="connsiteY0" fmla="*/ 161294 h 196469"/>
                <a:gd name="connsiteX1" fmla="*/ 1307792 w 2878453"/>
                <a:gd name="connsiteY1" fmla="*/ 182687 h 196469"/>
                <a:gd name="connsiteX2" fmla="*/ 1937033 w 2878453"/>
                <a:gd name="connsiteY2" fmla="*/ 169829 h 196469"/>
                <a:gd name="connsiteX3" fmla="*/ 2824781 w 2878453"/>
                <a:gd name="connsiteY3" fmla="*/ 144800 h 196469"/>
                <a:gd name="connsiteX4" fmla="*/ 2860832 w 2878453"/>
                <a:gd name="connsiteY4" fmla="*/ 83147 h 196469"/>
                <a:gd name="connsiteX5" fmla="*/ 2308743 w 2878453"/>
                <a:gd name="connsiteY5" fmla="*/ 23828 h 196469"/>
                <a:gd name="connsiteX6" fmla="*/ 1307769 w 2878453"/>
                <a:gd name="connsiteY6" fmla="*/ 111275 h 196469"/>
                <a:gd name="connsiteX7" fmla="*/ 18759 w 2878453"/>
                <a:gd name="connsiteY7" fmla="*/ 99679 h 196469"/>
                <a:gd name="connsiteX8" fmla="*/ 54886 w 2878453"/>
                <a:gd name="connsiteY8" fmla="*/ 161294 h 19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78453" h="196469">
                  <a:moveTo>
                    <a:pt x="54933" y="161294"/>
                  </a:moveTo>
                  <a:cubicBezTo>
                    <a:pt x="445369" y="-4454"/>
                    <a:pt x="904639" y="141700"/>
                    <a:pt x="1307792" y="182687"/>
                  </a:cubicBezTo>
                  <a:cubicBezTo>
                    <a:pt x="1511925" y="203430"/>
                    <a:pt x="1734124" y="202014"/>
                    <a:pt x="1937033" y="169829"/>
                  </a:cubicBezTo>
                  <a:cubicBezTo>
                    <a:pt x="2232211" y="122947"/>
                    <a:pt x="2539057" y="-13447"/>
                    <a:pt x="2824781" y="144800"/>
                  </a:cubicBezTo>
                  <a:cubicBezTo>
                    <a:pt x="2865119" y="167149"/>
                    <a:pt x="2901131" y="105420"/>
                    <a:pt x="2860832" y="83147"/>
                  </a:cubicBezTo>
                  <a:cubicBezTo>
                    <a:pt x="2679046" y="-17539"/>
                    <a:pt x="2510505" y="-12528"/>
                    <a:pt x="2308743" y="23828"/>
                  </a:cubicBezTo>
                  <a:cubicBezTo>
                    <a:pt x="1967832" y="85213"/>
                    <a:pt x="1655048" y="128187"/>
                    <a:pt x="1307769" y="111275"/>
                  </a:cubicBezTo>
                  <a:cubicBezTo>
                    <a:pt x="877880" y="90303"/>
                    <a:pt x="436970" y="-77820"/>
                    <a:pt x="18759" y="99679"/>
                  </a:cubicBezTo>
                  <a:cubicBezTo>
                    <a:pt x="-23453" y="117551"/>
                    <a:pt x="13018" y="179052"/>
                    <a:pt x="54886" y="161294"/>
                  </a:cubicBezTo>
                  <a:close/>
                </a:path>
              </a:pathLst>
            </a:custGeom>
            <a:grpFill/>
            <a:ln w="15875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CADD6315-F1C6-6FF8-81D9-917DFF54CD76}"/>
                </a:ext>
              </a:extLst>
            </p:cNvPr>
            <p:cNvSpPr/>
            <p:nvPr/>
          </p:nvSpPr>
          <p:spPr>
            <a:xfrm>
              <a:off x="14059267" y="3305450"/>
              <a:ext cx="2496288" cy="97861"/>
            </a:xfrm>
            <a:custGeom>
              <a:avLst/>
              <a:gdLst>
                <a:gd name="connsiteX0" fmla="*/ 34518 w 2496288"/>
                <a:gd name="connsiteY0" fmla="*/ 88313 h 97861"/>
                <a:gd name="connsiteX1" fmla="*/ 1255927 w 2496288"/>
                <a:gd name="connsiteY1" fmla="*/ 88313 h 97861"/>
                <a:gd name="connsiteX2" fmla="*/ 2451375 w 2496288"/>
                <a:gd name="connsiteY2" fmla="*/ 87049 h 97861"/>
                <a:gd name="connsiteX3" fmla="*/ 2470357 w 2496288"/>
                <a:gd name="connsiteY3" fmla="*/ 18202 h 97861"/>
                <a:gd name="connsiteX4" fmla="*/ 1359165 w 2496288"/>
                <a:gd name="connsiteY4" fmla="*/ 26086 h 97861"/>
                <a:gd name="connsiteX5" fmla="*/ 34591 w 2496288"/>
                <a:gd name="connsiteY5" fmla="*/ 16939 h 97861"/>
                <a:gd name="connsiteX6" fmla="*/ 34553 w 2496288"/>
                <a:gd name="connsiteY6" fmla="*/ 88313 h 97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96288" h="97861">
                  <a:moveTo>
                    <a:pt x="34518" y="88313"/>
                  </a:moveTo>
                  <a:cubicBezTo>
                    <a:pt x="442441" y="97804"/>
                    <a:pt x="848641" y="49124"/>
                    <a:pt x="1255927" y="88313"/>
                  </a:cubicBezTo>
                  <a:cubicBezTo>
                    <a:pt x="1655239" y="126736"/>
                    <a:pt x="2052945" y="33165"/>
                    <a:pt x="2451375" y="87049"/>
                  </a:cubicBezTo>
                  <a:cubicBezTo>
                    <a:pt x="2496419" y="93096"/>
                    <a:pt x="2515821" y="24287"/>
                    <a:pt x="2470357" y="18202"/>
                  </a:cubicBezTo>
                  <a:cubicBezTo>
                    <a:pt x="2099907" y="-31856"/>
                    <a:pt x="1730829" y="38561"/>
                    <a:pt x="1359165" y="26086"/>
                  </a:cubicBezTo>
                  <a:cubicBezTo>
                    <a:pt x="916873" y="11161"/>
                    <a:pt x="477040" y="27234"/>
                    <a:pt x="34591" y="16939"/>
                  </a:cubicBezTo>
                  <a:cubicBezTo>
                    <a:pt x="-11562" y="15829"/>
                    <a:pt x="-11486" y="87280"/>
                    <a:pt x="34553" y="88313"/>
                  </a:cubicBezTo>
                  <a:close/>
                </a:path>
              </a:pathLst>
            </a:custGeom>
            <a:grpFill/>
            <a:ln w="15875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DA23E78E-2977-F428-5622-43A10DFC41A3}"/>
                </a:ext>
              </a:extLst>
            </p:cNvPr>
            <p:cNvSpPr/>
            <p:nvPr/>
          </p:nvSpPr>
          <p:spPr>
            <a:xfrm>
              <a:off x="13372943" y="1390198"/>
              <a:ext cx="643527" cy="790343"/>
            </a:xfrm>
            <a:custGeom>
              <a:avLst/>
              <a:gdLst>
                <a:gd name="connsiteX0" fmla="*/ 265667 w 643527"/>
                <a:gd name="connsiteY0" fmla="*/ 2204 h 790343"/>
                <a:gd name="connsiteX1" fmla="*/ 12322 w 643527"/>
                <a:gd name="connsiteY1" fmla="*/ 559916 h 790343"/>
                <a:gd name="connsiteX2" fmla="*/ 503943 w 643527"/>
                <a:gd name="connsiteY2" fmla="*/ 736686 h 790343"/>
                <a:gd name="connsiteX3" fmla="*/ 612358 w 643527"/>
                <a:gd name="connsiteY3" fmla="*/ 256165 h 790343"/>
                <a:gd name="connsiteX4" fmla="*/ 166627 w 643527"/>
                <a:gd name="connsiteY4" fmla="*/ 35152 h 790343"/>
                <a:gd name="connsiteX5" fmla="*/ 185609 w 643527"/>
                <a:gd name="connsiteY5" fmla="*/ 103999 h 790343"/>
                <a:gd name="connsiteX6" fmla="*/ 503635 w 643527"/>
                <a:gd name="connsiteY6" fmla="*/ 642421 h 790343"/>
                <a:gd name="connsiteX7" fmla="*/ 88138 w 643527"/>
                <a:gd name="connsiteY7" fmla="*/ 565306 h 790343"/>
                <a:gd name="connsiteX8" fmla="*/ 284580 w 643527"/>
                <a:gd name="connsiteY8" fmla="*/ 70972 h 790343"/>
                <a:gd name="connsiteX9" fmla="*/ 265675 w 643527"/>
                <a:gd name="connsiteY9" fmla="*/ 2201 h 790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3527" h="790343">
                  <a:moveTo>
                    <a:pt x="265667" y="2204"/>
                  </a:moveTo>
                  <a:cubicBezTo>
                    <a:pt x="45427" y="79586"/>
                    <a:pt x="-32950" y="348817"/>
                    <a:pt x="12322" y="559916"/>
                  </a:cubicBezTo>
                  <a:cubicBezTo>
                    <a:pt x="59471" y="779813"/>
                    <a:pt x="325948" y="850313"/>
                    <a:pt x="503943" y="736686"/>
                  </a:cubicBezTo>
                  <a:cubicBezTo>
                    <a:pt x="659434" y="637411"/>
                    <a:pt x="667742" y="412351"/>
                    <a:pt x="612358" y="256165"/>
                  </a:cubicBezTo>
                  <a:cubicBezTo>
                    <a:pt x="543931" y="63015"/>
                    <a:pt x="360386" y="-29177"/>
                    <a:pt x="166627" y="35152"/>
                  </a:cubicBezTo>
                  <a:cubicBezTo>
                    <a:pt x="123153" y="49618"/>
                    <a:pt x="141752" y="118580"/>
                    <a:pt x="185609" y="103999"/>
                  </a:cubicBezTo>
                  <a:cubicBezTo>
                    <a:pt x="492691" y="1972"/>
                    <a:pt x="693572" y="415284"/>
                    <a:pt x="503635" y="642421"/>
                  </a:cubicBezTo>
                  <a:cubicBezTo>
                    <a:pt x="387675" y="781109"/>
                    <a:pt x="147303" y="726194"/>
                    <a:pt x="88138" y="565306"/>
                  </a:cubicBezTo>
                  <a:cubicBezTo>
                    <a:pt x="25719" y="395385"/>
                    <a:pt x="104709" y="134114"/>
                    <a:pt x="284580" y="70972"/>
                  </a:cubicBezTo>
                  <a:cubicBezTo>
                    <a:pt x="327788" y="55931"/>
                    <a:pt x="309264" y="-13107"/>
                    <a:pt x="265675" y="2201"/>
                  </a:cubicBezTo>
                  <a:close/>
                </a:path>
              </a:pathLst>
            </a:custGeom>
            <a:grpFill/>
            <a:ln w="15875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322071AC-1ABF-1623-0225-5A485C49C380}"/>
                </a:ext>
              </a:extLst>
            </p:cNvPr>
            <p:cNvSpPr/>
            <p:nvPr/>
          </p:nvSpPr>
          <p:spPr>
            <a:xfrm>
              <a:off x="13485137" y="564575"/>
              <a:ext cx="214530" cy="749798"/>
            </a:xfrm>
            <a:custGeom>
              <a:avLst/>
              <a:gdLst>
                <a:gd name="connsiteX0" fmla="*/ 105662 w 214530"/>
                <a:gd name="connsiteY0" fmla="*/ 688512 h 749798"/>
                <a:gd name="connsiteX1" fmla="*/ 197434 w 214530"/>
                <a:gd name="connsiteY1" fmla="*/ 464020 h 749798"/>
                <a:gd name="connsiteX2" fmla="*/ 204706 w 214530"/>
                <a:gd name="connsiteY2" fmla="*/ 407954 h 749798"/>
                <a:gd name="connsiteX3" fmla="*/ 180940 w 214530"/>
                <a:gd name="connsiteY3" fmla="*/ 67925 h 749798"/>
                <a:gd name="connsiteX4" fmla="*/ 144889 w 214530"/>
                <a:gd name="connsiteY4" fmla="*/ 6271 h 749798"/>
                <a:gd name="connsiteX5" fmla="*/ 154151 w 214530"/>
                <a:gd name="connsiteY5" fmla="*/ 458507 h 749798"/>
                <a:gd name="connsiteX6" fmla="*/ 161422 w 214530"/>
                <a:gd name="connsiteY6" fmla="*/ 402441 h 749798"/>
                <a:gd name="connsiteX7" fmla="*/ 55103 w 214530"/>
                <a:gd name="connsiteY7" fmla="*/ 739100 h 749798"/>
                <a:gd name="connsiteX8" fmla="*/ 105658 w 214530"/>
                <a:gd name="connsiteY8" fmla="*/ 688507 h 749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4530" h="749798">
                  <a:moveTo>
                    <a:pt x="105662" y="688512"/>
                  </a:moveTo>
                  <a:cubicBezTo>
                    <a:pt x="14810" y="595363"/>
                    <a:pt x="113393" y="502209"/>
                    <a:pt x="197434" y="464020"/>
                  </a:cubicBezTo>
                  <a:cubicBezTo>
                    <a:pt x="220588" y="453496"/>
                    <a:pt x="217334" y="424257"/>
                    <a:pt x="204706" y="407954"/>
                  </a:cubicBezTo>
                  <a:cubicBezTo>
                    <a:pt x="134748" y="317483"/>
                    <a:pt x="58473" y="151357"/>
                    <a:pt x="180940" y="67925"/>
                  </a:cubicBezTo>
                  <a:cubicBezTo>
                    <a:pt x="218789" y="42169"/>
                    <a:pt x="183044" y="-19790"/>
                    <a:pt x="144889" y="6271"/>
                  </a:cubicBezTo>
                  <a:cubicBezTo>
                    <a:pt x="-19752" y="118399"/>
                    <a:pt x="51969" y="326246"/>
                    <a:pt x="154151" y="458507"/>
                  </a:cubicBezTo>
                  <a:cubicBezTo>
                    <a:pt x="156600" y="439832"/>
                    <a:pt x="159011" y="421117"/>
                    <a:pt x="161422" y="402441"/>
                  </a:cubicBezTo>
                  <a:cubicBezTo>
                    <a:pt x="27054" y="463406"/>
                    <a:pt x="-63648" y="617332"/>
                    <a:pt x="55103" y="739100"/>
                  </a:cubicBezTo>
                  <a:cubicBezTo>
                    <a:pt x="87327" y="772013"/>
                    <a:pt x="137843" y="721496"/>
                    <a:pt x="105658" y="688507"/>
                  </a:cubicBezTo>
                  <a:close/>
                </a:path>
              </a:pathLst>
            </a:custGeom>
            <a:grpFill/>
            <a:ln w="15875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D8499268-EF8D-8C24-8AF4-8A6410B4B393}"/>
                </a:ext>
              </a:extLst>
            </p:cNvPr>
            <p:cNvSpPr/>
            <p:nvPr/>
          </p:nvSpPr>
          <p:spPr>
            <a:xfrm>
              <a:off x="14091090" y="1160085"/>
              <a:ext cx="714261" cy="433917"/>
            </a:xfrm>
            <a:custGeom>
              <a:avLst/>
              <a:gdLst>
                <a:gd name="connsiteX0" fmla="*/ 70099 w 714261"/>
                <a:gd name="connsiteY0" fmla="*/ 408372 h 433917"/>
                <a:gd name="connsiteX1" fmla="*/ 157011 w 714261"/>
                <a:gd name="connsiteY1" fmla="*/ 228966 h 433917"/>
                <a:gd name="connsiteX2" fmla="*/ 377564 w 714261"/>
                <a:gd name="connsiteY2" fmla="*/ 185530 h 433917"/>
                <a:gd name="connsiteX3" fmla="*/ 688819 w 714261"/>
                <a:gd name="connsiteY3" fmla="*/ 70149 h 433917"/>
                <a:gd name="connsiteX4" fmla="*/ 669837 w 714261"/>
                <a:gd name="connsiteY4" fmla="*/ 1301 h 433917"/>
                <a:gd name="connsiteX5" fmla="*/ 487248 w 714261"/>
                <a:gd name="connsiteY5" fmla="*/ 97781 h 433917"/>
                <a:gd name="connsiteX6" fmla="*/ 226595 w 714261"/>
                <a:gd name="connsiteY6" fmla="*/ 102182 h 433917"/>
                <a:gd name="connsiteX7" fmla="*/ 1182 w 714261"/>
                <a:gd name="connsiteY7" fmla="*/ 389395 h 433917"/>
                <a:gd name="connsiteX8" fmla="*/ 70107 w 714261"/>
                <a:gd name="connsiteY8" fmla="*/ 408377 h 433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261" h="433917">
                  <a:moveTo>
                    <a:pt x="70099" y="408372"/>
                  </a:moveTo>
                  <a:cubicBezTo>
                    <a:pt x="86403" y="342012"/>
                    <a:pt x="114339" y="282655"/>
                    <a:pt x="157011" y="228966"/>
                  </a:cubicBezTo>
                  <a:cubicBezTo>
                    <a:pt x="219429" y="150627"/>
                    <a:pt x="294974" y="176116"/>
                    <a:pt x="377564" y="185530"/>
                  </a:cubicBezTo>
                  <a:cubicBezTo>
                    <a:pt x="507876" y="200455"/>
                    <a:pt x="570793" y="100646"/>
                    <a:pt x="688819" y="70149"/>
                  </a:cubicBezTo>
                  <a:cubicBezTo>
                    <a:pt x="733404" y="58667"/>
                    <a:pt x="714498" y="-10256"/>
                    <a:pt x="669837" y="1301"/>
                  </a:cubicBezTo>
                  <a:cubicBezTo>
                    <a:pt x="599650" y="19403"/>
                    <a:pt x="547530" y="59319"/>
                    <a:pt x="487248" y="97781"/>
                  </a:cubicBezTo>
                  <a:cubicBezTo>
                    <a:pt x="399188" y="153961"/>
                    <a:pt x="313231" y="66055"/>
                    <a:pt x="226595" y="102182"/>
                  </a:cubicBezTo>
                  <a:cubicBezTo>
                    <a:pt x="101377" y="154344"/>
                    <a:pt x="33219" y="259054"/>
                    <a:pt x="1182" y="389395"/>
                  </a:cubicBezTo>
                  <a:cubicBezTo>
                    <a:pt x="-9801" y="434171"/>
                    <a:pt x="59085" y="453114"/>
                    <a:pt x="70107" y="408377"/>
                  </a:cubicBezTo>
                  <a:close/>
                </a:path>
              </a:pathLst>
            </a:custGeom>
            <a:grpFill/>
            <a:ln w="15875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FBB9AC9C-0885-C815-7365-C70A2FAA88D6}"/>
                </a:ext>
              </a:extLst>
            </p:cNvPr>
            <p:cNvSpPr/>
            <p:nvPr/>
          </p:nvSpPr>
          <p:spPr>
            <a:xfrm>
              <a:off x="14158315" y="2001220"/>
              <a:ext cx="482439" cy="335739"/>
            </a:xfrm>
            <a:custGeom>
              <a:avLst/>
              <a:gdLst>
                <a:gd name="connsiteX0" fmla="*/ 52546 w 482439"/>
                <a:gd name="connsiteY0" fmla="*/ 100201 h 335739"/>
                <a:gd name="connsiteX1" fmla="*/ 249027 w 482439"/>
                <a:gd name="connsiteY1" fmla="*/ 182482 h 335739"/>
                <a:gd name="connsiteX2" fmla="*/ 437740 w 482439"/>
                <a:gd name="connsiteY2" fmla="*/ 334837 h 335739"/>
                <a:gd name="connsiteX3" fmla="*/ 456722 w 482439"/>
                <a:gd name="connsiteY3" fmla="*/ 265990 h 335739"/>
                <a:gd name="connsiteX4" fmla="*/ 247533 w 482439"/>
                <a:gd name="connsiteY4" fmla="*/ 59446 h 335739"/>
                <a:gd name="connsiteX5" fmla="*/ 16536 w 482439"/>
                <a:gd name="connsiteY5" fmla="*/ 38513 h 335739"/>
                <a:gd name="connsiteX6" fmla="*/ 52549 w 482439"/>
                <a:gd name="connsiteY6" fmla="*/ 100204 h 335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439" h="335739">
                  <a:moveTo>
                    <a:pt x="52546" y="100201"/>
                  </a:moveTo>
                  <a:cubicBezTo>
                    <a:pt x="151859" y="35755"/>
                    <a:pt x="194222" y="102153"/>
                    <a:pt x="249027" y="182482"/>
                  </a:cubicBezTo>
                  <a:cubicBezTo>
                    <a:pt x="296635" y="252325"/>
                    <a:pt x="351437" y="316507"/>
                    <a:pt x="437740" y="334837"/>
                  </a:cubicBezTo>
                  <a:cubicBezTo>
                    <a:pt x="482668" y="344366"/>
                    <a:pt x="501766" y="275518"/>
                    <a:pt x="456722" y="265990"/>
                  </a:cubicBezTo>
                  <a:cubicBezTo>
                    <a:pt x="352245" y="243717"/>
                    <a:pt x="309500" y="134728"/>
                    <a:pt x="247533" y="59446"/>
                  </a:cubicBezTo>
                  <a:cubicBezTo>
                    <a:pt x="183125" y="-18893"/>
                    <a:pt x="96324" y="-13305"/>
                    <a:pt x="16536" y="38513"/>
                  </a:cubicBezTo>
                  <a:cubicBezTo>
                    <a:pt x="-21964" y="63541"/>
                    <a:pt x="13742" y="125348"/>
                    <a:pt x="52549" y="100204"/>
                  </a:cubicBezTo>
                  <a:close/>
                </a:path>
              </a:pathLst>
            </a:custGeom>
            <a:grpFill/>
            <a:ln w="15875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7070E7E2-EA85-15B0-3FFE-CA01D51A7D5D}"/>
                </a:ext>
              </a:extLst>
            </p:cNvPr>
            <p:cNvSpPr/>
            <p:nvPr/>
          </p:nvSpPr>
          <p:spPr>
            <a:xfrm>
              <a:off x="13496977" y="2299411"/>
              <a:ext cx="235861" cy="681964"/>
            </a:xfrm>
            <a:custGeom>
              <a:avLst/>
              <a:gdLst>
                <a:gd name="connsiteX0" fmla="*/ 191108 w 235861"/>
                <a:gd name="connsiteY0" fmla="*/ 795 h 681964"/>
                <a:gd name="connsiteX1" fmla="*/ 88699 w 235861"/>
                <a:gd name="connsiteY1" fmla="*/ 171784 h 681964"/>
                <a:gd name="connsiteX2" fmla="*/ 10283 w 235861"/>
                <a:gd name="connsiteY2" fmla="*/ 620689 h 681964"/>
                <a:gd name="connsiteX3" fmla="*/ 60877 w 235861"/>
                <a:gd name="connsiteY3" fmla="*/ 671205 h 681964"/>
                <a:gd name="connsiteX4" fmla="*/ 158734 w 235861"/>
                <a:gd name="connsiteY4" fmla="*/ 408789 h 681964"/>
                <a:gd name="connsiteX5" fmla="*/ 210130 w 235861"/>
                <a:gd name="connsiteY5" fmla="*/ 69719 h 681964"/>
                <a:gd name="connsiteX6" fmla="*/ 191110 w 235861"/>
                <a:gd name="connsiteY6" fmla="*/ 795 h 681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5861" h="681964">
                  <a:moveTo>
                    <a:pt x="191108" y="795"/>
                  </a:moveTo>
                  <a:cubicBezTo>
                    <a:pt x="107680" y="17365"/>
                    <a:pt x="93558" y="98460"/>
                    <a:pt x="88699" y="171784"/>
                  </a:cubicBezTo>
                  <a:cubicBezTo>
                    <a:pt x="78940" y="319280"/>
                    <a:pt x="124826" y="503084"/>
                    <a:pt x="10283" y="620689"/>
                  </a:cubicBezTo>
                  <a:cubicBezTo>
                    <a:pt x="-21825" y="653716"/>
                    <a:pt x="28615" y="704232"/>
                    <a:pt x="60877" y="671205"/>
                  </a:cubicBezTo>
                  <a:cubicBezTo>
                    <a:pt x="131639" y="598568"/>
                    <a:pt x="151348" y="507142"/>
                    <a:pt x="158734" y="408789"/>
                  </a:cubicBezTo>
                  <a:cubicBezTo>
                    <a:pt x="163747" y="341586"/>
                    <a:pt x="120846" y="87433"/>
                    <a:pt x="210130" y="69719"/>
                  </a:cubicBezTo>
                  <a:cubicBezTo>
                    <a:pt x="255213" y="60764"/>
                    <a:pt x="236077" y="-8122"/>
                    <a:pt x="191110" y="795"/>
                  </a:cubicBezTo>
                  <a:close/>
                </a:path>
              </a:pathLst>
            </a:custGeom>
            <a:grpFill/>
            <a:ln w="15875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A5F4FA08-41DE-21C0-720C-DC5BFFCE242A}"/>
                </a:ext>
              </a:extLst>
            </p:cNvPr>
            <p:cNvSpPr/>
            <p:nvPr/>
          </p:nvSpPr>
          <p:spPr>
            <a:xfrm>
              <a:off x="12835764" y="2100765"/>
              <a:ext cx="450668" cy="466548"/>
            </a:xfrm>
            <a:custGeom>
              <a:avLst/>
              <a:gdLst>
                <a:gd name="connsiteX0" fmla="*/ 416153 w 450668"/>
                <a:gd name="connsiteY0" fmla="*/ 167 h 466548"/>
                <a:gd name="connsiteX1" fmla="*/ 18486 w 450668"/>
                <a:gd name="connsiteY1" fmla="*/ 401203 h 466548"/>
                <a:gd name="connsiteX2" fmla="*/ 54537 w 450668"/>
                <a:gd name="connsiteY2" fmla="*/ 462856 h 466548"/>
                <a:gd name="connsiteX3" fmla="*/ 231082 w 450668"/>
                <a:gd name="connsiteY3" fmla="*/ 267217 h 466548"/>
                <a:gd name="connsiteX4" fmla="*/ 416120 w 450668"/>
                <a:gd name="connsiteY4" fmla="*/ 71656 h 466548"/>
                <a:gd name="connsiteX5" fmla="*/ 416158 w 450668"/>
                <a:gd name="connsiteY5" fmla="*/ 168 h 466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0668" h="466548">
                  <a:moveTo>
                    <a:pt x="416153" y="167"/>
                  </a:moveTo>
                  <a:cubicBezTo>
                    <a:pt x="188751" y="-8444"/>
                    <a:pt x="195452" y="319220"/>
                    <a:pt x="18486" y="401203"/>
                  </a:cubicBezTo>
                  <a:cubicBezTo>
                    <a:pt x="-23228" y="420530"/>
                    <a:pt x="13014" y="482144"/>
                    <a:pt x="54537" y="462856"/>
                  </a:cubicBezTo>
                  <a:cubicBezTo>
                    <a:pt x="139535" y="423553"/>
                    <a:pt x="189287" y="347936"/>
                    <a:pt x="231082" y="267217"/>
                  </a:cubicBezTo>
                  <a:cubicBezTo>
                    <a:pt x="271878" y="188228"/>
                    <a:pt x="308846" y="67522"/>
                    <a:pt x="416120" y="71656"/>
                  </a:cubicBezTo>
                  <a:cubicBezTo>
                    <a:pt x="462274" y="73302"/>
                    <a:pt x="462082" y="1890"/>
                    <a:pt x="416158" y="168"/>
                  </a:cubicBezTo>
                  <a:close/>
                </a:path>
              </a:pathLst>
            </a:custGeom>
            <a:grpFill/>
            <a:ln w="15875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4D41B28A-1B92-6EB5-C4B2-F70DE31F0F8D}"/>
                </a:ext>
              </a:extLst>
            </p:cNvPr>
            <p:cNvSpPr/>
            <p:nvPr/>
          </p:nvSpPr>
          <p:spPr>
            <a:xfrm>
              <a:off x="12407872" y="1309220"/>
              <a:ext cx="780406" cy="334417"/>
            </a:xfrm>
            <a:custGeom>
              <a:avLst/>
              <a:gdLst>
                <a:gd name="connsiteX0" fmla="*/ 735590 w 780406"/>
                <a:gd name="connsiteY0" fmla="*/ 248264 h 334417"/>
                <a:gd name="connsiteX1" fmla="*/ 570488 w 780406"/>
                <a:gd name="connsiteY1" fmla="*/ 264797 h 334417"/>
                <a:gd name="connsiteX2" fmla="*/ 610825 w 780406"/>
                <a:gd name="connsiteY2" fmla="*/ 317265 h 334417"/>
                <a:gd name="connsiteX3" fmla="*/ 660385 w 780406"/>
                <a:gd name="connsiteY3" fmla="*/ 201767 h 334417"/>
                <a:gd name="connsiteX4" fmla="*/ 647526 w 780406"/>
                <a:gd name="connsiteY4" fmla="*/ 152896 h 334417"/>
                <a:gd name="connsiteX5" fmla="*/ 44776 w 780406"/>
                <a:gd name="connsiteY5" fmla="*/ 776 h 334417"/>
                <a:gd name="connsiteX6" fmla="*/ 25794 w 780406"/>
                <a:gd name="connsiteY6" fmla="*/ 69623 h 334417"/>
                <a:gd name="connsiteX7" fmla="*/ 611477 w 780406"/>
                <a:gd name="connsiteY7" fmla="*/ 214552 h 334417"/>
                <a:gd name="connsiteX8" fmla="*/ 598619 w 780406"/>
                <a:gd name="connsiteY8" fmla="*/ 165681 h 334417"/>
                <a:gd name="connsiteX9" fmla="*/ 549059 w 780406"/>
                <a:gd name="connsiteY9" fmla="*/ 281180 h 334417"/>
                <a:gd name="connsiteX10" fmla="*/ 589396 w 780406"/>
                <a:gd name="connsiteY10" fmla="*/ 333648 h 334417"/>
                <a:gd name="connsiteX11" fmla="*/ 754497 w 780406"/>
                <a:gd name="connsiteY11" fmla="*/ 317115 h 334417"/>
                <a:gd name="connsiteX12" fmla="*/ 735591 w 780406"/>
                <a:gd name="connsiteY12" fmla="*/ 248268 h 334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80406" h="334417">
                  <a:moveTo>
                    <a:pt x="735590" y="248264"/>
                  </a:moveTo>
                  <a:cubicBezTo>
                    <a:pt x="680481" y="258252"/>
                    <a:pt x="625528" y="254770"/>
                    <a:pt x="570488" y="264797"/>
                  </a:cubicBezTo>
                  <a:cubicBezTo>
                    <a:pt x="583921" y="282287"/>
                    <a:pt x="597392" y="299776"/>
                    <a:pt x="610825" y="317265"/>
                  </a:cubicBezTo>
                  <a:cubicBezTo>
                    <a:pt x="627817" y="278957"/>
                    <a:pt x="643393" y="240075"/>
                    <a:pt x="660385" y="201767"/>
                  </a:cubicBezTo>
                  <a:cubicBezTo>
                    <a:pt x="668460" y="183588"/>
                    <a:pt x="665475" y="163994"/>
                    <a:pt x="647526" y="152896"/>
                  </a:cubicBezTo>
                  <a:cubicBezTo>
                    <a:pt x="459509" y="36437"/>
                    <a:pt x="255523" y="41953"/>
                    <a:pt x="44776" y="776"/>
                  </a:cubicBezTo>
                  <a:cubicBezTo>
                    <a:pt x="-191" y="-8027"/>
                    <a:pt x="-19403" y="60821"/>
                    <a:pt x="25794" y="69623"/>
                  </a:cubicBezTo>
                  <a:cubicBezTo>
                    <a:pt x="227860" y="109156"/>
                    <a:pt x="430651" y="102612"/>
                    <a:pt x="611477" y="214552"/>
                  </a:cubicBezTo>
                  <a:cubicBezTo>
                    <a:pt x="607191" y="198249"/>
                    <a:pt x="602943" y="181984"/>
                    <a:pt x="598619" y="165681"/>
                  </a:cubicBezTo>
                  <a:cubicBezTo>
                    <a:pt x="581626" y="203990"/>
                    <a:pt x="566051" y="242872"/>
                    <a:pt x="549059" y="281180"/>
                  </a:cubicBezTo>
                  <a:cubicBezTo>
                    <a:pt x="536047" y="310571"/>
                    <a:pt x="557019" y="339541"/>
                    <a:pt x="589396" y="333648"/>
                  </a:cubicBezTo>
                  <a:cubicBezTo>
                    <a:pt x="644504" y="323660"/>
                    <a:pt x="699457" y="327142"/>
                    <a:pt x="754497" y="317115"/>
                  </a:cubicBezTo>
                  <a:cubicBezTo>
                    <a:pt x="799847" y="308964"/>
                    <a:pt x="780636" y="240078"/>
                    <a:pt x="735591" y="248268"/>
                  </a:cubicBezTo>
                  <a:close/>
                </a:path>
              </a:pathLst>
            </a:custGeom>
            <a:grpFill/>
            <a:ln w="15875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BAEED588-94D6-90E7-068A-8AE29C98378C}"/>
              </a:ext>
            </a:extLst>
          </p:cNvPr>
          <p:cNvGrpSpPr/>
          <p:nvPr/>
        </p:nvGrpSpPr>
        <p:grpSpPr>
          <a:xfrm>
            <a:off x="9971077" y="810793"/>
            <a:ext cx="700791" cy="700791"/>
            <a:chOff x="856104" y="755555"/>
            <a:chExt cx="1001546" cy="1001546"/>
          </a:xfrm>
        </p:grpSpPr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AD089119-318C-CEB6-5FE7-F702AE886704}"/>
                </a:ext>
              </a:extLst>
            </p:cNvPr>
            <p:cNvSpPr/>
            <p:nvPr/>
          </p:nvSpPr>
          <p:spPr>
            <a:xfrm>
              <a:off x="1019214" y="915670"/>
              <a:ext cx="675326" cy="675326"/>
            </a:xfrm>
            <a:prstGeom prst="ellipse">
              <a:avLst/>
            </a:prstGeom>
            <a:solidFill>
              <a:srgbClr val="F297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082F28AA-F934-B076-3A04-E48C7FD6A070}"/>
                </a:ext>
              </a:extLst>
            </p:cNvPr>
            <p:cNvSpPr txBox="1"/>
            <p:nvPr/>
          </p:nvSpPr>
          <p:spPr>
            <a:xfrm>
              <a:off x="856104" y="755555"/>
              <a:ext cx="1001546" cy="1001546"/>
            </a:xfrm>
            <a:prstGeom prst="rect">
              <a:avLst/>
            </a:prstGeom>
            <a:noFill/>
          </p:spPr>
          <p:txBody>
            <a:bodyPr wrap="square" rtlCol="0">
              <a:prstTxWarp prst="textCircle">
                <a:avLst/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fr-FR" altLang="zh-CN" sz="2000" b="1">
                  <a:solidFill>
                    <a:srgbClr val="696969"/>
                  </a:solidFill>
                  <a:latin typeface="Amasis MT Pro" panose="020B0604020202020204" pitchFamily="18" charset="0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PE  LLENT    ESQ UE NET   US ET T  URPIS</a:t>
              </a:r>
              <a:endParaRPr lang="zh-CN" altLang="en-US" sz="2000" b="1">
                <a:solidFill>
                  <a:srgbClr val="696969"/>
                </a:solidFill>
                <a:latin typeface="Amasis MT Pro" panose="020B06040202020202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sp>
        <p:nvSpPr>
          <p:cNvPr id="112" name="任意多边形: 形状 111">
            <a:extLst>
              <a:ext uri="{FF2B5EF4-FFF2-40B4-BE49-F238E27FC236}">
                <a16:creationId xmlns:a16="http://schemas.microsoft.com/office/drawing/2014/main" id="{132E806F-0607-E469-63A0-8B65DB32D7AA}"/>
              </a:ext>
            </a:extLst>
          </p:cNvPr>
          <p:cNvSpPr/>
          <p:nvPr/>
        </p:nvSpPr>
        <p:spPr>
          <a:xfrm>
            <a:off x="1" y="6443110"/>
            <a:ext cx="12191999" cy="414890"/>
          </a:xfrm>
          <a:custGeom>
            <a:avLst/>
            <a:gdLst>
              <a:gd name="connsiteX0" fmla="*/ 904219 w 12191999"/>
              <a:gd name="connsiteY0" fmla="*/ 292 h 414890"/>
              <a:gd name="connsiteX1" fmla="*/ 1111438 w 12191999"/>
              <a:gd name="connsiteY1" fmla="*/ 146709 h 414890"/>
              <a:gd name="connsiteX2" fmla="*/ 1297944 w 12191999"/>
              <a:gd name="connsiteY2" fmla="*/ 202310 h 414890"/>
              <a:gd name="connsiteX3" fmla="*/ 1691798 w 12191999"/>
              <a:gd name="connsiteY3" fmla="*/ 292 h 414890"/>
              <a:gd name="connsiteX4" fmla="*/ 1899223 w 12191999"/>
              <a:gd name="connsiteY4" fmla="*/ 146709 h 414890"/>
              <a:gd name="connsiteX5" fmla="*/ 2085812 w 12191999"/>
              <a:gd name="connsiteY5" fmla="*/ 202310 h 414890"/>
              <a:gd name="connsiteX6" fmla="*/ 2479612 w 12191999"/>
              <a:gd name="connsiteY6" fmla="*/ 292 h 414890"/>
              <a:gd name="connsiteX7" fmla="*/ 2687139 w 12191999"/>
              <a:gd name="connsiteY7" fmla="*/ 146709 h 414890"/>
              <a:gd name="connsiteX8" fmla="*/ 2873728 w 12191999"/>
              <a:gd name="connsiteY8" fmla="*/ 202310 h 414890"/>
              <a:gd name="connsiteX9" fmla="*/ 3212794 w 12191999"/>
              <a:gd name="connsiteY9" fmla="*/ 13714 h 414890"/>
              <a:gd name="connsiteX10" fmla="*/ 3248393 w 12191999"/>
              <a:gd name="connsiteY10" fmla="*/ 5035 h 414890"/>
              <a:gd name="connsiteX11" fmla="*/ 3249743 w 12191999"/>
              <a:gd name="connsiteY11" fmla="*/ 4101 h 414890"/>
              <a:gd name="connsiteX12" fmla="*/ 3250814 w 12191999"/>
              <a:gd name="connsiteY12" fmla="*/ 4445 h 414890"/>
              <a:gd name="connsiteX13" fmla="*/ 3254963 w 12191999"/>
              <a:gd name="connsiteY13" fmla="*/ 3433 h 414890"/>
              <a:gd name="connsiteX14" fmla="*/ 3261283 w 12191999"/>
              <a:gd name="connsiteY14" fmla="*/ 7804 h 414890"/>
              <a:gd name="connsiteX15" fmla="*/ 3299833 w 12191999"/>
              <a:gd name="connsiteY15" fmla="*/ 20173 h 414890"/>
              <a:gd name="connsiteX16" fmla="*/ 3445139 w 12191999"/>
              <a:gd name="connsiteY16" fmla="*/ 146709 h 414890"/>
              <a:gd name="connsiteX17" fmla="*/ 3631646 w 12191999"/>
              <a:gd name="connsiteY17" fmla="*/ 202310 h 414890"/>
              <a:gd name="connsiteX18" fmla="*/ 4025344 w 12191999"/>
              <a:gd name="connsiteY18" fmla="*/ 292 h 414890"/>
              <a:gd name="connsiteX19" fmla="*/ 4232561 w 12191999"/>
              <a:gd name="connsiteY19" fmla="*/ 146709 h 414890"/>
              <a:gd name="connsiteX20" fmla="*/ 4419068 w 12191999"/>
              <a:gd name="connsiteY20" fmla="*/ 202310 h 414890"/>
              <a:gd name="connsiteX21" fmla="*/ 4812922 w 12191999"/>
              <a:gd name="connsiteY21" fmla="*/ 292 h 414890"/>
              <a:gd name="connsiteX22" fmla="*/ 5020347 w 12191999"/>
              <a:gd name="connsiteY22" fmla="*/ 146709 h 414890"/>
              <a:gd name="connsiteX23" fmla="*/ 5206937 w 12191999"/>
              <a:gd name="connsiteY23" fmla="*/ 202310 h 414890"/>
              <a:gd name="connsiteX24" fmla="*/ 5600736 w 12191999"/>
              <a:gd name="connsiteY24" fmla="*/ 292 h 414890"/>
              <a:gd name="connsiteX25" fmla="*/ 5808263 w 12191999"/>
              <a:gd name="connsiteY25" fmla="*/ 146709 h 414890"/>
              <a:gd name="connsiteX26" fmla="*/ 5994851 w 12191999"/>
              <a:gd name="connsiteY26" fmla="*/ 202310 h 414890"/>
              <a:gd name="connsiteX27" fmla="*/ 6333917 w 12191999"/>
              <a:gd name="connsiteY27" fmla="*/ 13714 h 414890"/>
              <a:gd name="connsiteX28" fmla="*/ 6369517 w 12191999"/>
              <a:gd name="connsiteY28" fmla="*/ 5035 h 414890"/>
              <a:gd name="connsiteX29" fmla="*/ 6370868 w 12191999"/>
              <a:gd name="connsiteY29" fmla="*/ 4101 h 414890"/>
              <a:gd name="connsiteX30" fmla="*/ 6371939 w 12191999"/>
              <a:gd name="connsiteY30" fmla="*/ 4445 h 414890"/>
              <a:gd name="connsiteX31" fmla="*/ 6376087 w 12191999"/>
              <a:gd name="connsiteY31" fmla="*/ 3433 h 414890"/>
              <a:gd name="connsiteX32" fmla="*/ 6382407 w 12191999"/>
              <a:gd name="connsiteY32" fmla="*/ 7804 h 414890"/>
              <a:gd name="connsiteX33" fmla="*/ 6420956 w 12191999"/>
              <a:gd name="connsiteY33" fmla="*/ 20173 h 414890"/>
              <a:gd name="connsiteX34" fmla="*/ 6566262 w 12191999"/>
              <a:gd name="connsiteY34" fmla="*/ 146709 h 414890"/>
              <a:gd name="connsiteX35" fmla="*/ 6752770 w 12191999"/>
              <a:gd name="connsiteY35" fmla="*/ 202310 h 414890"/>
              <a:gd name="connsiteX36" fmla="*/ 7146467 w 12191999"/>
              <a:gd name="connsiteY36" fmla="*/ 292 h 414890"/>
              <a:gd name="connsiteX37" fmla="*/ 7353685 w 12191999"/>
              <a:gd name="connsiteY37" fmla="*/ 146709 h 414890"/>
              <a:gd name="connsiteX38" fmla="*/ 7540191 w 12191999"/>
              <a:gd name="connsiteY38" fmla="*/ 202310 h 414890"/>
              <a:gd name="connsiteX39" fmla="*/ 7934045 w 12191999"/>
              <a:gd name="connsiteY39" fmla="*/ 292 h 414890"/>
              <a:gd name="connsiteX40" fmla="*/ 8141471 w 12191999"/>
              <a:gd name="connsiteY40" fmla="*/ 146709 h 414890"/>
              <a:gd name="connsiteX41" fmla="*/ 8328060 w 12191999"/>
              <a:gd name="connsiteY41" fmla="*/ 202310 h 414890"/>
              <a:gd name="connsiteX42" fmla="*/ 8721859 w 12191999"/>
              <a:gd name="connsiteY42" fmla="*/ 292 h 414890"/>
              <a:gd name="connsiteX43" fmla="*/ 8929387 w 12191999"/>
              <a:gd name="connsiteY43" fmla="*/ 146709 h 414890"/>
              <a:gd name="connsiteX44" fmla="*/ 9115975 w 12191999"/>
              <a:gd name="connsiteY44" fmla="*/ 202310 h 414890"/>
              <a:gd name="connsiteX45" fmla="*/ 9455041 w 12191999"/>
              <a:gd name="connsiteY45" fmla="*/ 13714 h 414890"/>
              <a:gd name="connsiteX46" fmla="*/ 9490641 w 12191999"/>
              <a:gd name="connsiteY46" fmla="*/ 5035 h 414890"/>
              <a:gd name="connsiteX47" fmla="*/ 9491991 w 12191999"/>
              <a:gd name="connsiteY47" fmla="*/ 4101 h 414890"/>
              <a:gd name="connsiteX48" fmla="*/ 9493062 w 12191999"/>
              <a:gd name="connsiteY48" fmla="*/ 4445 h 414890"/>
              <a:gd name="connsiteX49" fmla="*/ 9497211 w 12191999"/>
              <a:gd name="connsiteY49" fmla="*/ 3433 h 414890"/>
              <a:gd name="connsiteX50" fmla="*/ 9503530 w 12191999"/>
              <a:gd name="connsiteY50" fmla="*/ 7804 h 414890"/>
              <a:gd name="connsiteX51" fmla="*/ 9542080 w 12191999"/>
              <a:gd name="connsiteY51" fmla="*/ 20173 h 414890"/>
              <a:gd name="connsiteX52" fmla="*/ 9687386 w 12191999"/>
              <a:gd name="connsiteY52" fmla="*/ 146709 h 414890"/>
              <a:gd name="connsiteX53" fmla="*/ 9873894 w 12191999"/>
              <a:gd name="connsiteY53" fmla="*/ 202310 h 414890"/>
              <a:gd name="connsiteX54" fmla="*/ 10267591 w 12191999"/>
              <a:gd name="connsiteY54" fmla="*/ 292 h 414890"/>
              <a:gd name="connsiteX55" fmla="*/ 10474809 w 12191999"/>
              <a:gd name="connsiteY55" fmla="*/ 146709 h 414890"/>
              <a:gd name="connsiteX56" fmla="*/ 10661315 w 12191999"/>
              <a:gd name="connsiteY56" fmla="*/ 202310 h 414890"/>
              <a:gd name="connsiteX57" fmla="*/ 11055169 w 12191999"/>
              <a:gd name="connsiteY57" fmla="*/ 292 h 414890"/>
              <a:gd name="connsiteX58" fmla="*/ 11262595 w 12191999"/>
              <a:gd name="connsiteY58" fmla="*/ 146709 h 414890"/>
              <a:gd name="connsiteX59" fmla="*/ 11449184 w 12191999"/>
              <a:gd name="connsiteY59" fmla="*/ 202310 h 414890"/>
              <a:gd name="connsiteX60" fmla="*/ 11842983 w 12191999"/>
              <a:gd name="connsiteY60" fmla="*/ 292 h 414890"/>
              <a:gd name="connsiteX61" fmla="*/ 12050511 w 12191999"/>
              <a:gd name="connsiteY61" fmla="*/ 146709 h 414890"/>
              <a:gd name="connsiteX62" fmla="*/ 12138295 w 12191999"/>
              <a:gd name="connsiteY62" fmla="*/ 186947 h 414890"/>
              <a:gd name="connsiteX63" fmla="*/ 12191999 w 12191999"/>
              <a:gd name="connsiteY63" fmla="*/ 195298 h 414890"/>
              <a:gd name="connsiteX64" fmla="*/ 12191999 w 12191999"/>
              <a:gd name="connsiteY64" fmla="*/ 414890 h 414890"/>
              <a:gd name="connsiteX65" fmla="*/ 0 w 12191999"/>
              <a:gd name="connsiteY65" fmla="*/ 414890 h 414890"/>
              <a:gd name="connsiteX66" fmla="*/ 0 w 12191999"/>
              <a:gd name="connsiteY66" fmla="*/ 209976 h 414890"/>
              <a:gd name="connsiteX67" fmla="*/ 65505 w 12191999"/>
              <a:gd name="connsiteY67" fmla="*/ 47752 h 414890"/>
              <a:gd name="connsiteX68" fmla="*/ 128620 w 12191999"/>
              <a:gd name="connsiteY68" fmla="*/ 4101 h 414890"/>
              <a:gd name="connsiteX69" fmla="*/ 178708 w 12191999"/>
              <a:gd name="connsiteY69" fmla="*/ 20173 h 414890"/>
              <a:gd name="connsiteX70" fmla="*/ 324014 w 12191999"/>
              <a:gd name="connsiteY70" fmla="*/ 146709 h 414890"/>
              <a:gd name="connsiteX71" fmla="*/ 510522 w 12191999"/>
              <a:gd name="connsiteY71" fmla="*/ 202310 h 414890"/>
              <a:gd name="connsiteX72" fmla="*/ 904219 w 12191999"/>
              <a:gd name="connsiteY72" fmla="*/ 292 h 414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12191999" h="414890">
                <a:moveTo>
                  <a:pt x="904219" y="292"/>
                </a:moveTo>
                <a:cubicBezTo>
                  <a:pt x="982398" y="-6548"/>
                  <a:pt x="1060160" y="109823"/>
                  <a:pt x="1111438" y="146709"/>
                </a:cubicBezTo>
                <a:cubicBezTo>
                  <a:pt x="1165957" y="185924"/>
                  <a:pt x="1228706" y="196240"/>
                  <a:pt x="1297944" y="202310"/>
                </a:cubicBezTo>
                <a:cubicBezTo>
                  <a:pt x="1494453" y="219532"/>
                  <a:pt x="1531010" y="14369"/>
                  <a:pt x="1691798" y="292"/>
                </a:cubicBezTo>
                <a:cubicBezTo>
                  <a:pt x="1770031" y="-6548"/>
                  <a:pt x="1847865" y="109800"/>
                  <a:pt x="1899223" y="146709"/>
                </a:cubicBezTo>
                <a:cubicBezTo>
                  <a:pt x="1953771" y="185924"/>
                  <a:pt x="2016574" y="196262"/>
                  <a:pt x="2085812" y="202310"/>
                </a:cubicBezTo>
                <a:cubicBezTo>
                  <a:pt x="2282294" y="219532"/>
                  <a:pt x="2318878" y="14369"/>
                  <a:pt x="2479612" y="292"/>
                </a:cubicBezTo>
                <a:cubicBezTo>
                  <a:pt x="2557925" y="-6570"/>
                  <a:pt x="2635707" y="109756"/>
                  <a:pt x="2687139" y="146709"/>
                </a:cubicBezTo>
                <a:cubicBezTo>
                  <a:pt x="2741685" y="185924"/>
                  <a:pt x="2804489" y="196262"/>
                  <a:pt x="2873728" y="202310"/>
                </a:cubicBezTo>
                <a:cubicBezTo>
                  <a:pt x="3045737" y="217379"/>
                  <a:pt x="3095332" y="62167"/>
                  <a:pt x="3212794" y="13714"/>
                </a:cubicBezTo>
                <a:lnTo>
                  <a:pt x="3248393" y="5035"/>
                </a:lnTo>
                <a:lnTo>
                  <a:pt x="3249743" y="4101"/>
                </a:lnTo>
                <a:lnTo>
                  <a:pt x="3250814" y="4445"/>
                </a:lnTo>
                <a:lnTo>
                  <a:pt x="3254963" y="3433"/>
                </a:lnTo>
                <a:lnTo>
                  <a:pt x="3261283" y="7804"/>
                </a:lnTo>
                <a:lnTo>
                  <a:pt x="3299833" y="20173"/>
                </a:lnTo>
                <a:cubicBezTo>
                  <a:pt x="3356183" y="51867"/>
                  <a:pt x="3397939" y="112761"/>
                  <a:pt x="3445139" y="146709"/>
                </a:cubicBezTo>
                <a:cubicBezTo>
                  <a:pt x="3499659" y="185924"/>
                  <a:pt x="3562435" y="196240"/>
                  <a:pt x="3631646" y="202310"/>
                </a:cubicBezTo>
                <a:cubicBezTo>
                  <a:pt x="3828155" y="219532"/>
                  <a:pt x="3864631" y="14369"/>
                  <a:pt x="4025344" y="292"/>
                </a:cubicBezTo>
                <a:cubicBezTo>
                  <a:pt x="4103522" y="-6548"/>
                  <a:pt x="4181284" y="109823"/>
                  <a:pt x="4232561" y="146709"/>
                </a:cubicBezTo>
                <a:cubicBezTo>
                  <a:pt x="4287080" y="185924"/>
                  <a:pt x="4349830" y="196240"/>
                  <a:pt x="4419068" y="202310"/>
                </a:cubicBezTo>
                <a:cubicBezTo>
                  <a:pt x="4615577" y="219532"/>
                  <a:pt x="4652134" y="14369"/>
                  <a:pt x="4812922" y="292"/>
                </a:cubicBezTo>
                <a:cubicBezTo>
                  <a:pt x="4891154" y="-6548"/>
                  <a:pt x="4968990" y="109800"/>
                  <a:pt x="5020347" y="146709"/>
                </a:cubicBezTo>
                <a:cubicBezTo>
                  <a:pt x="5074895" y="185924"/>
                  <a:pt x="5137697" y="196262"/>
                  <a:pt x="5206937" y="202310"/>
                </a:cubicBezTo>
                <a:cubicBezTo>
                  <a:pt x="5403417" y="219532"/>
                  <a:pt x="5440001" y="14369"/>
                  <a:pt x="5600736" y="292"/>
                </a:cubicBezTo>
                <a:cubicBezTo>
                  <a:pt x="5679049" y="-6570"/>
                  <a:pt x="5756832" y="109756"/>
                  <a:pt x="5808263" y="146709"/>
                </a:cubicBezTo>
                <a:cubicBezTo>
                  <a:pt x="5862808" y="185924"/>
                  <a:pt x="5925612" y="196262"/>
                  <a:pt x="5994851" y="202310"/>
                </a:cubicBezTo>
                <a:cubicBezTo>
                  <a:pt x="6166861" y="217379"/>
                  <a:pt x="6216455" y="62167"/>
                  <a:pt x="6333917" y="13714"/>
                </a:cubicBezTo>
                <a:lnTo>
                  <a:pt x="6369517" y="5035"/>
                </a:lnTo>
                <a:lnTo>
                  <a:pt x="6370868" y="4101"/>
                </a:lnTo>
                <a:lnTo>
                  <a:pt x="6371939" y="4445"/>
                </a:lnTo>
                <a:lnTo>
                  <a:pt x="6376087" y="3433"/>
                </a:lnTo>
                <a:lnTo>
                  <a:pt x="6382407" y="7804"/>
                </a:lnTo>
                <a:lnTo>
                  <a:pt x="6420956" y="20173"/>
                </a:lnTo>
                <a:cubicBezTo>
                  <a:pt x="6477307" y="51867"/>
                  <a:pt x="6519063" y="112761"/>
                  <a:pt x="6566262" y="146709"/>
                </a:cubicBezTo>
                <a:cubicBezTo>
                  <a:pt x="6620782" y="185924"/>
                  <a:pt x="6683558" y="196240"/>
                  <a:pt x="6752770" y="202310"/>
                </a:cubicBezTo>
                <a:cubicBezTo>
                  <a:pt x="6949278" y="219532"/>
                  <a:pt x="6985755" y="14369"/>
                  <a:pt x="7146467" y="292"/>
                </a:cubicBezTo>
                <a:cubicBezTo>
                  <a:pt x="7224646" y="-6548"/>
                  <a:pt x="7302407" y="109823"/>
                  <a:pt x="7353685" y="146709"/>
                </a:cubicBezTo>
                <a:cubicBezTo>
                  <a:pt x="7408204" y="185924"/>
                  <a:pt x="7470953" y="196240"/>
                  <a:pt x="7540191" y="202310"/>
                </a:cubicBezTo>
                <a:cubicBezTo>
                  <a:pt x="7736700" y="219532"/>
                  <a:pt x="7773257" y="14369"/>
                  <a:pt x="7934045" y="292"/>
                </a:cubicBezTo>
                <a:cubicBezTo>
                  <a:pt x="8012278" y="-6548"/>
                  <a:pt x="8090113" y="109800"/>
                  <a:pt x="8141471" y="146709"/>
                </a:cubicBezTo>
                <a:cubicBezTo>
                  <a:pt x="8196018" y="185924"/>
                  <a:pt x="8258821" y="196262"/>
                  <a:pt x="8328060" y="202310"/>
                </a:cubicBezTo>
                <a:cubicBezTo>
                  <a:pt x="8524541" y="219532"/>
                  <a:pt x="8561125" y="14369"/>
                  <a:pt x="8721859" y="292"/>
                </a:cubicBezTo>
                <a:cubicBezTo>
                  <a:pt x="8800173" y="-6570"/>
                  <a:pt x="8877955" y="109756"/>
                  <a:pt x="8929387" y="146709"/>
                </a:cubicBezTo>
                <a:cubicBezTo>
                  <a:pt x="8983932" y="185924"/>
                  <a:pt x="9046736" y="196262"/>
                  <a:pt x="9115975" y="202310"/>
                </a:cubicBezTo>
                <a:cubicBezTo>
                  <a:pt x="9287984" y="217379"/>
                  <a:pt x="9337579" y="62167"/>
                  <a:pt x="9455041" y="13714"/>
                </a:cubicBezTo>
                <a:lnTo>
                  <a:pt x="9490641" y="5035"/>
                </a:lnTo>
                <a:lnTo>
                  <a:pt x="9491991" y="4101"/>
                </a:lnTo>
                <a:lnTo>
                  <a:pt x="9493062" y="4445"/>
                </a:lnTo>
                <a:lnTo>
                  <a:pt x="9497211" y="3433"/>
                </a:lnTo>
                <a:lnTo>
                  <a:pt x="9503530" y="7804"/>
                </a:lnTo>
                <a:lnTo>
                  <a:pt x="9542080" y="20173"/>
                </a:lnTo>
                <a:cubicBezTo>
                  <a:pt x="9598431" y="51867"/>
                  <a:pt x="9640187" y="112761"/>
                  <a:pt x="9687386" y="146709"/>
                </a:cubicBezTo>
                <a:cubicBezTo>
                  <a:pt x="9741906" y="185924"/>
                  <a:pt x="9804682" y="196240"/>
                  <a:pt x="9873894" y="202310"/>
                </a:cubicBezTo>
                <a:cubicBezTo>
                  <a:pt x="10070402" y="219532"/>
                  <a:pt x="10106879" y="14369"/>
                  <a:pt x="10267591" y="292"/>
                </a:cubicBezTo>
                <a:cubicBezTo>
                  <a:pt x="10345770" y="-6548"/>
                  <a:pt x="10423531" y="109823"/>
                  <a:pt x="10474809" y="146709"/>
                </a:cubicBezTo>
                <a:cubicBezTo>
                  <a:pt x="10529328" y="185924"/>
                  <a:pt x="10592077" y="196240"/>
                  <a:pt x="10661315" y="202310"/>
                </a:cubicBezTo>
                <a:cubicBezTo>
                  <a:pt x="10857824" y="219532"/>
                  <a:pt x="10894381" y="14369"/>
                  <a:pt x="11055169" y="292"/>
                </a:cubicBezTo>
                <a:cubicBezTo>
                  <a:pt x="11133402" y="-6548"/>
                  <a:pt x="11211237" y="109800"/>
                  <a:pt x="11262595" y="146709"/>
                </a:cubicBezTo>
                <a:cubicBezTo>
                  <a:pt x="11317142" y="185924"/>
                  <a:pt x="11379945" y="196262"/>
                  <a:pt x="11449184" y="202310"/>
                </a:cubicBezTo>
                <a:cubicBezTo>
                  <a:pt x="11645665" y="219532"/>
                  <a:pt x="11682249" y="14369"/>
                  <a:pt x="11842983" y="292"/>
                </a:cubicBezTo>
                <a:cubicBezTo>
                  <a:pt x="11921297" y="-6570"/>
                  <a:pt x="11999079" y="109756"/>
                  <a:pt x="12050511" y="146709"/>
                </a:cubicBezTo>
                <a:cubicBezTo>
                  <a:pt x="12077784" y="166317"/>
                  <a:pt x="12107121" y="178705"/>
                  <a:pt x="12138295" y="186947"/>
                </a:cubicBezTo>
                <a:lnTo>
                  <a:pt x="12191999" y="195298"/>
                </a:lnTo>
                <a:lnTo>
                  <a:pt x="12191999" y="414890"/>
                </a:lnTo>
                <a:lnTo>
                  <a:pt x="0" y="414890"/>
                </a:lnTo>
                <a:lnTo>
                  <a:pt x="0" y="209976"/>
                </a:lnTo>
                <a:cubicBezTo>
                  <a:pt x="0" y="146624"/>
                  <a:pt x="25033" y="89269"/>
                  <a:pt x="65505" y="47752"/>
                </a:cubicBezTo>
                <a:lnTo>
                  <a:pt x="128620" y="4101"/>
                </a:lnTo>
                <a:lnTo>
                  <a:pt x="178708" y="20173"/>
                </a:lnTo>
                <a:cubicBezTo>
                  <a:pt x="235059" y="51867"/>
                  <a:pt x="276815" y="112761"/>
                  <a:pt x="324014" y="146709"/>
                </a:cubicBezTo>
                <a:cubicBezTo>
                  <a:pt x="378534" y="185924"/>
                  <a:pt x="441310" y="196240"/>
                  <a:pt x="510522" y="202310"/>
                </a:cubicBezTo>
                <a:cubicBezTo>
                  <a:pt x="707030" y="219532"/>
                  <a:pt x="743507" y="14369"/>
                  <a:pt x="904219" y="292"/>
                </a:cubicBezTo>
                <a:close/>
              </a:path>
            </a:pathLst>
          </a:custGeom>
          <a:solidFill>
            <a:srgbClr val="FCF7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3" name="任意多边形: 形状 112">
            <a:extLst>
              <a:ext uri="{FF2B5EF4-FFF2-40B4-BE49-F238E27FC236}">
                <a16:creationId xmlns:a16="http://schemas.microsoft.com/office/drawing/2014/main" id="{DFB2E80A-DFD2-4D27-7A51-A43A94ABFAE7}"/>
              </a:ext>
            </a:extLst>
          </p:cNvPr>
          <p:cNvSpPr/>
          <p:nvPr/>
        </p:nvSpPr>
        <p:spPr>
          <a:xfrm flipH="1" flipV="1">
            <a:off x="1" y="0"/>
            <a:ext cx="12191999" cy="414890"/>
          </a:xfrm>
          <a:custGeom>
            <a:avLst/>
            <a:gdLst>
              <a:gd name="connsiteX0" fmla="*/ 904219 w 12191999"/>
              <a:gd name="connsiteY0" fmla="*/ 292 h 414890"/>
              <a:gd name="connsiteX1" fmla="*/ 1111438 w 12191999"/>
              <a:gd name="connsiteY1" fmla="*/ 146709 h 414890"/>
              <a:gd name="connsiteX2" fmla="*/ 1297944 w 12191999"/>
              <a:gd name="connsiteY2" fmla="*/ 202310 h 414890"/>
              <a:gd name="connsiteX3" fmla="*/ 1691798 w 12191999"/>
              <a:gd name="connsiteY3" fmla="*/ 292 h 414890"/>
              <a:gd name="connsiteX4" fmla="*/ 1899223 w 12191999"/>
              <a:gd name="connsiteY4" fmla="*/ 146709 h 414890"/>
              <a:gd name="connsiteX5" fmla="*/ 2085812 w 12191999"/>
              <a:gd name="connsiteY5" fmla="*/ 202310 h 414890"/>
              <a:gd name="connsiteX6" fmla="*/ 2479612 w 12191999"/>
              <a:gd name="connsiteY6" fmla="*/ 292 h 414890"/>
              <a:gd name="connsiteX7" fmla="*/ 2687139 w 12191999"/>
              <a:gd name="connsiteY7" fmla="*/ 146709 h 414890"/>
              <a:gd name="connsiteX8" fmla="*/ 2873728 w 12191999"/>
              <a:gd name="connsiteY8" fmla="*/ 202310 h 414890"/>
              <a:gd name="connsiteX9" fmla="*/ 3212794 w 12191999"/>
              <a:gd name="connsiteY9" fmla="*/ 13714 h 414890"/>
              <a:gd name="connsiteX10" fmla="*/ 3248393 w 12191999"/>
              <a:gd name="connsiteY10" fmla="*/ 5035 h 414890"/>
              <a:gd name="connsiteX11" fmla="*/ 3249743 w 12191999"/>
              <a:gd name="connsiteY11" fmla="*/ 4101 h 414890"/>
              <a:gd name="connsiteX12" fmla="*/ 3250814 w 12191999"/>
              <a:gd name="connsiteY12" fmla="*/ 4445 h 414890"/>
              <a:gd name="connsiteX13" fmla="*/ 3254963 w 12191999"/>
              <a:gd name="connsiteY13" fmla="*/ 3433 h 414890"/>
              <a:gd name="connsiteX14" fmla="*/ 3261283 w 12191999"/>
              <a:gd name="connsiteY14" fmla="*/ 7804 h 414890"/>
              <a:gd name="connsiteX15" fmla="*/ 3299833 w 12191999"/>
              <a:gd name="connsiteY15" fmla="*/ 20173 h 414890"/>
              <a:gd name="connsiteX16" fmla="*/ 3445139 w 12191999"/>
              <a:gd name="connsiteY16" fmla="*/ 146709 h 414890"/>
              <a:gd name="connsiteX17" fmla="*/ 3631646 w 12191999"/>
              <a:gd name="connsiteY17" fmla="*/ 202310 h 414890"/>
              <a:gd name="connsiteX18" fmla="*/ 4025344 w 12191999"/>
              <a:gd name="connsiteY18" fmla="*/ 292 h 414890"/>
              <a:gd name="connsiteX19" fmla="*/ 4232561 w 12191999"/>
              <a:gd name="connsiteY19" fmla="*/ 146709 h 414890"/>
              <a:gd name="connsiteX20" fmla="*/ 4419068 w 12191999"/>
              <a:gd name="connsiteY20" fmla="*/ 202310 h 414890"/>
              <a:gd name="connsiteX21" fmla="*/ 4812922 w 12191999"/>
              <a:gd name="connsiteY21" fmla="*/ 292 h 414890"/>
              <a:gd name="connsiteX22" fmla="*/ 5020347 w 12191999"/>
              <a:gd name="connsiteY22" fmla="*/ 146709 h 414890"/>
              <a:gd name="connsiteX23" fmla="*/ 5206937 w 12191999"/>
              <a:gd name="connsiteY23" fmla="*/ 202310 h 414890"/>
              <a:gd name="connsiteX24" fmla="*/ 5600736 w 12191999"/>
              <a:gd name="connsiteY24" fmla="*/ 292 h 414890"/>
              <a:gd name="connsiteX25" fmla="*/ 5808263 w 12191999"/>
              <a:gd name="connsiteY25" fmla="*/ 146709 h 414890"/>
              <a:gd name="connsiteX26" fmla="*/ 5994851 w 12191999"/>
              <a:gd name="connsiteY26" fmla="*/ 202310 h 414890"/>
              <a:gd name="connsiteX27" fmla="*/ 6333917 w 12191999"/>
              <a:gd name="connsiteY27" fmla="*/ 13714 h 414890"/>
              <a:gd name="connsiteX28" fmla="*/ 6369517 w 12191999"/>
              <a:gd name="connsiteY28" fmla="*/ 5035 h 414890"/>
              <a:gd name="connsiteX29" fmla="*/ 6370868 w 12191999"/>
              <a:gd name="connsiteY29" fmla="*/ 4101 h 414890"/>
              <a:gd name="connsiteX30" fmla="*/ 6371939 w 12191999"/>
              <a:gd name="connsiteY30" fmla="*/ 4445 h 414890"/>
              <a:gd name="connsiteX31" fmla="*/ 6376087 w 12191999"/>
              <a:gd name="connsiteY31" fmla="*/ 3433 h 414890"/>
              <a:gd name="connsiteX32" fmla="*/ 6382407 w 12191999"/>
              <a:gd name="connsiteY32" fmla="*/ 7804 h 414890"/>
              <a:gd name="connsiteX33" fmla="*/ 6420956 w 12191999"/>
              <a:gd name="connsiteY33" fmla="*/ 20173 h 414890"/>
              <a:gd name="connsiteX34" fmla="*/ 6566262 w 12191999"/>
              <a:gd name="connsiteY34" fmla="*/ 146709 h 414890"/>
              <a:gd name="connsiteX35" fmla="*/ 6752770 w 12191999"/>
              <a:gd name="connsiteY35" fmla="*/ 202310 h 414890"/>
              <a:gd name="connsiteX36" fmla="*/ 7146467 w 12191999"/>
              <a:gd name="connsiteY36" fmla="*/ 292 h 414890"/>
              <a:gd name="connsiteX37" fmla="*/ 7353685 w 12191999"/>
              <a:gd name="connsiteY37" fmla="*/ 146709 h 414890"/>
              <a:gd name="connsiteX38" fmla="*/ 7540191 w 12191999"/>
              <a:gd name="connsiteY38" fmla="*/ 202310 h 414890"/>
              <a:gd name="connsiteX39" fmla="*/ 7934045 w 12191999"/>
              <a:gd name="connsiteY39" fmla="*/ 292 h 414890"/>
              <a:gd name="connsiteX40" fmla="*/ 8141471 w 12191999"/>
              <a:gd name="connsiteY40" fmla="*/ 146709 h 414890"/>
              <a:gd name="connsiteX41" fmla="*/ 8328060 w 12191999"/>
              <a:gd name="connsiteY41" fmla="*/ 202310 h 414890"/>
              <a:gd name="connsiteX42" fmla="*/ 8721859 w 12191999"/>
              <a:gd name="connsiteY42" fmla="*/ 292 h 414890"/>
              <a:gd name="connsiteX43" fmla="*/ 8929387 w 12191999"/>
              <a:gd name="connsiteY43" fmla="*/ 146709 h 414890"/>
              <a:gd name="connsiteX44" fmla="*/ 9115975 w 12191999"/>
              <a:gd name="connsiteY44" fmla="*/ 202310 h 414890"/>
              <a:gd name="connsiteX45" fmla="*/ 9455041 w 12191999"/>
              <a:gd name="connsiteY45" fmla="*/ 13714 h 414890"/>
              <a:gd name="connsiteX46" fmla="*/ 9490641 w 12191999"/>
              <a:gd name="connsiteY46" fmla="*/ 5035 h 414890"/>
              <a:gd name="connsiteX47" fmla="*/ 9491991 w 12191999"/>
              <a:gd name="connsiteY47" fmla="*/ 4101 h 414890"/>
              <a:gd name="connsiteX48" fmla="*/ 9493062 w 12191999"/>
              <a:gd name="connsiteY48" fmla="*/ 4445 h 414890"/>
              <a:gd name="connsiteX49" fmla="*/ 9497211 w 12191999"/>
              <a:gd name="connsiteY49" fmla="*/ 3433 h 414890"/>
              <a:gd name="connsiteX50" fmla="*/ 9503530 w 12191999"/>
              <a:gd name="connsiteY50" fmla="*/ 7804 h 414890"/>
              <a:gd name="connsiteX51" fmla="*/ 9542080 w 12191999"/>
              <a:gd name="connsiteY51" fmla="*/ 20173 h 414890"/>
              <a:gd name="connsiteX52" fmla="*/ 9687386 w 12191999"/>
              <a:gd name="connsiteY52" fmla="*/ 146709 h 414890"/>
              <a:gd name="connsiteX53" fmla="*/ 9873894 w 12191999"/>
              <a:gd name="connsiteY53" fmla="*/ 202310 h 414890"/>
              <a:gd name="connsiteX54" fmla="*/ 10267591 w 12191999"/>
              <a:gd name="connsiteY54" fmla="*/ 292 h 414890"/>
              <a:gd name="connsiteX55" fmla="*/ 10474809 w 12191999"/>
              <a:gd name="connsiteY55" fmla="*/ 146709 h 414890"/>
              <a:gd name="connsiteX56" fmla="*/ 10661315 w 12191999"/>
              <a:gd name="connsiteY56" fmla="*/ 202310 h 414890"/>
              <a:gd name="connsiteX57" fmla="*/ 11055169 w 12191999"/>
              <a:gd name="connsiteY57" fmla="*/ 292 h 414890"/>
              <a:gd name="connsiteX58" fmla="*/ 11262595 w 12191999"/>
              <a:gd name="connsiteY58" fmla="*/ 146709 h 414890"/>
              <a:gd name="connsiteX59" fmla="*/ 11449184 w 12191999"/>
              <a:gd name="connsiteY59" fmla="*/ 202310 h 414890"/>
              <a:gd name="connsiteX60" fmla="*/ 11842983 w 12191999"/>
              <a:gd name="connsiteY60" fmla="*/ 292 h 414890"/>
              <a:gd name="connsiteX61" fmla="*/ 12050511 w 12191999"/>
              <a:gd name="connsiteY61" fmla="*/ 146709 h 414890"/>
              <a:gd name="connsiteX62" fmla="*/ 12138295 w 12191999"/>
              <a:gd name="connsiteY62" fmla="*/ 186947 h 414890"/>
              <a:gd name="connsiteX63" fmla="*/ 12191999 w 12191999"/>
              <a:gd name="connsiteY63" fmla="*/ 195298 h 414890"/>
              <a:gd name="connsiteX64" fmla="*/ 12191999 w 12191999"/>
              <a:gd name="connsiteY64" fmla="*/ 414890 h 414890"/>
              <a:gd name="connsiteX65" fmla="*/ 0 w 12191999"/>
              <a:gd name="connsiteY65" fmla="*/ 414890 h 414890"/>
              <a:gd name="connsiteX66" fmla="*/ 0 w 12191999"/>
              <a:gd name="connsiteY66" fmla="*/ 209976 h 414890"/>
              <a:gd name="connsiteX67" fmla="*/ 65505 w 12191999"/>
              <a:gd name="connsiteY67" fmla="*/ 47752 h 414890"/>
              <a:gd name="connsiteX68" fmla="*/ 128620 w 12191999"/>
              <a:gd name="connsiteY68" fmla="*/ 4101 h 414890"/>
              <a:gd name="connsiteX69" fmla="*/ 178708 w 12191999"/>
              <a:gd name="connsiteY69" fmla="*/ 20173 h 414890"/>
              <a:gd name="connsiteX70" fmla="*/ 324014 w 12191999"/>
              <a:gd name="connsiteY70" fmla="*/ 146709 h 414890"/>
              <a:gd name="connsiteX71" fmla="*/ 510522 w 12191999"/>
              <a:gd name="connsiteY71" fmla="*/ 202310 h 414890"/>
              <a:gd name="connsiteX72" fmla="*/ 904219 w 12191999"/>
              <a:gd name="connsiteY72" fmla="*/ 292 h 414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12191999" h="414890">
                <a:moveTo>
                  <a:pt x="904219" y="292"/>
                </a:moveTo>
                <a:cubicBezTo>
                  <a:pt x="982398" y="-6548"/>
                  <a:pt x="1060160" y="109823"/>
                  <a:pt x="1111438" y="146709"/>
                </a:cubicBezTo>
                <a:cubicBezTo>
                  <a:pt x="1165957" y="185924"/>
                  <a:pt x="1228706" y="196240"/>
                  <a:pt x="1297944" y="202310"/>
                </a:cubicBezTo>
                <a:cubicBezTo>
                  <a:pt x="1494453" y="219532"/>
                  <a:pt x="1531010" y="14369"/>
                  <a:pt x="1691798" y="292"/>
                </a:cubicBezTo>
                <a:cubicBezTo>
                  <a:pt x="1770031" y="-6548"/>
                  <a:pt x="1847865" y="109800"/>
                  <a:pt x="1899223" y="146709"/>
                </a:cubicBezTo>
                <a:cubicBezTo>
                  <a:pt x="1953771" y="185924"/>
                  <a:pt x="2016574" y="196262"/>
                  <a:pt x="2085812" y="202310"/>
                </a:cubicBezTo>
                <a:cubicBezTo>
                  <a:pt x="2282294" y="219532"/>
                  <a:pt x="2318878" y="14369"/>
                  <a:pt x="2479612" y="292"/>
                </a:cubicBezTo>
                <a:cubicBezTo>
                  <a:pt x="2557925" y="-6570"/>
                  <a:pt x="2635707" y="109756"/>
                  <a:pt x="2687139" y="146709"/>
                </a:cubicBezTo>
                <a:cubicBezTo>
                  <a:pt x="2741685" y="185924"/>
                  <a:pt x="2804489" y="196262"/>
                  <a:pt x="2873728" y="202310"/>
                </a:cubicBezTo>
                <a:cubicBezTo>
                  <a:pt x="3045737" y="217379"/>
                  <a:pt x="3095332" y="62167"/>
                  <a:pt x="3212794" y="13714"/>
                </a:cubicBezTo>
                <a:lnTo>
                  <a:pt x="3248393" y="5035"/>
                </a:lnTo>
                <a:lnTo>
                  <a:pt x="3249743" y="4101"/>
                </a:lnTo>
                <a:lnTo>
                  <a:pt x="3250814" y="4445"/>
                </a:lnTo>
                <a:lnTo>
                  <a:pt x="3254963" y="3433"/>
                </a:lnTo>
                <a:lnTo>
                  <a:pt x="3261283" y="7804"/>
                </a:lnTo>
                <a:lnTo>
                  <a:pt x="3299833" y="20173"/>
                </a:lnTo>
                <a:cubicBezTo>
                  <a:pt x="3356183" y="51867"/>
                  <a:pt x="3397939" y="112761"/>
                  <a:pt x="3445139" y="146709"/>
                </a:cubicBezTo>
                <a:cubicBezTo>
                  <a:pt x="3499659" y="185924"/>
                  <a:pt x="3562435" y="196240"/>
                  <a:pt x="3631646" y="202310"/>
                </a:cubicBezTo>
                <a:cubicBezTo>
                  <a:pt x="3828155" y="219532"/>
                  <a:pt x="3864631" y="14369"/>
                  <a:pt x="4025344" y="292"/>
                </a:cubicBezTo>
                <a:cubicBezTo>
                  <a:pt x="4103522" y="-6548"/>
                  <a:pt x="4181284" y="109823"/>
                  <a:pt x="4232561" y="146709"/>
                </a:cubicBezTo>
                <a:cubicBezTo>
                  <a:pt x="4287080" y="185924"/>
                  <a:pt x="4349830" y="196240"/>
                  <a:pt x="4419068" y="202310"/>
                </a:cubicBezTo>
                <a:cubicBezTo>
                  <a:pt x="4615577" y="219532"/>
                  <a:pt x="4652134" y="14369"/>
                  <a:pt x="4812922" y="292"/>
                </a:cubicBezTo>
                <a:cubicBezTo>
                  <a:pt x="4891154" y="-6548"/>
                  <a:pt x="4968990" y="109800"/>
                  <a:pt x="5020347" y="146709"/>
                </a:cubicBezTo>
                <a:cubicBezTo>
                  <a:pt x="5074895" y="185924"/>
                  <a:pt x="5137697" y="196262"/>
                  <a:pt x="5206937" y="202310"/>
                </a:cubicBezTo>
                <a:cubicBezTo>
                  <a:pt x="5403417" y="219532"/>
                  <a:pt x="5440001" y="14369"/>
                  <a:pt x="5600736" y="292"/>
                </a:cubicBezTo>
                <a:cubicBezTo>
                  <a:pt x="5679049" y="-6570"/>
                  <a:pt x="5756832" y="109756"/>
                  <a:pt x="5808263" y="146709"/>
                </a:cubicBezTo>
                <a:cubicBezTo>
                  <a:pt x="5862808" y="185924"/>
                  <a:pt x="5925612" y="196262"/>
                  <a:pt x="5994851" y="202310"/>
                </a:cubicBezTo>
                <a:cubicBezTo>
                  <a:pt x="6166861" y="217379"/>
                  <a:pt x="6216455" y="62167"/>
                  <a:pt x="6333917" y="13714"/>
                </a:cubicBezTo>
                <a:lnTo>
                  <a:pt x="6369517" y="5035"/>
                </a:lnTo>
                <a:lnTo>
                  <a:pt x="6370868" y="4101"/>
                </a:lnTo>
                <a:lnTo>
                  <a:pt x="6371939" y="4445"/>
                </a:lnTo>
                <a:lnTo>
                  <a:pt x="6376087" y="3433"/>
                </a:lnTo>
                <a:lnTo>
                  <a:pt x="6382407" y="7804"/>
                </a:lnTo>
                <a:lnTo>
                  <a:pt x="6420956" y="20173"/>
                </a:lnTo>
                <a:cubicBezTo>
                  <a:pt x="6477307" y="51867"/>
                  <a:pt x="6519063" y="112761"/>
                  <a:pt x="6566262" y="146709"/>
                </a:cubicBezTo>
                <a:cubicBezTo>
                  <a:pt x="6620782" y="185924"/>
                  <a:pt x="6683558" y="196240"/>
                  <a:pt x="6752770" y="202310"/>
                </a:cubicBezTo>
                <a:cubicBezTo>
                  <a:pt x="6949278" y="219532"/>
                  <a:pt x="6985755" y="14369"/>
                  <a:pt x="7146467" y="292"/>
                </a:cubicBezTo>
                <a:cubicBezTo>
                  <a:pt x="7224646" y="-6548"/>
                  <a:pt x="7302407" y="109823"/>
                  <a:pt x="7353685" y="146709"/>
                </a:cubicBezTo>
                <a:cubicBezTo>
                  <a:pt x="7408204" y="185924"/>
                  <a:pt x="7470953" y="196240"/>
                  <a:pt x="7540191" y="202310"/>
                </a:cubicBezTo>
                <a:cubicBezTo>
                  <a:pt x="7736700" y="219532"/>
                  <a:pt x="7773257" y="14369"/>
                  <a:pt x="7934045" y="292"/>
                </a:cubicBezTo>
                <a:cubicBezTo>
                  <a:pt x="8012278" y="-6548"/>
                  <a:pt x="8090113" y="109800"/>
                  <a:pt x="8141471" y="146709"/>
                </a:cubicBezTo>
                <a:cubicBezTo>
                  <a:pt x="8196018" y="185924"/>
                  <a:pt x="8258821" y="196262"/>
                  <a:pt x="8328060" y="202310"/>
                </a:cubicBezTo>
                <a:cubicBezTo>
                  <a:pt x="8524541" y="219532"/>
                  <a:pt x="8561125" y="14369"/>
                  <a:pt x="8721859" y="292"/>
                </a:cubicBezTo>
                <a:cubicBezTo>
                  <a:pt x="8800173" y="-6570"/>
                  <a:pt x="8877955" y="109756"/>
                  <a:pt x="8929387" y="146709"/>
                </a:cubicBezTo>
                <a:cubicBezTo>
                  <a:pt x="8983932" y="185924"/>
                  <a:pt x="9046736" y="196262"/>
                  <a:pt x="9115975" y="202310"/>
                </a:cubicBezTo>
                <a:cubicBezTo>
                  <a:pt x="9287984" y="217379"/>
                  <a:pt x="9337579" y="62167"/>
                  <a:pt x="9455041" y="13714"/>
                </a:cubicBezTo>
                <a:lnTo>
                  <a:pt x="9490641" y="5035"/>
                </a:lnTo>
                <a:lnTo>
                  <a:pt x="9491991" y="4101"/>
                </a:lnTo>
                <a:lnTo>
                  <a:pt x="9493062" y="4445"/>
                </a:lnTo>
                <a:lnTo>
                  <a:pt x="9497211" y="3433"/>
                </a:lnTo>
                <a:lnTo>
                  <a:pt x="9503530" y="7804"/>
                </a:lnTo>
                <a:lnTo>
                  <a:pt x="9542080" y="20173"/>
                </a:lnTo>
                <a:cubicBezTo>
                  <a:pt x="9598431" y="51867"/>
                  <a:pt x="9640187" y="112761"/>
                  <a:pt x="9687386" y="146709"/>
                </a:cubicBezTo>
                <a:cubicBezTo>
                  <a:pt x="9741906" y="185924"/>
                  <a:pt x="9804682" y="196240"/>
                  <a:pt x="9873894" y="202310"/>
                </a:cubicBezTo>
                <a:cubicBezTo>
                  <a:pt x="10070402" y="219532"/>
                  <a:pt x="10106879" y="14369"/>
                  <a:pt x="10267591" y="292"/>
                </a:cubicBezTo>
                <a:cubicBezTo>
                  <a:pt x="10345770" y="-6548"/>
                  <a:pt x="10423531" y="109823"/>
                  <a:pt x="10474809" y="146709"/>
                </a:cubicBezTo>
                <a:cubicBezTo>
                  <a:pt x="10529328" y="185924"/>
                  <a:pt x="10592077" y="196240"/>
                  <a:pt x="10661315" y="202310"/>
                </a:cubicBezTo>
                <a:cubicBezTo>
                  <a:pt x="10857824" y="219532"/>
                  <a:pt x="10894381" y="14369"/>
                  <a:pt x="11055169" y="292"/>
                </a:cubicBezTo>
                <a:cubicBezTo>
                  <a:pt x="11133402" y="-6548"/>
                  <a:pt x="11211237" y="109800"/>
                  <a:pt x="11262595" y="146709"/>
                </a:cubicBezTo>
                <a:cubicBezTo>
                  <a:pt x="11317142" y="185924"/>
                  <a:pt x="11379945" y="196262"/>
                  <a:pt x="11449184" y="202310"/>
                </a:cubicBezTo>
                <a:cubicBezTo>
                  <a:pt x="11645665" y="219532"/>
                  <a:pt x="11682249" y="14369"/>
                  <a:pt x="11842983" y="292"/>
                </a:cubicBezTo>
                <a:cubicBezTo>
                  <a:pt x="11921297" y="-6570"/>
                  <a:pt x="11999079" y="109756"/>
                  <a:pt x="12050511" y="146709"/>
                </a:cubicBezTo>
                <a:cubicBezTo>
                  <a:pt x="12077784" y="166317"/>
                  <a:pt x="12107121" y="178705"/>
                  <a:pt x="12138295" y="186947"/>
                </a:cubicBezTo>
                <a:lnTo>
                  <a:pt x="12191999" y="195298"/>
                </a:lnTo>
                <a:lnTo>
                  <a:pt x="12191999" y="414890"/>
                </a:lnTo>
                <a:lnTo>
                  <a:pt x="0" y="414890"/>
                </a:lnTo>
                <a:lnTo>
                  <a:pt x="0" y="209976"/>
                </a:lnTo>
                <a:cubicBezTo>
                  <a:pt x="0" y="146624"/>
                  <a:pt x="25033" y="89269"/>
                  <a:pt x="65505" y="47752"/>
                </a:cubicBezTo>
                <a:lnTo>
                  <a:pt x="128620" y="4101"/>
                </a:lnTo>
                <a:lnTo>
                  <a:pt x="178708" y="20173"/>
                </a:lnTo>
                <a:cubicBezTo>
                  <a:pt x="235059" y="51867"/>
                  <a:pt x="276815" y="112761"/>
                  <a:pt x="324014" y="146709"/>
                </a:cubicBezTo>
                <a:cubicBezTo>
                  <a:pt x="378534" y="185924"/>
                  <a:pt x="441310" y="196240"/>
                  <a:pt x="510522" y="202310"/>
                </a:cubicBezTo>
                <a:cubicBezTo>
                  <a:pt x="707030" y="219532"/>
                  <a:pt x="743507" y="14369"/>
                  <a:pt x="904219" y="292"/>
                </a:cubicBezTo>
                <a:close/>
              </a:path>
            </a:pathLst>
          </a:custGeom>
          <a:solidFill>
            <a:srgbClr val="FCF7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3139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门旁边的墙上&#10;&#10;描述已自动生成">
            <a:extLst>
              <a:ext uri="{FF2B5EF4-FFF2-40B4-BE49-F238E27FC236}">
                <a16:creationId xmlns:a16="http://schemas.microsoft.com/office/drawing/2014/main" id="{46907215-C14E-88EF-14BB-BFC190327B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3C85E65A-ACFC-3224-F894-886B700B1F66}"/>
              </a:ext>
            </a:extLst>
          </p:cNvPr>
          <p:cNvSpPr/>
          <p:nvPr/>
        </p:nvSpPr>
        <p:spPr>
          <a:xfrm>
            <a:off x="1031174" y="1042060"/>
            <a:ext cx="10129652" cy="4773881"/>
          </a:xfrm>
          <a:prstGeom prst="roundRect">
            <a:avLst>
              <a:gd name="adj" fmla="val 15423"/>
            </a:avLst>
          </a:prstGeom>
          <a:solidFill>
            <a:srgbClr val="FCF7E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56BADFA-7DC8-87D0-0437-305E73637712}"/>
              </a:ext>
            </a:extLst>
          </p:cNvPr>
          <p:cNvGrpSpPr/>
          <p:nvPr/>
        </p:nvGrpSpPr>
        <p:grpSpPr>
          <a:xfrm>
            <a:off x="530401" y="5315167"/>
            <a:ext cx="1001546" cy="1001546"/>
            <a:chOff x="856104" y="755555"/>
            <a:chExt cx="1001546" cy="1001546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DBBC7AA5-F388-248B-7103-C43AC4B5B926}"/>
                </a:ext>
              </a:extLst>
            </p:cNvPr>
            <p:cNvSpPr/>
            <p:nvPr/>
          </p:nvSpPr>
          <p:spPr>
            <a:xfrm>
              <a:off x="1019214" y="915670"/>
              <a:ext cx="675326" cy="675326"/>
            </a:xfrm>
            <a:prstGeom prst="ellipse">
              <a:avLst/>
            </a:prstGeom>
            <a:solidFill>
              <a:srgbClr val="F297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01A9D288-CA6F-65A1-6153-1CFC56731BCC}"/>
                </a:ext>
              </a:extLst>
            </p:cNvPr>
            <p:cNvSpPr txBox="1"/>
            <p:nvPr/>
          </p:nvSpPr>
          <p:spPr>
            <a:xfrm>
              <a:off x="856104" y="755555"/>
              <a:ext cx="1001546" cy="1001546"/>
            </a:xfrm>
            <a:prstGeom prst="rect">
              <a:avLst/>
            </a:prstGeom>
            <a:noFill/>
          </p:spPr>
          <p:txBody>
            <a:bodyPr wrap="square" rtlCol="0">
              <a:prstTxWarp prst="textCircle">
                <a:avLst/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fr-FR" altLang="zh-CN" sz="2000" b="1">
                  <a:solidFill>
                    <a:srgbClr val="696969"/>
                  </a:solidFill>
                  <a:latin typeface="Amasis MT Pro" panose="020B0604020202020204" pitchFamily="18" charset="0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PE  LLENT    ESQ UE NET   US ET T  URPIS</a:t>
              </a:r>
              <a:endParaRPr lang="zh-CN" altLang="en-US" sz="2000" b="1">
                <a:solidFill>
                  <a:srgbClr val="696969"/>
                </a:solidFill>
                <a:latin typeface="Amasis MT Pro" panose="020B06040202020202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7F0083AD-9A7C-BE92-E6AB-B39EEB378D6E}"/>
              </a:ext>
            </a:extLst>
          </p:cNvPr>
          <p:cNvSpPr txBox="1"/>
          <p:nvPr/>
        </p:nvSpPr>
        <p:spPr>
          <a:xfrm>
            <a:off x="2066583" y="1659083"/>
            <a:ext cx="31662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2400" b="1">
                <a:solidFill>
                  <a:srgbClr val="625F8A"/>
                </a:solidFill>
                <a:latin typeface="Amasis MT Pro" panose="020B06040202020202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TITLE GOES HERE</a:t>
            </a:r>
            <a:endParaRPr lang="zh-CN" altLang="en-US" sz="2400" b="1">
              <a:solidFill>
                <a:srgbClr val="625F8A"/>
              </a:solidFill>
              <a:latin typeface="Amasis MT Pro" panose="020B0604020202020204" pitchFamily="18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E5879B7-CD41-815C-5041-99DD0F41EA02}"/>
              </a:ext>
            </a:extLst>
          </p:cNvPr>
          <p:cNvSpPr txBox="1"/>
          <p:nvPr/>
        </p:nvSpPr>
        <p:spPr>
          <a:xfrm>
            <a:off x="2066583" y="2559549"/>
            <a:ext cx="5397596" cy="846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625F8A"/>
                </a:solidFill>
                <a:latin typeface="Amasis MT Pro" panose="020B06040202020202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400">
              <a:solidFill>
                <a:srgbClr val="625F8A"/>
              </a:solidFill>
              <a:latin typeface="Amasis MT Pro" panose="020B0604020202020204" pitchFamily="18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E8618B66-B93A-FFB4-EC3C-ED188248A3D3}"/>
              </a:ext>
            </a:extLst>
          </p:cNvPr>
          <p:cNvCxnSpPr>
            <a:cxnSpLocks/>
          </p:cNvCxnSpPr>
          <p:nvPr/>
        </p:nvCxnSpPr>
        <p:spPr>
          <a:xfrm>
            <a:off x="2161585" y="3879233"/>
            <a:ext cx="4705657" cy="0"/>
          </a:xfrm>
          <a:prstGeom prst="line">
            <a:avLst/>
          </a:prstGeom>
          <a:ln w="12700">
            <a:solidFill>
              <a:srgbClr val="625F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id="{88AB3087-ABE8-0A4B-481F-D8928D1CAEE3}"/>
              </a:ext>
            </a:extLst>
          </p:cNvPr>
          <p:cNvSpPr txBox="1"/>
          <p:nvPr/>
        </p:nvSpPr>
        <p:spPr>
          <a:xfrm>
            <a:off x="2066583" y="4352723"/>
            <a:ext cx="5397596" cy="846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625F8A"/>
                </a:solidFill>
                <a:latin typeface="Amasis MT Pro" panose="020B06040202020202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400">
              <a:solidFill>
                <a:srgbClr val="625F8A"/>
              </a:solidFill>
              <a:latin typeface="Amasis MT Pro" panose="020B0604020202020204" pitchFamily="18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EBE3E14-A509-1147-565E-04E058A4F7B7}"/>
              </a:ext>
            </a:extLst>
          </p:cNvPr>
          <p:cNvGrpSpPr/>
          <p:nvPr/>
        </p:nvGrpSpPr>
        <p:grpSpPr>
          <a:xfrm>
            <a:off x="7837952" y="2276371"/>
            <a:ext cx="2421869" cy="2305259"/>
            <a:chOff x="3695626" y="452546"/>
            <a:chExt cx="4841792" cy="4608664"/>
          </a:xfrm>
          <a:solidFill>
            <a:srgbClr val="F29746"/>
          </a:solidFill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050AF1F-2B79-266C-E121-9BE971E0DA68}"/>
                </a:ext>
              </a:extLst>
            </p:cNvPr>
            <p:cNvSpPr/>
            <p:nvPr/>
          </p:nvSpPr>
          <p:spPr>
            <a:xfrm>
              <a:off x="4712375" y="1279534"/>
              <a:ext cx="2687396" cy="2619637"/>
            </a:xfrm>
            <a:custGeom>
              <a:avLst/>
              <a:gdLst>
                <a:gd name="connsiteX0" fmla="*/ 1601513 w 2687396"/>
                <a:gd name="connsiteY0" fmla="*/ 20743 h 2619637"/>
                <a:gd name="connsiteX1" fmla="*/ 1346670 w 2687396"/>
                <a:gd name="connsiteY1" fmla="*/ 0 h 2619637"/>
                <a:gd name="connsiteX2" fmla="*/ 3873 w 2687396"/>
                <a:gd name="connsiteY2" fmla="*/ 1250115 h 2619637"/>
                <a:gd name="connsiteX3" fmla="*/ 1274954 w 2687396"/>
                <a:gd name="connsiteY3" fmla="*/ 2617993 h 2619637"/>
                <a:gd name="connsiteX4" fmla="*/ 1280886 w 2687396"/>
                <a:gd name="connsiteY4" fmla="*/ 2618528 h 2619637"/>
                <a:gd name="connsiteX5" fmla="*/ 1343381 w 2687396"/>
                <a:gd name="connsiteY5" fmla="*/ 2619638 h 2619637"/>
                <a:gd name="connsiteX6" fmla="*/ 2682945 w 2687396"/>
                <a:gd name="connsiteY6" fmla="*/ 1403617 h 2619637"/>
                <a:gd name="connsiteX7" fmla="*/ 1601438 w 2687396"/>
                <a:gd name="connsiteY7" fmla="*/ 20652 h 2619637"/>
                <a:gd name="connsiteX8" fmla="*/ 2573654 w 2687396"/>
                <a:gd name="connsiteY8" fmla="*/ 1394694 h 2619637"/>
                <a:gd name="connsiteX9" fmla="*/ 1343427 w 2687396"/>
                <a:gd name="connsiteY9" fmla="*/ 2509805 h 2619637"/>
                <a:gd name="connsiteX10" fmla="*/ 1343197 w 2687396"/>
                <a:gd name="connsiteY10" fmla="*/ 2509805 h 2619637"/>
                <a:gd name="connsiteX11" fmla="*/ 1287821 w 2687396"/>
                <a:gd name="connsiteY11" fmla="*/ 2508886 h 2619637"/>
                <a:gd name="connsiteX12" fmla="*/ 113339 w 2687396"/>
                <a:gd name="connsiteY12" fmla="*/ 1257987 h 2619637"/>
                <a:gd name="connsiteX13" fmla="*/ 1346702 w 2687396"/>
                <a:gd name="connsiteY13" fmla="*/ 109664 h 2619637"/>
                <a:gd name="connsiteX14" fmla="*/ 1583979 w 2687396"/>
                <a:gd name="connsiteY14" fmla="*/ 129029 h 2619637"/>
                <a:gd name="connsiteX15" fmla="*/ 2573686 w 2687396"/>
                <a:gd name="connsiteY15" fmla="*/ 1394722 h 2619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87396" h="2619637">
                  <a:moveTo>
                    <a:pt x="1601513" y="20743"/>
                  </a:moveTo>
                  <a:cubicBezTo>
                    <a:pt x="1515559" y="6966"/>
                    <a:pt x="1429799" y="0"/>
                    <a:pt x="1346670" y="0"/>
                  </a:cubicBezTo>
                  <a:cubicBezTo>
                    <a:pt x="533311" y="0"/>
                    <a:pt x="47764" y="644084"/>
                    <a:pt x="3873" y="1250115"/>
                  </a:cubicBezTo>
                  <a:cubicBezTo>
                    <a:pt x="-58736" y="2114028"/>
                    <a:pt x="649485" y="2526879"/>
                    <a:pt x="1274954" y="2617993"/>
                  </a:cubicBezTo>
                  <a:cubicBezTo>
                    <a:pt x="1276945" y="2618260"/>
                    <a:pt x="1278896" y="2618414"/>
                    <a:pt x="1280886" y="2618528"/>
                  </a:cubicBezTo>
                  <a:cubicBezTo>
                    <a:pt x="1301896" y="2619256"/>
                    <a:pt x="1323366" y="2619141"/>
                    <a:pt x="1343381" y="2619638"/>
                  </a:cubicBezTo>
                  <a:cubicBezTo>
                    <a:pt x="2195655" y="2619638"/>
                    <a:pt x="2635233" y="1989290"/>
                    <a:pt x="2682945" y="1403617"/>
                  </a:cubicBezTo>
                  <a:cubicBezTo>
                    <a:pt x="2729672" y="830601"/>
                    <a:pt x="2411192" y="153501"/>
                    <a:pt x="1601438" y="20652"/>
                  </a:cubicBezTo>
                  <a:close/>
                  <a:moveTo>
                    <a:pt x="2573654" y="1394694"/>
                  </a:moveTo>
                  <a:cubicBezTo>
                    <a:pt x="2528380" y="1949800"/>
                    <a:pt x="2130451" y="2509903"/>
                    <a:pt x="1343427" y="2509805"/>
                  </a:cubicBezTo>
                  <a:lnTo>
                    <a:pt x="1343197" y="2509805"/>
                  </a:lnTo>
                  <a:cubicBezTo>
                    <a:pt x="1324980" y="2509805"/>
                    <a:pt x="1306420" y="2509460"/>
                    <a:pt x="1287821" y="2508886"/>
                  </a:cubicBezTo>
                  <a:cubicBezTo>
                    <a:pt x="709672" y="2423735"/>
                    <a:pt x="56320" y="2045393"/>
                    <a:pt x="113339" y="1257987"/>
                  </a:cubicBezTo>
                  <a:cubicBezTo>
                    <a:pt x="153600" y="701352"/>
                    <a:pt x="599601" y="109664"/>
                    <a:pt x="1346702" y="109664"/>
                  </a:cubicBezTo>
                  <a:cubicBezTo>
                    <a:pt x="1424045" y="109664"/>
                    <a:pt x="1503956" y="116208"/>
                    <a:pt x="1583979" y="129029"/>
                  </a:cubicBezTo>
                  <a:cubicBezTo>
                    <a:pt x="2329022" y="251229"/>
                    <a:pt x="2617969" y="852754"/>
                    <a:pt x="2573686" y="1394722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E32E2171-570E-0B7B-1638-5367D43C1534}"/>
                </a:ext>
              </a:extLst>
            </p:cNvPr>
            <p:cNvSpPr/>
            <p:nvPr/>
          </p:nvSpPr>
          <p:spPr>
            <a:xfrm>
              <a:off x="5657123" y="2194522"/>
              <a:ext cx="973849" cy="363172"/>
            </a:xfrm>
            <a:custGeom>
              <a:avLst/>
              <a:gdLst>
                <a:gd name="connsiteX0" fmla="*/ 943528 w 973849"/>
                <a:gd name="connsiteY0" fmla="*/ 5818 h 363172"/>
                <a:gd name="connsiteX1" fmla="*/ 869896 w 973849"/>
                <a:gd name="connsiteY1" fmla="*/ 30273 h 363172"/>
                <a:gd name="connsiteX2" fmla="*/ 487386 w 973849"/>
                <a:gd name="connsiteY2" fmla="*/ 252962 h 363172"/>
                <a:gd name="connsiteX3" fmla="*/ 101467 w 973849"/>
                <a:gd name="connsiteY3" fmla="*/ 67042 h 363172"/>
                <a:gd name="connsiteX4" fmla="*/ 25922 w 973849"/>
                <a:gd name="connsiteY4" fmla="*/ 49361 h 363172"/>
                <a:gd name="connsiteX5" fmla="*/ 8241 w 973849"/>
                <a:gd name="connsiteY5" fmla="*/ 124905 h 363172"/>
                <a:gd name="connsiteX6" fmla="*/ 463162 w 973849"/>
                <a:gd name="connsiteY6" fmla="*/ 363172 h 363172"/>
                <a:gd name="connsiteX7" fmla="*/ 492400 w 973849"/>
                <a:gd name="connsiteY7" fmla="*/ 362521 h 363172"/>
                <a:gd name="connsiteX8" fmla="*/ 968022 w 973849"/>
                <a:gd name="connsiteY8" fmla="*/ 79364 h 363172"/>
                <a:gd name="connsiteX9" fmla="*/ 943529 w 973849"/>
                <a:gd name="connsiteY9" fmla="*/ 5809 h 363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73849" h="363172">
                  <a:moveTo>
                    <a:pt x="943528" y="5818"/>
                  </a:moveTo>
                  <a:cubicBezTo>
                    <a:pt x="916432" y="-7729"/>
                    <a:pt x="883444" y="3178"/>
                    <a:pt x="869896" y="30273"/>
                  </a:cubicBezTo>
                  <a:cubicBezTo>
                    <a:pt x="805870" y="157900"/>
                    <a:pt x="655701" y="245271"/>
                    <a:pt x="487386" y="252962"/>
                  </a:cubicBezTo>
                  <a:cubicBezTo>
                    <a:pt x="323509" y="261037"/>
                    <a:pt x="178434" y="190965"/>
                    <a:pt x="101467" y="67042"/>
                  </a:cubicBezTo>
                  <a:cubicBezTo>
                    <a:pt x="85432" y="41324"/>
                    <a:pt x="51640" y="33364"/>
                    <a:pt x="25922" y="49361"/>
                  </a:cubicBezTo>
                  <a:cubicBezTo>
                    <a:pt x="205" y="65396"/>
                    <a:pt x="-7717" y="99188"/>
                    <a:pt x="8241" y="124905"/>
                  </a:cubicBezTo>
                  <a:cubicBezTo>
                    <a:pt x="101774" y="275458"/>
                    <a:pt x="270315" y="363172"/>
                    <a:pt x="463162" y="363172"/>
                  </a:cubicBezTo>
                  <a:cubicBezTo>
                    <a:pt x="472806" y="363172"/>
                    <a:pt x="482565" y="362942"/>
                    <a:pt x="492400" y="362521"/>
                  </a:cubicBezTo>
                  <a:cubicBezTo>
                    <a:pt x="702961" y="352916"/>
                    <a:pt x="885246" y="244456"/>
                    <a:pt x="968022" y="79364"/>
                  </a:cubicBezTo>
                  <a:cubicBezTo>
                    <a:pt x="981608" y="52384"/>
                    <a:pt x="970625" y="19395"/>
                    <a:pt x="943529" y="5809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CA452962-95FA-7DE0-869E-26B656CF79A2}"/>
                </a:ext>
              </a:extLst>
            </p:cNvPr>
            <p:cNvSpPr/>
            <p:nvPr/>
          </p:nvSpPr>
          <p:spPr>
            <a:xfrm>
              <a:off x="5739351" y="1686708"/>
              <a:ext cx="342898" cy="206111"/>
            </a:xfrm>
            <a:custGeom>
              <a:avLst/>
              <a:gdLst>
                <a:gd name="connsiteX0" fmla="*/ 31481 w 342898"/>
                <a:gd name="connsiteY0" fmla="*/ 200907 h 206111"/>
                <a:gd name="connsiteX1" fmla="*/ 54864 w 342898"/>
                <a:gd name="connsiteY1" fmla="*/ 206112 h 206111"/>
                <a:gd name="connsiteX2" fmla="*/ 104500 w 342898"/>
                <a:gd name="connsiteY2" fmla="*/ 174616 h 206111"/>
                <a:gd name="connsiteX3" fmla="*/ 164393 w 342898"/>
                <a:gd name="connsiteY3" fmla="*/ 110551 h 206111"/>
                <a:gd name="connsiteX4" fmla="*/ 251075 w 342898"/>
                <a:gd name="connsiteY4" fmla="*/ 150659 h 206111"/>
                <a:gd name="connsiteX5" fmla="*/ 328611 w 342898"/>
                <a:gd name="connsiteY5" fmla="*/ 147023 h 206111"/>
                <a:gd name="connsiteX6" fmla="*/ 324975 w 342898"/>
                <a:gd name="connsiteY6" fmla="*/ 69488 h 206111"/>
                <a:gd name="connsiteX7" fmla="*/ 143042 w 342898"/>
                <a:gd name="connsiteY7" fmla="*/ 2936 h 206111"/>
                <a:gd name="connsiteX8" fmla="*/ 5236 w 342898"/>
                <a:gd name="connsiteY8" fmla="*/ 127849 h 206111"/>
                <a:gd name="connsiteX9" fmla="*/ 31489 w 342898"/>
                <a:gd name="connsiteY9" fmla="*/ 200906 h 206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2898" h="206111">
                  <a:moveTo>
                    <a:pt x="31481" y="200907"/>
                  </a:moveTo>
                  <a:cubicBezTo>
                    <a:pt x="39020" y="204466"/>
                    <a:pt x="46980" y="206112"/>
                    <a:pt x="54864" y="206112"/>
                  </a:cubicBezTo>
                  <a:cubicBezTo>
                    <a:pt x="75454" y="206112"/>
                    <a:pt x="95124" y="194477"/>
                    <a:pt x="104500" y="174616"/>
                  </a:cubicBezTo>
                  <a:cubicBezTo>
                    <a:pt x="114642" y="153108"/>
                    <a:pt x="135881" y="116254"/>
                    <a:pt x="164393" y="110551"/>
                  </a:cubicBezTo>
                  <a:cubicBezTo>
                    <a:pt x="186628" y="106035"/>
                    <a:pt x="217703" y="120310"/>
                    <a:pt x="251075" y="150659"/>
                  </a:cubicBezTo>
                  <a:cubicBezTo>
                    <a:pt x="273502" y="171056"/>
                    <a:pt x="308250" y="169411"/>
                    <a:pt x="328611" y="147023"/>
                  </a:cubicBezTo>
                  <a:cubicBezTo>
                    <a:pt x="349009" y="124597"/>
                    <a:pt x="347364" y="89924"/>
                    <a:pt x="324975" y="69488"/>
                  </a:cubicBezTo>
                  <a:cubicBezTo>
                    <a:pt x="248435" y="-202"/>
                    <a:pt x="183681" y="-5254"/>
                    <a:pt x="143042" y="2936"/>
                  </a:cubicBezTo>
                  <a:cubicBezTo>
                    <a:pt x="103318" y="10819"/>
                    <a:pt x="47137" y="38910"/>
                    <a:pt x="5236" y="127849"/>
                  </a:cubicBezTo>
                  <a:cubicBezTo>
                    <a:pt x="-7661" y="155251"/>
                    <a:pt x="4087" y="187971"/>
                    <a:pt x="31489" y="200906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03EAFFF5-EE7E-7E89-E0D6-E89A138BF4E2}"/>
                </a:ext>
              </a:extLst>
            </p:cNvPr>
            <p:cNvSpPr/>
            <p:nvPr/>
          </p:nvSpPr>
          <p:spPr>
            <a:xfrm>
              <a:off x="6233082" y="1700584"/>
              <a:ext cx="370346" cy="205870"/>
            </a:xfrm>
            <a:custGeom>
              <a:avLst/>
              <a:gdLst>
                <a:gd name="connsiteX0" fmla="*/ 96873 w 370346"/>
                <a:gd name="connsiteY0" fmla="*/ 158913 h 205870"/>
                <a:gd name="connsiteX1" fmla="*/ 177508 w 370346"/>
                <a:gd name="connsiteY1" fmla="*/ 109851 h 205870"/>
                <a:gd name="connsiteX2" fmla="*/ 270276 w 370346"/>
                <a:gd name="connsiteY2" fmla="*/ 182105 h 205870"/>
                <a:gd name="connsiteX3" fmla="*/ 315549 w 370346"/>
                <a:gd name="connsiteY3" fmla="*/ 205871 h 205870"/>
                <a:gd name="connsiteX4" fmla="*/ 346586 w 370346"/>
                <a:gd name="connsiteY4" fmla="*/ 196227 h 205870"/>
                <a:gd name="connsiteX5" fmla="*/ 360670 w 370346"/>
                <a:gd name="connsiteY5" fmla="*/ 119916 h 205870"/>
                <a:gd name="connsiteX6" fmla="*/ 182793 w 370346"/>
                <a:gd name="connsiteY6" fmla="*/ 243 h 205870"/>
                <a:gd name="connsiteX7" fmla="*/ 12871 w 370346"/>
                <a:gd name="connsiteY7" fmla="*/ 88227 h 205870"/>
                <a:gd name="connsiteX8" fmla="*/ 19569 w 370346"/>
                <a:gd name="connsiteY8" fmla="*/ 165532 h 205870"/>
                <a:gd name="connsiteX9" fmla="*/ 96874 w 370346"/>
                <a:gd name="connsiteY9" fmla="*/ 158911 h 205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0346" h="205870">
                  <a:moveTo>
                    <a:pt x="96873" y="158913"/>
                  </a:moveTo>
                  <a:cubicBezTo>
                    <a:pt x="116391" y="135721"/>
                    <a:pt x="146242" y="107325"/>
                    <a:pt x="177508" y="109851"/>
                  </a:cubicBezTo>
                  <a:cubicBezTo>
                    <a:pt x="206211" y="111228"/>
                    <a:pt x="239162" y="136907"/>
                    <a:pt x="270276" y="182105"/>
                  </a:cubicBezTo>
                  <a:cubicBezTo>
                    <a:pt x="280914" y="197566"/>
                    <a:pt x="298097" y="205871"/>
                    <a:pt x="315549" y="205871"/>
                  </a:cubicBezTo>
                  <a:cubicBezTo>
                    <a:pt x="326265" y="205871"/>
                    <a:pt x="337095" y="202732"/>
                    <a:pt x="346586" y="196227"/>
                  </a:cubicBezTo>
                  <a:cubicBezTo>
                    <a:pt x="371539" y="179043"/>
                    <a:pt x="377853" y="144868"/>
                    <a:pt x="360670" y="119916"/>
                  </a:cubicBezTo>
                  <a:cubicBezTo>
                    <a:pt x="295343" y="24929"/>
                    <a:pt x="227830" y="2467"/>
                    <a:pt x="182793" y="243"/>
                  </a:cubicBezTo>
                  <a:cubicBezTo>
                    <a:pt x="140772" y="-2129"/>
                    <a:pt x="77170" y="11801"/>
                    <a:pt x="12871" y="88227"/>
                  </a:cubicBezTo>
                  <a:cubicBezTo>
                    <a:pt x="-6608" y="111380"/>
                    <a:pt x="-3661" y="146014"/>
                    <a:pt x="19569" y="165532"/>
                  </a:cubicBezTo>
                  <a:cubicBezTo>
                    <a:pt x="42799" y="185088"/>
                    <a:pt x="77394" y="182065"/>
                    <a:pt x="96874" y="158911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BF6DD0E5-2C1E-390E-6CD0-223895772964}"/>
                </a:ext>
              </a:extLst>
            </p:cNvPr>
            <p:cNvSpPr/>
            <p:nvPr/>
          </p:nvSpPr>
          <p:spPr>
            <a:xfrm>
              <a:off x="3983702" y="735645"/>
              <a:ext cx="871002" cy="784870"/>
            </a:xfrm>
            <a:custGeom>
              <a:avLst/>
              <a:gdLst>
                <a:gd name="connsiteX0" fmla="*/ 570815 w 871002"/>
                <a:gd name="connsiteY0" fmla="*/ 583148 h 784870"/>
                <a:gd name="connsiteX1" fmla="*/ 779582 w 871002"/>
                <a:gd name="connsiteY1" fmla="*/ 770940 h 784870"/>
                <a:gd name="connsiteX2" fmla="*/ 816130 w 871002"/>
                <a:gd name="connsiteY2" fmla="*/ 784871 h 784870"/>
                <a:gd name="connsiteX3" fmla="*/ 857041 w 871002"/>
                <a:gd name="connsiteY3" fmla="*/ 766539 h 784870"/>
                <a:gd name="connsiteX4" fmla="*/ 852640 w 871002"/>
                <a:gd name="connsiteY4" fmla="*/ 689081 h 784870"/>
                <a:gd name="connsiteX5" fmla="*/ 644333 w 871002"/>
                <a:gd name="connsiteY5" fmla="*/ 501593 h 784870"/>
                <a:gd name="connsiteX6" fmla="*/ 90148 w 871002"/>
                <a:gd name="connsiteY6" fmla="*/ 12843 h 784870"/>
                <a:gd name="connsiteX7" fmla="*/ 12843 w 871002"/>
                <a:gd name="connsiteY7" fmla="*/ 19578 h 784870"/>
                <a:gd name="connsiteX8" fmla="*/ 19578 w 871002"/>
                <a:gd name="connsiteY8" fmla="*/ 96884 h 784870"/>
                <a:gd name="connsiteX9" fmla="*/ 570824 w 871002"/>
                <a:gd name="connsiteY9" fmla="*/ 583145 h 784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1002" h="784870">
                  <a:moveTo>
                    <a:pt x="570815" y="583148"/>
                  </a:moveTo>
                  <a:cubicBezTo>
                    <a:pt x="641155" y="646677"/>
                    <a:pt x="710924" y="709669"/>
                    <a:pt x="779582" y="770940"/>
                  </a:cubicBezTo>
                  <a:cubicBezTo>
                    <a:pt x="789992" y="780278"/>
                    <a:pt x="803118" y="784871"/>
                    <a:pt x="816130" y="784871"/>
                  </a:cubicBezTo>
                  <a:cubicBezTo>
                    <a:pt x="831209" y="784871"/>
                    <a:pt x="846249" y="778671"/>
                    <a:pt x="857041" y="766539"/>
                  </a:cubicBezTo>
                  <a:cubicBezTo>
                    <a:pt x="877248" y="743921"/>
                    <a:pt x="875296" y="709248"/>
                    <a:pt x="852640" y="689081"/>
                  </a:cubicBezTo>
                  <a:cubicBezTo>
                    <a:pt x="784098" y="627849"/>
                    <a:pt x="714481" y="565049"/>
                    <a:pt x="644333" y="501593"/>
                  </a:cubicBezTo>
                  <a:cubicBezTo>
                    <a:pt x="461901" y="336883"/>
                    <a:pt x="273227" y="166580"/>
                    <a:pt x="90148" y="12843"/>
                  </a:cubicBezTo>
                  <a:cubicBezTo>
                    <a:pt x="66956" y="-6637"/>
                    <a:pt x="32361" y="-3613"/>
                    <a:pt x="12843" y="19578"/>
                  </a:cubicBezTo>
                  <a:cubicBezTo>
                    <a:pt x="-6637" y="42770"/>
                    <a:pt x="-3613" y="77404"/>
                    <a:pt x="19578" y="96884"/>
                  </a:cubicBezTo>
                  <a:cubicBezTo>
                    <a:pt x="201168" y="249425"/>
                    <a:pt x="389039" y="419082"/>
                    <a:pt x="570824" y="583145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D334C01-D356-DA53-FDDF-0702640FBCF5}"/>
                </a:ext>
              </a:extLst>
            </p:cNvPr>
            <p:cNvSpPr/>
            <p:nvPr/>
          </p:nvSpPr>
          <p:spPr>
            <a:xfrm>
              <a:off x="7495076" y="3730787"/>
              <a:ext cx="658355" cy="836645"/>
            </a:xfrm>
            <a:custGeom>
              <a:avLst/>
              <a:gdLst>
                <a:gd name="connsiteX0" fmla="*/ 99984 w 658355"/>
                <a:gd name="connsiteY0" fmla="*/ 23673 h 836645"/>
                <a:gd name="connsiteX1" fmla="*/ 23673 w 658355"/>
                <a:gd name="connsiteY1" fmla="*/ 9743 h 836645"/>
                <a:gd name="connsiteX2" fmla="*/ 9743 w 658355"/>
                <a:gd name="connsiteY2" fmla="*/ 86054 h 836645"/>
                <a:gd name="connsiteX3" fmla="*/ 561557 w 658355"/>
                <a:gd name="connsiteY3" fmla="*/ 817165 h 836645"/>
                <a:gd name="connsiteX4" fmla="*/ 603540 w 658355"/>
                <a:gd name="connsiteY4" fmla="*/ 836645 h 836645"/>
                <a:gd name="connsiteX5" fmla="*/ 638863 w 658355"/>
                <a:gd name="connsiteY5" fmla="*/ 823748 h 836645"/>
                <a:gd name="connsiteX6" fmla="*/ 645446 w 658355"/>
                <a:gd name="connsiteY6" fmla="*/ 746443 h 836645"/>
                <a:gd name="connsiteX7" fmla="*/ 99980 w 658355"/>
                <a:gd name="connsiteY7" fmla="*/ 23678 h 836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8355" h="836645">
                  <a:moveTo>
                    <a:pt x="99984" y="23673"/>
                  </a:moveTo>
                  <a:cubicBezTo>
                    <a:pt x="82763" y="-1279"/>
                    <a:pt x="48587" y="-7478"/>
                    <a:pt x="23673" y="9743"/>
                  </a:cubicBezTo>
                  <a:cubicBezTo>
                    <a:pt x="-1279" y="26964"/>
                    <a:pt x="-7479" y="61140"/>
                    <a:pt x="9743" y="86054"/>
                  </a:cubicBezTo>
                  <a:cubicBezTo>
                    <a:pt x="207106" y="371621"/>
                    <a:pt x="387579" y="610740"/>
                    <a:pt x="561557" y="817165"/>
                  </a:cubicBezTo>
                  <a:cubicBezTo>
                    <a:pt x="572426" y="830063"/>
                    <a:pt x="587887" y="836645"/>
                    <a:pt x="603540" y="836645"/>
                  </a:cubicBezTo>
                  <a:cubicBezTo>
                    <a:pt x="616054" y="836645"/>
                    <a:pt x="628607" y="832436"/>
                    <a:pt x="638863" y="823748"/>
                  </a:cubicBezTo>
                  <a:cubicBezTo>
                    <a:pt x="662017" y="804230"/>
                    <a:pt x="664964" y="769597"/>
                    <a:pt x="645446" y="746443"/>
                  </a:cubicBezTo>
                  <a:cubicBezTo>
                    <a:pt x="473731" y="542692"/>
                    <a:pt x="295316" y="306297"/>
                    <a:pt x="99980" y="23678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119A869E-16CA-A16D-F64E-917194D8E09D}"/>
                </a:ext>
              </a:extLst>
            </p:cNvPr>
            <p:cNvSpPr/>
            <p:nvPr/>
          </p:nvSpPr>
          <p:spPr>
            <a:xfrm>
              <a:off x="4422700" y="3895321"/>
              <a:ext cx="644688" cy="740652"/>
            </a:xfrm>
            <a:custGeom>
              <a:avLst/>
              <a:gdLst>
                <a:gd name="connsiteX0" fmla="*/ 552016 w 644688"/>
                <a:gd name="connsiteY0" fmla="*/ 15012 h 740652"/>
                <a:gd name="connsiteX1" fmla="*/ 10802 w 644688"/>
                <a:gd name="connsiteY1" fmla="*/ 653090 h 740652"/>
                <a:gd name="connsiteX2" fmla="*/ 22169 w 644688"/>
                <a:gd name="connsiteY2" fmla="*/ 729860 h 740652"/>
                <a:gd name="connsiteX3" fmla="*/ 54813 w 644688"/>
                <a:gd name="connsiteY3" fmla="*/ 740652 h 740652"/>
                <a:gd name="connsiteX4" fmla="*/ 98938 w 644688"/>
                <a:gd name="connsiteY4" fmla="*/ 718494 h 740652"/>
                <a:gd name="connsiteX5" fmla="*/ 627563 w 644688"/>
                <a:gd name="connsiteY5" fmla="*/ 94690 h 740652"/>
                <a:gd name="connsiteX6" fmla="*/ 629630 w 644688"/>
                <a:gd name="connsiteY6" fmla="*/ 17116 h 740652"/>
                <a:gd name="connsiteX7" fmla="*/ 552017 w 644688"/>
                <a:gd name="connsiteY7" fmla="*/ 15012 h 740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4688" h="740652">
                  <a:moveTo>
                    <a:pt x="552016" y="15012"/>
                  </a:moveTo>
                  <a:cubicBezTo>
                    <a:pt x="351635" y="204832"/>
                    <a:pt x="173523" y="433918"/>
                    <a:pt x="10802" y="653090"/>
                  </a:cubicBezTo>
                  <a:cubicBezTo>
                    <a:pt x="-7262" y="677469"/>
                    <a:pt x="-2133" y="711797"/>
                    <a:pt x="22169" y="729860"/>
                  </a:cubicBezTo>
                  <a:cubicBezTo>
                    <a:pt x="32004" y="737169"/>
                    <a:pt x="43447" y="740652"/>
                    <a:pt x="54813" y="740652"/>
                  </a:cubicBezTo>
                  <a:cubicBezTo>
                    <a:pt x="71613" y="740652"/>
                    <a:pt x="88184" y="732960"/>
                    <a:pt x="98938" y="718494"/>
                  </a:cubicBezTo>
                  <a:cubicBezTo>
                    <a:pt x="258720" y="503260"/>
                    <a:pt x="433266" y="278690"/>
                    <a:pt x="627563" y="94690"/>
                  </a:cubicBezTo>
                  <a:cubicBezTo>
                    <a:pt x="649568" y="73833"/>
                    <a:pt x="650486" y="39122"/>
                    <a:pt x="629630" y="17116"/>
                  </a:cubicBezTo>
                  <a:cubicBezTo>
                    <a:pt x="608734" y="-4889"/>
                    <a:pt x="574023" y="-5769"/>
                    <a:pt x="552017" y="15012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EA5B1F0E-AAC8-D2A3-F635-B65847198562}"/>
                </a:ext>
              </a:extLst>
            </p:cNvPr>
            <p:cNvSpPr/>
            <p:nvPr/>
          </p:nvSpPr>
          <p:spPr>
            <a:xfrm>
              <a:off x="7440208" y="733825"/>
              <a:ext cx="768039" cy="754389"/>
            </a:xfrm>
            <a:custGeom>
              <a:avLst/>
              <a:gdLst>
                <a:gd name="connsiteX0" fmla="*/ 742582 w 768039"/>
                <a:gd name="connsiteY0" fmla="*/ 101156 h 754389"/>
                <a:gd name="connsiteX1" fmla="*/ 759498 w 768039"/>
                <a:gd name="connsiteY1" fmla="*/ 25457 h 754389"/>
                <a:gd name="connsiteX2" fmla="*/ 683800 w 768039"/>
                <a:gd name="connsiteY2" fmla="*/ 8542 h 754389"/>
                <a:gd name="connsiteX3" fmla="*/ 10021 w 768039"/>
                <a:gd name="connsiteY3" fmla="*/ 667899 h 754389"/>
                <a:gd name="connsiteX4" fmla="*/ 23224 w 768039"/>
                <a:gd name="connsiteY4" fmla="*/ 744363 h 754389"/>
                <a:gd name="connsiteX5" fmla="*/ 54759 w 768039"/>
                <a:gd name="connsiteY5" fmla="*/ 754389 h 754389"/>
                <a:gd name="connsiteX6" fmla="*/ 99650 w 768039"/>
                <a:gd name="connsiteY6" fmla="*/ 731121 h 754389"/>
                <a:gd name="connsiteX7" fmla="*/ 742587 w 768039"/>
                <a:gd name="connsiteY7" fmla="*/ 101155 h 754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8039" h="754389">
                  <a:moveTo>
                    <a:pt x="742582" y="101156"/>
                  </a:moveTo>
                  <a:cubicBezTo>
                    <a:pt x="768147" y="84930"/>
                    <a:pt x="775724" y="51022"/>
                    <a:pt x="759498" y="25457"/>
                  </a:cubicBezTo>
                  <a:cubicBezTo>
                    <a:pt x="743272" y="-107"/>
                    <a:pt x="709288" y="-7684"/>
                    <a:pt x="683800" y="8542"/>
                  </a:cubicBezTo>
                  <a:cubicBezTo>
                    <a:pt x="439557" y="163689"/>
                    <a:pt x="200291" y="397861"/>
                    <a:pt x="10021" y="667899"/>
                  </a:cubicBezTo>
                  <a:cubicBezTo>
                    <a:pt x="-7430" y="692698"/>
                    <a:pt x="-1499" y="726949"/>
                    <a:pt x="23224" y="744363"/>
                  </a:cubicBezTo>
                  <a:cubicBezTo>
                    <a:pt x="32830" y="751175"/>
                    <a:pt x="43852" y="754389"/>
                    <a:pt x="54759" y="754389"/>
                  </a:cubicBezTo>
                  <a:cubicBezTo>
                    <a:pt x="71981" y="754389"/>
                    <a:pt x="89011" y="746314"/>
                    <a:pt x="99650" y="731121"/>
                  </a:cubicBezTo>
                  <a:cubicBezTo>
                    <a:pt x="281857" y="472496"/>
                    <a:pt x="510209" y="248808"/>
                    <a:pt x="742587" y="101155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3E3CD5CF-542C-89FF-DECE-B1AAD84EF0EA}"/>
                </a:ext>
              </a:extLst>
            </p:cNvPr>
            <p:cNvSpPr/>
            <p:nvPr/>
          </p:nvSpPr>
          <p:spPr>
            <a:xfrm>
              <a:off x="6137183" y="452546"/>
              <a:ext cx="150893" cy="644695"/>
            </a:xfrm>
            <a:custGeom>
              <a:avLst/>
              <a:gdLst>
                <a:gd name="connsiteX0" fmla="*/ 41309 w 150893"/>
                <a:gd name="connsiteY0" fmla="*/ 594180 h 644695"/>
                <a:gd name="connsiteX1" fmla="*/ 95958 w 150893"/>
                <a:gd name="connsiteY1" fmla="*/ 644696 h 644695"/>
                <a:gd name="connsiteX2" fmla="*/ 100359 w 150893"/>
                <a:gd name="connsiteY2" fmla="*/ 644543 h 644695"/>
                <a:gd name="connsiteX3" fmla="*/ 150722 w 150893"/>
                <a:gd name="connsiteY3" fmla="*/ 585492 h 644695"/>
                <a:gd name="connsiteX4" fmla="*/ 134687 w 150893"/>
                <a:gd name="connsiteY4" fmla="*/ 373708 h 644695"/>
                <a:gd name="connsiteX5" fmla="*/ 109506 w 150893"/>
                <a:gd name="connsiteY5" fmla="*/ 50206 h 644695"/>
                <a:gd name="connsiteX6" fmla="*/ 50149 w 150893"/>
                <a:gd name="connsiteY6" fmla="*/ 263 h 644695"/>
                <a:gd name="connsiteX7" fmla="*/ 206 w 150893"/>
                <a:gd name="connsiteY7" fmla="*/ 59620 h 644695"/>
                <a:gd name="connsiteX8" fmla="*/ 25273 w 150893"/>
                <a:gd name="connsiteY8" fmla="*/ 381779 h 644695"/>
                <a:gd name="connsiteX9" fmla="*/ 41308 w 150893"/>
                <a:gd name="connsiteY9" fmla="*/ 594182 h 644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0893" h="644695">
                  <a:moveTo>
                    <a:pt x="41309" y="594180"/>
                  </a:moveTo>
                  <a:cubicBezTo>
                    <a:pt x="43528" y="622921"/>
                    <a:pt x="67562" y="644696"/>
                    <a:pt x="95958" y="644696"/>
                  </a:cubicBezTo>
                  <a:cubicBezTo>
                    <a:pt x="97374" y="644696"/>
                    <a:pt x="98867" y="644658"/>
                    <a:pt x="100359" y="644543"/>
                  </a:cubicBezTo>
                  <a:cubicBezTo>
                    <a:pt x="130516" y="642132"/>
                    <a:pt x="153095" y="615725"/>
                    <a:pt x="150722" y="585492"/>
                  </a:cubicBezTo>
                  <a:cubicBezTo>
                    <a:pt x="145173" y="516147"/>
                    <a:pt x="139968" y="445080"/>
                    <a:pt x="134687" y="373708"/>
                  </a:cubicBezTo>
                  <a:cubicBezTo>
                    <a:pt x="126689" y="265400"/>
                    <a:pt x="118652" y="156103"/>
                    <a:pt x="109506" y="50206"/>
                  </a:cubicBezTo>
                  <a:cubicBezTo>
                    <a:pt x="106942" y="20049"/>
                    <a:pt x="80191" y="-2721"/>
                    <a:pt x="50149" y="263"/>
                  </a:cubicBezTo>
                  <a:cubicBezTo>
                    <a:pt x="19992" y="2827"/>
                    <a:pt x="-2396" y="29463"/>
                    <a:pt x="206" y="59620"/>
                  </a:cubicBezTo>
                  <a:cubicBezTo>
                    <a:pt x="9314" y="165057"/>
                    <a:pt x="17313" y="273933"/>
                    <a:pt x="25273" y="381779"/>
                  </a:cubicBezTo>
                  <a:cubicBezTo>
                    <a:pt x="30554" y="453383"/>
                    <a:pt x="35797" y="524641"/>
                    <a:pt x="41308" y="594182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B6E4FAF8-BAA2-2BBD-2433-1D0B6EBAAAF0}"/>
                </a:ext>
              </a:extLst>
            </p:cNvPr>
            <p:cNvSpPr/>
            <p:nvPr/>
          </p:nvSpPr>
          <p:spPr>
            <a:xfrm>
              <a:off x="6246800" y="4087352"/>
              <a:ext cx="125980" cy="973858"/>
            </a:xfrm>
            <a:custGeom>
              <a:avLst/>
              <a:gdLst>
                <a:gd name="connsiteX0" fmla="*/ 123519 w 125980"/>
                <a:gd name="connsiteY0" fmla="*/ 54880 h 973858"/>
                <a:gd name="connsiteX1" fmla="*/ 68640 w 125980"/>
                <a:gd name="connsiteY1" fmla="*/ 0 h 973858"/>
                <a:gd name="connsiteX2" fmla="*/ 13760 w 125980"/>
                <a:gd name="connsiteY2" fmla="*/ 54880 h 973858"/>
                <a:gd name="connsiteX3" fmla="*/ 15023 w 125980"/>
                <a:gd name="connsiteY3" fmla="*/ 260777 h 973858"/>
                <a:gd name="connsiteX4" fmla="*/ 213 w 125980"/>
                <a:gd name="connsiteY4" fmla="*/ 914158 h 973858"/>
                <a:gd name="connsiteX5" fmla="*/ 50040 w 125980"/>
                <a:gd name="connsiteY5" fmla="*/ 973629 h 973858"/>
                <a:gd name="connsiteX6" fmla="*/ 54938 w 125980"/>
                <a:gd name="connsiteY6" fmla="*/ 973859 h 973858"/>
                <a:gd name="connsiteX7" fmla="*/ 109512 w 125980"/>
                <a:gd name="connsiteY7" fmla="*/ 923840 h 973858"/>
                <a:gd name="connsiteX8" fmla="*/ 124705 w 125980"/>
                <a:gd name="connsiteY8" fmla="*/ 259819 h 973858"/>
                <a:gd name="connsiteX9" fmla="*/ 123518 w 125980"/>
                <a:gd name="connsiteY9" fmla="*/ 54882 h 97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5980" h="973858">
                  <a:moveTo>
                    <a:pt x="123519" y="54880"/>
                  </a:moveTo>
                  <a:cubicBezTo>
                    <a:pt x="123519" y="24609"/>
                    <a:pt x="98950" y="0"/>
                    <a:pt x="68640" y="0"/>
                  </a:cubicBezTo>
                  <a:cubicBezTo>
                    <a:pt x="38368" y="0"/>
                    <a:pt x="13760" y="24569"/>
                    <a:pt x="13760" y="54880"/>
                  </a:cubicBezTo>
                  <a:cubicBezTo>
                    <a:pt x="13760" y="123345"/>
                    <a:pt x="14411" y="192040"/>
                    <a:pt x="15023" y="260777"/>
                  </a:cubicBezTo>
                  <a:cubicBezTo>
                    <a:pt x="17051" y="476617"/>
                    <a:pt x="19156" y="699738"/>
                    <a:pt x="213" y="914158"/>
                  </a:cubicBezTo>
                  <a:cubicBezTo>
                    <a:pt x="-2428" y="944314"/>
                    <a:pt x="19845" y="970989"/>
                    <a:pt x="50040" y="973629"/>
                  </a:cubicBezTo>
                  <a:cubicBezTo>
                    <a:pt x="51685" y="973744"/>
                    <a:pt x="53331" y="973859"/>
                    <a:pt x="54938" y="973859"/>
                  </a:cubicBezTo>
                  <a:cubicBezTo>
                    <a:pt x="83067" y="973859"/>
                    <a:pt x="106986" y="952352"/>
                    <a:pt x="109512" y="923840"/>
                  </a:cubicBezTo>
                  <a:cubicBezTo>
                    <a:pt x="128877" y="704090"/>
                    <a:pt x="126733" y="478226"/>
                    <a:pt x="124705" y="259819"/>
                  </a:cubicBezTo>
                  <a:cubicBezTo>
                    <a:pt x="124169" y="191391"/>
                    <a:pt x="123518" y="123002"/>
                    <a:pt x="123518" y="54882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886AE02-78BE-9A58-40BC-0FE391EC7952}"/>
                </a:ext>
              </a:extLst>
            </p:cNvPr>
            <p:cNvSpPr/>
            <p:nvPr/>
          </p:nvSpPr>
          <p:spPr>
            <a:xfrm>
              <a:off x="3695626" y="2633488"/>
              <a:ext cx="795609" cy="192027"/>
            </a:xfrm>
            <a:custGeom>
              <a:avLst/>
              <a:gdLst>
                <a:gd name="connsiteX0" fmla="*/ 795111 w 795609"/>
                <a:gd name="connsiteY0" fmla="*/ 47597 h 192027"/>
                <a:gd name="connsiteX1" fmla="*/ 733381 w 795609"/>
                <a:gd name="connsiteY1" fmla="*/ 525 h 192027"/>
                <a:gd name="connsiteX2" fmla="*/ 475863 w 795609"/>
                <a:gd name="connsiteY2" fmla="*/ 28194 h 192027"/>
                <a:gd name="connsiteX3" fmla="*/ 44289 w 795609"/>
                <a:gd name="connsiteY3" fmla="*/ 83379 h 192027"/>
                <a:gd name="connsiteX4" fmla="*/ 1044 w 795609"/>
                <a:gd name="connsiteY4" fmla="*/ 147788 h 192027"/>
                <a:gd name="connsiteX5" fmla="*/ 54890 w 795609"/>
                <a:gd name="connsiteY5" fmla="*/ 192028 h 192027"/>
                <a:gd name="connsiteX6" fmla="*/ 65529 w 795609"/>
                <a:gd name="connsiteY6" fmla="*/ 190994 h 192027"/>
                <a:gd name="connsiteX7" fmla="*/ 486159 w 795609"/>
                <a:gd name="connsiteY7" fmla="*/ 137378 h 192027"/>
                <a:gd name="connsiteX8" fmla="*/ 748037 w 795609"/>
                <a:gd name="connsiteY8" fmla="*/ 109249 h 192027"/>
                <a:gd name="connsiteX9" fmla="*/ 795109 w 795609"/>
                <a:gd name="connsiteY9" fmla="*/ 47595 h 192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5609" h="192027">
                  <a:moveTo>
                    <a:pt x="795111" y="47597"/>
                  </a:moveTo>
                  <a:cubicBezTo>
                    <a:pt x="791055" y="17517"/>
                    <a:pt x="763003" y="-3647"/>
                    <a:pt x="733381" y="525"/>
                  </a:cubicBezTo>
                  <a:cubicBezTo>
                    <a:pt x="650527" y="11700"/>
                    <a:pt x="565644" y="19736"/>
                    <a:pt x="475863" y="28194"/>
                  </a:cubicBezTo>
                  <a:cubicBezTo>
                    <a:pt x="332884" y="41703"/>
                    <a:pt x="184976" y="55634"/>
                    <a:pt x="44289" y="83379"/>
                  </a:cubicBezTo>
                  <a:cubicBezTo>
                    <a:pt x="14553" y="89235"/>
                    <a:pt x="-4811" y="118090"/>
                    <a:pt x="1044" y="147788"/>
                  </a:cubicBezTo>
                  <a:cubicBezTo>
                    <a:pt x="6287" y="173926"/>
                    <a:pt x="29211" y="192028"/>
                    <a:pt x="54890" y="192028"/>
                  </a:cubicBezTo>
                  <a:cubicBezTo>
                    <a:pt x="58411" y="192028"/>
                    <a:pt x="61970" y="191683"/>
                    <a:pt x="65529" y="190994"/>
                  </a:cubicBezTo>
                  <a:cubicBezTo>
                    <a:pt x="200778" y="164320"/>
                    <a:pt x="345894" y="150619"/>
                    <a:pt x="486159" y="137378"/>
                  </a:cubicBezTo>
                  <a:cubicBezTo>
                    <a:pt x="573109" y="129188"/>
                    <a:pt x="663047" y="120692"/>
                    <a:pt x="748037" y="109249"/>
                  </a:cubicBezTo>
                  <a:cubicBezTo>
                    <a:pt x="778117" y="105192"/>
                    <a:pt x="799166" y="77599"/>
                    <a:pt x="795109" y="47595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DEE358B9-EEAD-1AC3-4919-90220BEA9ECA}"/>
                </a:ext>
              </a:extLst>
            </p:cNvPr>
            <p:cNvSpPr/>
            <p:nvPr/>
          </p:nvSpPr>
          <p:spPr>
            <a:xfrm>
              <a:off x="7604680" y="2416722"/>
              <a:ext cx="932738" cy="161859"/>
            </a:xfrm>
            <a:custGeom>
              <a:avLst/>
              <a:gdLst>
                <a:gd name="connsiteX0" fmla="*/ 888779 w 932738"/>
                <a:gd name="connsiteY0" fmla="*/ 53236 h 161859"/>
                <a:gd name="connsiteX1" fmla="*/ 38837 w 932738"/>
                <a:gd name="connsiteY1" fmla="*/ 54537 h 161859"/>
                <a:gd name="connsiteX2" fmla="*/ 2404 w 932738"/>
                <a:gd name="connsiteY2" fmla="*/ 123079 h 161859"/>
                <a:gd name="connsiteX3" fmla="*/ 54910 w 932738"/>
                <a:gd name="connsiteY3" fmla="*/ 161846 h 161859"/>
                <a:gd name="connsiteX4" fmla="*/ 70984 w 932738"/>
                <a:gd name="connsiteY4" fmla="*/ 159435 h 161859"/>
                <a:gd name="connsiteX5" fmla="*/ 866962 w 932738"/>
                <a:gd name="connsiteY5" fmla="*/ 160736 h 161859"/>
                <a:gd name="connsiteX6" fmla="*/ 931639 w 932738"/>
                <a:gd name="connsiteY6" fmla="*/ 117874 h 161859"/>
                <a:gd name="connsiteX7" fmla="*/ 888776 w 932738"/>
                <a:gd name="connsiteY7" fmla="*/ 53235 h 161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2738" h="161859">
                  <a:moveTo>
                    <a:pt x="888779" y="53236"/>
                  </a:moveTo>
                  <a:cubicBezTo>
                    <a:pt x="652265" y="5245"/>
                    <a:pt x="341824" y="-38153"/>
                    <a:pt x="38837" y="54537"/>
                  </a:cubicBezTo>
                  <a:cubicBezTo>
                    <a:pt x="9867" y="63415"/>
                    <a:pt x="-6436" y="94108"/>
                    <a:pt x="2404" y="123079"/>
                  </a:cubicBezTo>
                  <a:cubicBezTo>
                    <a:pt x="9637" y="146652"/>
                    <a:pt x="31412" y="161846"/>
                    <a:pt x="54910" y="161846"/>
                  </a:cubicBezTo>
                  <a:cubicBezTo>
                    <a:pt x="60230" y="161846"/>
                    <a:pt x="65665" y="161004"/>
                    <a:pt x="70984" y="159435"/>
                  </a:cubicBezTo>
                  <a:cubicBezTo>
                    <a:pt x="350280" y="74015"/>
                    <a:pt x="643157" y="115271"/>
                    <a:pt x="866962" y="160736"/>
                  </a:cubicBezTo>
                  <a:cubicBezTo>
                    <a:pt x="896737" y="166821"/>
                    <a:pt x="925630" y="147571"/>
                    <a:pt x="931639" y="117874"/>
                  </a:cubicBezTo>
                  <a:cubicBezTo>
                    <a:pt x="937647" y="88215"/>
                    <a:pt x="918436" y="59243"/>
                    <a:pt x="888776" y="53235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279F7F8B-4892-5780-0BC4-F60E72140868}"/>
              </a:ext>
            </a:extLst>
          </p:cNvPr>
          <p:cNvGrpSpPr/>
          <p:nvPr/>
        </p:nvGrpSpPr>
        <p:grpSpPr>
          <a:xfrm>
            <a:off x="8787718" y="868694"/>
            <a:ext cx="1806102" cy="340038"/>
            <a:chOff x="8313974" y="5417644"/>
            <a:chExt cx="1806102" cy="340038"/>
          </a:xfrm>
        </p:grpSpPr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1F17A704-5AC5-8B72-2CC1-4C4E8C89E2D2}"/>
                </a:ext>
              </a:extLst>
            </p:cNvPr>
            <p:cNvSpPr/>
            <p:nvPr/>
          </p:nvSpPr>
          <p:spPr>
            <a:xfrm>
              <a:off x="8313974" y="5417644"/>
              <a:ext cx="1806102" cy="34003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625F8A"/>
              </a:solidFill>
            </a:ln>
            <a:effectLst>
              <a:outerShdw dist="38100" dir="2700000" algn="tl" rotWithShape="0">
                <a:srgbClr val="625F8A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D5CD8876-6306-C6FB-FA63-AF8FF59D27AB}"/>
                </a:ext>
              </a:extLst>
            </p:cNvPr>
            <p:cNvSpPr txBox="1"/>
            <p:nvPr/>
          </p:nvSpPr>
          <p:spPr>
            <a:xfrm>
              <a:off x="8500114" y="5433775"/>
              <a:ext cx="143382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400">
                  <a:solidFill>
                    <a:srgbClr val="625F8A"/>
                  </a:solidFill>
                  <a:latin typeface="Amasis MT Pro" panose="020B0604020202020204" pitchFamily="18" charset="0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INFORMATION</a:t>
              </a:r>
              <a:endParaRPr lang="zh-CN" altLang="en-US" sz="1400">
                <a:solidFill>
                  <a:srgbClr val="625F8A"/>
                </a:solidFill>
                <a:latin typeface="Amasis MT Pro" panose="020B06040202020202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19594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7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矩形 280">
            <a:extLst>
              <a:ext uri="{FF2B5EF4-FFF2-40B4-BE49-F238E27FC236}">
                <a16:creationId xmlns:a16="http://schemas.microsoft.com/office/drawing/2014/main" id="{73F6E459-432C-2FC3-164D-49C054A85B2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F7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6" name="组合 245">
            <a:extLst>
              <a:ext uri="{FF2B5EF4-FFF2-40B4-BE49-F238E27FC236}">
                <a16:creationId xmlns:a16="http://schemas.microsoft.com/office/drawing/2014/main" id="{04C4D24C-BD81-4DF0-53F6-4478AEFE6AA4}"/>
              </a:ext>
            </a:extLst>
          </p:cNvPr>
          <p:cNvGrpSpPr/>
          <p:nvPr/>
        </p:nvGrpSpPr>
        <p:grpSpPr>
          <a:xfrm>
            <a:off x="1266965" y="1655957"/>
            <a:ext cx="1533458" cy="2405616"/>
            <a:chOff x="2500663" y="2993839"/>
            <a:chExt cx="1533458" cy="2405616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FBE8B242-C6C3-9EC3-71DF-C0FFCD92BF0C}"/>
                </a:ext>
              </a:extLst>
            </p:cNvPr>
            <p:cNvSpPr/>
            <p:nvPr/>
          </p:nvSpPr>
          <p:spPr>
            <a:xfrm>
              <a:off x="2547392" y="3959455"/>
              <a:ext cx="1440000" cy="1440000"/>
            </a:xfrm>
            <a:custGeom>
              <a:avLst/>
              <a:gdLst>
                <a:gd name="connsiteX0" fmla="*/ 942035 w 1391297"/>
                <a:gd name="connsiteY0" fmla="*/ 1558695 h 1591613"/>
                <a:gd name="connsiteX1" fmla="*/ 1342085 w 1391297"/>
                <a:gd name="connsiteY1" fmla="*/ 1190395 h 1591613"/>
                <a:gd name="connsiteX2" fmla="*/ 1348435 w 1391297"/>
                <a:gd name="connsiteY2" fmla="*/ 447445 h 1591613"/>
                <a:gd name="connsiteX3" fmla="*/ 1011885 w 1391297"/>
                <a:gd name="connsiteY3" fmla="*/ 326795 h 1591613"/>
                <a:gd name="connsiteX4" fmla="*/ 643585 w 1391297"/>
                <a:gd name="connsiteY4" fmla="*/ 9295 h 1591613"/>
                <a:gd name="connsiteX5" fmla="*/ 129235 w 1391297"/>
                <a:gd name="connsiteY5" fmla="*/ 180745 h 1591613"/>
                <a:gd name="connsiteX6" fmla="*/ 8585 w 1391297"/>
                <a:gd name="connsiteY6" fmla="*/ 1107845 h 1591613"/>
                <a:gd name="connsiteX7" fmla="*/ 300685 w 1391297"/>
                <a:gd name="connsiteY7" fmla="*/ 1520595 h 1591613"/>
                <a:gd name="connsiteX8" fmla="*/ 942035 w 1391297"/>
                <a:gd name="connsiteY8" fmla="*/ 1558695 h 1591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1297" h="1591613">
                  <a:moveTo>
                    <a:pt x="942035" y="1558695"/>
                  </a:moveTo>
                  <a:cubicBezTo>
                    <a:pt x="1115602" y="1503662"/>
                    <a:pt x="1274352" y="1375603"/>
                    <a:pt x="1342085" y="1190395"/>
                  </a:cubicBezTo>
                  <a:cubicBezTo>
                    <a:pt x="1409818" y="1005187"/>
                    <a:pt x="1403468" y="591378"/>
                    <a:pt x="1348435" y="447445"/>
                  </a:cubicBezTo>
                  <a:cubicBezTo>
                    <a:pt x="1293402" y="303512"/>
                    <a:pt x="1129360" y="399820"/>
                    <a:pt x="1011885" y="326795"/>
                  </a:cubicBezTo>
                  <a:cubicBezTo>
                    <a:pt x="894410" y="253770"/>
                    <a:pt x="790693" y="33637"/>
                    <a:pt x="643585" y="9295"/>
                  </a:cubicBezTo>
                  <a:cubicBezTo>
                    <a:pt x="496477" y="-15047"/>
                    <a:pt x="235068" y="-2347"/>
                    <a:pt x="129235" y="180745"/>
                  </a:cubicBezTo>
                  <a:cubicBezTo>
                    <a:pt x="23402" y="363837"/>
                    <a:pt x="-19990" y="884537"/>
                    <a:pt x="8585" y="1107845"/>
                  </a:cubicBezTo>
                  <a:cubicBezTo>
                    <a:pt x="37160" y="1331153"/>
                    <a:pt x="141935" y="1442278"/>
                    <a:pt x="300685" y="1520595"/>
                  </a:cubicBezTo>
                  <a:cubicBezTo>
                    <a:pt x="459435" y="1598912"/>
                    <a:pt x="768468" y="1613728"/>
                    <a:pt x="942035" y="1558695"/>
                  </a:cubicBezTo>
                  <a:close/>
                </a:path>
              </a:pathLst>
            </a:custGeom>
            <a:solidFill>
              <a:srgbClr val="F0AF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6" name="组合 125">
              <a:extLst>
                <a:ext uri="{FF2B5EF4-FFF2-40B4-BE49-F238E27FC236}">
                  <a16:creationId xmlns:a16="http://schemas.microsoft.com/office/drawing/2014/main" id="{0307FE3C-C9EC-3085-7EFB-B74F72ED08C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00663" y="2993839"/>
              <a:ext cx="1533458" cy="2056621"/>
              <a:chOff x="12261889" y="-101832"/>
              <a:chExt cx="3456738" cy="4636057"/>
            </a:xfrm>
            <a:solidFill>
              <a:srgbClr val="696969"/>
            </a:solidFill>
          </p:grpSpPr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3D2985E6-A83A-F76B-2A74-9820AA4E3644}"/>
                  </a:ext>
                </a:extLst>
              </p:cNvPr>
              <p:cNvSpPr/>
              <p:nvPr/>
            </p:nvSpPr>
            <p:spPr>
              <a:xfrm>
                <a:off x="12794073" y="-101832"/>
                <a:ext cx="2584794" cy="1279393"/>
              </a:xfrm>
              <a:custGeom>
                <a:avLst/>
                <a:gdLst>
                  <a:gd name="connsiteX0" fmla="*/ 1213542 w 2584794"/>
                  <a:gd name="connsiteY0" fmla="*/ 46421 h 1279393"/>
                  <a:gd name="connsiteX1" fmla="*/ 473398 w 2584794"/>
                  <a:gd name="connsiteY1" fmla="*/ 627059 h 1279393"/>
                  <a:gd name="connsiteX2" fmla="*/ 6348 w 2584794"/>
                  <a:gd name="connsiteY2" fmla="*/ 1226908 h 1279393"/>
                  <a:gd name="connsiteX3" fmla="*/ 55219 w 2584794"/>
                  <a:gd name="connsiteY3" fmla="*/ 1275780 h 1279393"/>
                  <a:gd name="connsiteX4" fmla="*/ 1134767 w 2584794"/>
                  <a:gd name="connsiteY4" fmla="*/ 1212672 h 1279393"/>
                  <a:gd name="connsiteX5" fmla="*/ 2550748 w 2584794"/>
                  <a:gd name="connsiteY5" fmla="*/ 1164797 h 1279393"/>
                  <a:gd name="connsiteX6" fmla="*/ 2568734 w 2584794"/>
                  <a:gd name="connsiteY6" fmla="*/ 1098206 h 1279393"/>
                  <a:gd name="connsiteX7" fmla="*/ 1544835 w 2584794"/>
                  <a:gd name="connsiteY7" fmla="*/ 140418 h 1279393"/>
                  <a:gd name="connsiteX8" fmla="*/ 1179245 w 2584794"/>
                  <a:gd name="connsiteY8" fmla="*/ 112289 h 1279393"/>
                  <a:gd name="connsiteX9" fmla="*/ 1248092 w 2584794"/>
                  <a:gd name="connsiteY9" fmla="*/ 131271 h 1279393"/>
                  <a:gd name="connsiteX10" fmla="*/ 1723175 w 2584794"/>
                  <a:gd name="connsiteY10" fmla="*/ 450100 h 1279393"/>
                  <a:gd name="connsiteX11" fmla="*/ 2532664 w 2584794"/>
                  <a:gd name="connsiteY11" fmla="*/ 1159854 h 1279393"/>
                  <a:gd name="connsiteX12" fmla="*/ 2550651 w 2584794"/>
                  <a:gd name="connsiteY12" fmla="*/ 1093264 h 1279393"/>
                  <a:gd name="connsiteX13" fmla="*/ 1068539 w 2584794"/>
                  <a:gd name="connsiteY13" fmla="*/ 1134825 h 1279393"/>
                  <a:gd name="connsiteX14" fmla="*/ 19069 w 2584794"/>
                  <a:gd name="connsiteY14" fmla="*/ 1214044 h 1279393"/>
                  <a:gd name="connsiteX15" fmla="*/ 67940 w 2584794"/>
                  <a:gd name="connsiteY15" fmla="*/ 1262915 h 1279393"/>
                  <a:gd name="connsiteX16" fmla="*/ 655994 w 2584794"/>
                  <a:gd name="connsiteY16" fmla="*/ 579525 h 1279393"/>
                  <a:gd name="connsiteX17" fmla="*/ 1249564 w 2584794"/>
                  <a:gd name="connsiteY17" fmla="*/ 108037 h 1279393"/>
                  <a:gd name="connsiteX18" fmla="*/ 1213590 w 2584794"/>
                  <a:gd name="connsiteY18" fmla="*/ 46422 h 1279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584794" h="1279393">
                    <a:moveTo>
                      <a:pt x="1213542" y="46421"/>
                    </a:moveTo>
                    <a:cubicBezTo>
                      <a:pt x="959395" y="228090"/>
                      <a:pt x="722118" y="436926"/>
                      <a:pt x="473398" y="627059"/>
                    </a:cubicBezTo>
                    <a:cubicBezTo>
                      <a:pt x="258742" y="791122"/>
                      <a:pt x="159125" y="1011675"/>
                      <a:pt x="6348" y="1226908"/>
                    </a:cubicBezTo>
                    <a:cubicBezTo>
                      <a:pt x="-16117" y="1258520"/>
                      <a:pt x="26019" y="1290284"/>
                      <a:pt x="55219" y="1275780"/>
                    </a:cubicBezTo>
                    <a:cubicBezTo>
                      <a:pt x="381552" y="1113362"/>
                      <a:pt x="785645" y="1179033"/>
                      <a:pt x="1134767" y="1212672"/>
                    </a:cubicBezTo>
                    <a:cubicBezTo>
                      <a:pt x="1609811" y="1258443"/>
                      <a:pt x="2075675" y="1106932"/>
                      <a:pt x="2550748" y="1164797"/>
                    </a:cubicBezTo>
                    <a:cubicBezTo>
                      <a:pt x="2589209" y="1169466"/>
                      <a:pt x="2594911" y="1116040"/>
                      <a:pt x="2568734" y="1098206"/>
                    </a:cubicBezTo>
                    <a:cubicBezTo>
                      <a:pt x="2165484" y="823308"/>
                      <a:pt x="1880985" y="480869"/>
                      <a:pt x="1544835" y="140418"/>
                    </a:cubicBezTo>
                    <a:cubicBezTo>
                      <a:pt x="1433892" y="28055"/>
                      <a:pt x="1250460" y="-95595"/>
                      <a:pt x="1179245" y="112289"/>
                    </a:cubicBezTo>
                    <a:cubicBezTo>
                      <a:pt x="1164282" y="155994"/>
                      <a:pt x="1233244" y="174593"/>
                      <a:pt x="1248092" y="131271"/>
                    </a:cubicBezTo>
                    <a:cubicBezTo>
                      <a:pt x="1317514" y="-71334"/>
                      <a:pt x="1660836" y="376964"/>
                      <a:pt x="1723175" y="450100"/>
                    </a:cubicBezTo>
                    <a:cubicBezTo>
                      <a:pt x="1958689" y="726144"/>
                      <a:pt x="2233587" y="956034"/>
                      <a:pt x="2532664" y="1159854"/>
                    </a:cubicBezTo>
                    <a:cubicBezTo>
                      <a:pt x="2538673" y="1137696"/>
                      <a:pt x="2544681" y="1115499"/>
                      <a:pt x="2550651" y="1093264"/>
                    </a:cubicBezTo>
                    <a:cubicBezTo>
                      <a:pt x="2054631" y="1032911"/>
                      <a:pt x="1566234" y="1182777"/>
                      <a:pt x="1068539" y="1134825"/>
                    </a:cubicBezTo>
                    <a:cubicBezTo>
                      <a:pt x="723190" y="1101492"/>
                      <a:pt x="340680" y="1053884"/>
                      <a:pt x="19069" y="1214044"/>
                    </a:cubicBezTo>
                    <a:lnTo>
                      <a:pt x="67940" y="1262915"/>
                    </a:lnTo>
                    <a:cubicBezTo>
                      <a:pt x="254585" y="1000038"/>
                      <a:pt x="387072" y="774508"/>
                      <a:pt x="655994" y="579525"/>
                    </a:cubicBezTo>
                    <a:cubicBezTo>
                      <a:pt x="861156" y="430765"/>
                      <a:pt x="1043941" y="255034"/>
                      <a:pt x="1249564" y="108037"/>
                    </a:cubicBezTo>
                    <a:cubicBezTo>
                      <a:pt x="1286724" y="81555"/>
                      <a:pt x="1251133" y="19557"/>
                      <a:pt x="1213590" y="46422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69696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7E54C119-E7FF-41EB-F63F-AE9196D9CDFF}"/>
                  </a:ext>
                </a:extLst>
              </p:cNvPr>
              <p:cNvSpPr/>
              <p:nvPr/>
            </p:nvSpPr>
            <p:spPr>
              <a:xfrm>
                <a:off x="13377507" y="993330"/>
                <a:ext cx="690704" cy="580342"/>
              </a:xfrm>
              <a:custGeom>
                <a:avLst/>
                <a:gdLst>
                  <a:gd name="connsiteX0" fmla="*/ 595818 w 690704"/>
                  <a:gd name="connsiteY0" fmla="*/ 114591 h 580342"/>
                  <a:gd name="connsiteX1" fmla="*/ 496397 w 690704"/>
                  <a:gd name="connsiteY1" fmla="*/ 448654 h 580342"/>
                  <a:gd name="connsiteX2" fmla="*/ 238380 w 690704"/>
                  <a:gd name="connsiteY2" fmla="*/ 482561 h 580342"/>
                  <a:gd name="connsiteX3" fmla="*/ 94293 w 690704"/>
                  <a:gd name="connsiteY3" fmla="*/ 43296 h 580342"/>
                  <a:gd name="connsiteX4" fmla="*/ 25445 w 690704"/>
                  <a:gd name="connsiteY4" fmla="*/ 24314 h 580342"/>
                  <a:gd name="connsiteX5" fmla="*/ 253347 w 690704"/>
                  <a:gd name="connsiteY5" fmla="*/ 566253 h 580342"/>
                  <a:gd name="connsiteX6" fmla="*/ 568922 w 690704"/>
                  <a:gd name="connsiteY6" fmla="*/ 483206 h 580342"/>
                  <a:gd name="connsiteX7" fmla="*/ 664712 w 690704"/>
                  <a:gd name="connsiteY7" fmla="*/ 95573 h 580342"/>
                  <a:gd name="connsiteX8" fmla="*/ 595826 w 690704"/>
                  <a:gd name="connsiteY8" fmla="*/ 114593 h 580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90704" h="580342">
                    <a:moveTo>
                      <a:pt x="595818" y="114591"/>
                    </a:moveTo>
                    <a:cubicBezTo>
                      <a:pt x="646565" y="247959"/>
                      <a:pt x="611548" y="364036"/>
                      <a:pt x="496397" y="448654"/>
                    </a:cubicBezTo>
                    <a:cubicBezTo>
                      <a:pt x="418747" y="505676"/>
                      <a:pt x="326818" y="525845"/>
                      <a:pt x="238380" y="482561"/>
                    </a:cubicBezTo>
                    <a:cubicBezTo>
                      <a:pt x="86024" y="408049"/>
                      <a:pt x="40409" y="189910"/>
                      <a:pt x="94293" y="43296"/>
                    </a:cubicBezTo>
                    <a:cubicBezTo>
                      <a:pt x="110252" y="-26"/>
                      <a:pt x="41136" y="-18548"/>
                      <a:pt x="25445" y="24314"/>
                    </a:cubicBezTo>
                    <a:cubicBezTo>
                      <a:pt x="-49372" y="227830"/>
                      <a:pt x="45001" y="487112"/>
                      <a:pt x="253347" y="566253"/>
                    </a:cubicBezTo>
                    <a:cubicBezTo>
                      <a:pt x="359665" y="606590"/>
                      <a:pt x="489056" y="554542"/>
                      <a:pt x="568922" y="483206"/>
                    </a:cubicBezTo>
                    <a:cubicBezTo>
                      <a:pt x="685685" y="379033"/>
                      <a:pt x="720435" y="242030"/>
                      <a:pt x="664712" y="95573"/>
                    </a:cubicBezTo>
                    <a:cubicBezTo>
                      <a:pt x="648524" y="53016"/>
                      <a:pt x="579408" y="71501"/>
                      <a:pt x="595826" y="114593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69696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7F207653-51E2-898D-19F5-B995CC5159BC}"/>
                  </a:ext>
                </a:extLst>
              </p:cNvPr>
              <p:cNvSpPr/>
              <p:nvPr/>
            </p:nvSpPr>
            <p:spPr>
              <a:xfrm>
                <a:off x="12765050" y="1079824"/>
                <a:ext cx="708883" cy="489720"/>
              </a:xfrm>
              <a:custGeom>
                <a:avLst/>
                <a:gdLst>
                  <a:gd name="connsiteX0" fmla="*/ 641511 w 708883"/>
                  <a:gd name="connsiteY0" fmla="*/ 241380 h 489720"/>
                  <a:gd name="connsiteX1" fmla="*/ 267770 w 708883"/>
                  <a:gd name="connsiteY1" fmla="*/ 373867 h 489720"/>
                  <a:gd name="connsiteX2" fmla="*/ 119931 w 708883"/>
                  <a:gd name="connsiteY2" fmla="*/ 67442 h 489720"/>
                  <a:gd name="connsiteX3" fmla="*/ 83880 w 708883"/>
                  <a:gd name="connsiteY3" fmla="*/ 5788 h 489720"/>
                  <a:gd name="connsiteX4" fmla="*/ 171787 w 708883"/>
                  <a:gd name="connsiteY4" fmla="*/ 395989 h 489720"/>
                  <a:gd name="connsiteX5" fmla="*/ 428619 w 708883"/>
                  <a:gd name="connsiteY5" fmla="*/ 489100 h 489720"/>
                  <a:gd name="connsiteX6" fmla="*/ 703282 w 708883"/>
                  <a:gd name="connsiteY6" fmla="*/ 277462 h 489720"/>
                  <a:gd name="connsiteX7" fmla="*/ 641514 w 708883"/>
                  <a:gd name="connsiteY7" fmla="*/ 241373 h 489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08883" h="489720">
                    <a:moveTo>
                      <a:pt x="641511" y="241380"/>
                    </a:moveTo>
                    <a:cubicBezTo>
                      <a:pt x="551002" y="386192"/>
                      <a:pt x="425474" y="461169"/>
                      <a:pt x="267770" y="373867"/>
                    </a:cubicBezTo>
                    <a:cubicBezTo>
                      <a:pt x="180744" y="325685"/>
                      <a:pt x="-25116" y="159819"/>
                      <a:pt x="119931" y="67442"/>
                    </a:cubicBezTo>
                    <a:cubicBezTo>
                      <a:pt x="158621" y="42758"/>
                      <a:pt x="122839" y="-19087"/>
                      <a:pt x="83880" y="5788"/>
                    </a:cubicBezTo>
                    <a:cubicBezTo>
                      <a:pt x="-93047" y="118534"/>
                      <a:pt x="45763" y="305943"/>
                      <a:pt x="171787" y="395989"/>
                    </a:cubicBezTo>
                    <a:cubicBezTo>
                      <a:pt x="248940" y="451136"/>
                      <a:pt x="331794" y="495528"/>
                      <a:pt x="428619" y="489100"/>
                    </a:cubicBezTo>
                    <a:cubicBezTo>
                      <a:pt x="552004" y="480872"/>
                      <a:pt x="642706" y="374326"/>
                      <a:pt x="703282" y="277462"/>
                    </a:cubicBezTo>
                    <a:cubicBezTo>
                      <a:pt x="727698" y="238274"/>
                      <a:pt x="665854" y="202453"/>
                      <a:pt x="641514" y="241373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69696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380AC310-45BB-B7FC-99E3-A08883353256}"/>
                  </a:ext>
                </a:extLst>
              </p:cNvPr>
              <p:cNvSpPr/>
              <p:nvPr/>
            </p:nvSpPr>
            <p:spPr>
              <a:xfrm>
                <a:off x="13963585" y="1053669"/>
                <a:ext cx="728926" cy="497083"/>
              </a:xfrm>
              <a:custGeom>
                <a:avLst/>
                <a:gdLst>
                  <a:gd name="connsiteX0" fmla="*/ 4450 w 728926"/>
                  <a:gd name="connsiteY0" fmla="*/ 223252 h 497083"/>
                  <a:gd name="connsiteX1" fmla="*/ 172422 w 728926"/>
                  <a:gd name="connsiteY1" fmla="*/ 442688 h 497083"/>
                  <a:gd name="connsiteX2" fmla="*/ 480572 w 728926"/>
                  <a:gd name="connsiteY2" fmla="*/ 489110 h 497083"/>
                  <a:gd name="connsiteX3" fmla="*/ 694923 w 728926"/>
                  <a:gd name="connsiteY3" fmla="*/ 35836 h 497083"/>
                  <a:gd name="connsiteX4" fmla="*/ 649726 w 728926"/>
                  <a:gd name="connsiteY4" fmla="*/ 70278 h 497083"/>
                  <a:gd name="connsiteX5" fmla="*/ 676859 w 728926"/>
                  <a:gd name="connsiteY5" fmla="*/ 84515 h 497083"/>
                  <a:gd name="connsiteX6" fmla="*/ 712910 w 728926"/>
                  <a:gd name="connsiteY6" fmla="*/ 22861 h 497083"/>
                  <a:gd name="connsiteX7" fmla="*/ 668746 w 728926"/>
                  <a:gd name="connsiteY7" fmla="*/ 1430 h 497083"/>
                  <a:gd name="connsiteX8" fmla="*/ 623549 w 728926"/>
                  <a:gd name="connsiteY8" fmla="*/ 35873 h 497083"/>
                  <a:gd name="connsiteX9" fmla="*/ 487996 w 728926"/>
                  <a:gd name="connsiteY9" fmla="*/ 414905 h 497083"/>
                  <a:gd name="connsiteX10" fmla="*/ 208552 w 728926"/>
                  <a:gd name="connsiteY10" fmla="*/ 380998 h 497083"/>
                  <a:gd name="connsiteX11" fmla="*/ 66190 w 728926"/>
                  <a:gd name="connsiteY11" fmla="*/ 187161 h 497083"/>
                  <a:gd name="connsiteX12" fmla="*/ 4460 w 728926"/>
                  <a:gd name="connsiteY12" fmla="*/ 223250 h 497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8926" h="497083">
                    <a:moveTo>
                      <a:pt x="4450" y="223252"/>
                    </a:moveTo>
                    <a:cubicBezTo>
                      <a:pt x="49073" y="308058"/>
                      <a:pt x="89142" y="390264"/>
                      <a:pt x="172422" y="442688"/>
                    </a:cubicBezTo>
                    <a:cubicBezTo>
                      <a:pt x="253708" y="493894"/>
                      <a:pt x="388155" y="507900"/>
                      <a:pt x="480572" y="489110"/>
                    </a:cubicBezTo>
                    <a:cubicBezTo>
                      <a:pt x="700204" y="444525"/>
                      <a:pt x="700322" y="219346"/>
                      <a:pt x="694923" y="35836"/>
                    </a:cubicBezTo>
                    <a:cubicBezTo>
                      <a:pt x="679845" y="47317"/>
                      <a:pt x="664805" y="58798"/>
                      <a:pt x="649726" y="70278"/>
                    </a:cubicBezTo>
                    <a:cubicBezTo>
                      <a:pt x="658758" y="75024"/>
                      <a:pt x="667790" y="79769"/>
                      <a:pt x="676859" y="84515"/>
                    </a:cubicBezTo>
                    <a:cubicBezTo>
                      <a:pt x="714938" y="110692"/>
                      <a:pt x="750567" y="48809"/>
                      <a:pt x="712910" y="22861"/>
                    </a:cubicBezTo>
                    <a:cubicBezTo>
                      <a:pt x="695497" y="10844"/>
                      <a:pt x="688493" y="7591"/>
                      <a:pt x="668746" y="1430"/>
                    </a:cubicBezTo>
                    <a:cubicBezTo>
                      <a:pt x="646932" y="-5382"/>
                      <a:pt x="622861" y="13140"/>
                      <a:pt x="623549" y="35873"/>
                    </a:cubicBezTo>
                    <a:cubicBezTo>
                      <a:pt x="627453" y="169241"/>
                      <a:pt x="646358" y="366066"/>
                      <a:pt x="487996" y="414905"/>
                    </a:cubicBezTo>
                    <a:cubicBezTo>
                      <a:pt x="401582" y="441541"/>
                      <a:pt x="287733" y="420224"/>
                      <a:pt x="208552" y="380998"/>
                    </a:cubicBezTo>
                    <a:cubicBezTo>
                      <a:pt x="136528" y="345330"/>
                      <a:pt x="101391" y="253939"/>
                      <a:pt x="66190" y="187161"/>
                    </a:cubicBezTo>
                    <a:cubicBezTo>
                      <a:pt x="44644" y="146442"/>
                      <a:pt x="-16971" y="182569"/>
                      <a:pt x="4460" y="223250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69696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966C3D82-A831-C8CC-B537-2D08E3364F61}"/>
                  </a:ext>
                </a:extLst>
              </p:cNvPr>
              <p:cNvSpPr/>
              <p:nvPr/>
            </p:nvSpPr>
            <p:spPr>
              <a:xfrm>
                <a:off x="14595662" y="1010720"/>
                <a:ext cx="744641" cy="621188"/>
              </a:xfrm>
              <a:custGeom>
                <a:avLst/>
                <a:gdLst>
                  <a:gd name="connsiteX0" fmla="*/ 633168 w 744641"/>
                  <a:gd name="connsiteY0" fmla="*/ 34303 h 621188"/>
                  <a:gd name="connsiteX1" fmla="*/ 668835 w 744641"/>
                  <a:gd name="connsiteY1" fmla="*/ 231471 h 621188"/>
                  <a:gd name="connsiteX2" fmla="*/ 461332 w 744641"/>
                  <a:gd name="connsiteY2" fmla="*/ 543912 h 621188"/>
                  <a:gd name="connsiteX3" fmla="*/ 147823 w 744641"/>
                  <a:gd name="connsiteY3" fmla="*/ 351065 h 621188"/>
                  <a:gd name="connsiteX4" fmla="*/ 66882 w 744641"/>
                  <a:gd name="connsiteY4" fmla="*/ 114287 h 621188"/>
                  <a:gd name="connsiteX5" fmla="*/ 5229 w 744641"/>
                  <a:gd name="connsiteY5" fmla="*/ 150338 h 621188"/>
                  <a:gd name="connsiteX6" fmla="*/ 170291 w 744641"/>
                  <a:gd name="connsiteY6" fmla="*/ 517427 h 621188"/>
                  <a:gd name="connsiteX7" fmla="*/ 480322 w 744641"/>
                  <a:gd name="connsiteY7" fmla="*/ 612758 h 621188"/>
                  <a:gd name="connsiteX8" fmla="*/ 725897 w 744641"/>
                  <a:gd name="connsiteY8" fmla="*/ 398602 h 621188"/>
                  <a:gd name="connsiteX9" fmla="*/ 704618 w 744641"/>
                  <a:gd name="connsiteY9" fmla="*/ 34266 h 621188"/>
                  <a:gd name="connsiteX10" fmla="*/ 633168 w 744641"/>
                  <a:gd name="connsiteY10" fmla="*/ 34304 h 621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44641" h="621188">
                    <a:moveTo>
                      <a:pt x="633168" y="34303"/>
                    </a:moveTo>
                    <a:cubicBezTo>
                      <a:pt x="638947" y="101506"/>
                      <a:pt x="654331" y="165761"/>
                      <a:pt x="668835" y="231471"/>
                    </a:cubicBezTo>
                    <a:cubicBezTo>
                      <a:pt x="700714" y="375675"/>
                      <a:pt x="592524" y="497836"/>
                      <a:pt x="461332" y="543912"/>
                    </a:cubicBezTo>
                    <a:cubicBezTo>
                      <a:pt x="322447" y="592668"/>
                      <a:pt x="195545" y="467371"/>
                      <a:pt x="147823" y="351065"/>
                    </a:cubicBezTo>
                    <a:cubicBezTo>
                      <a:pt x="115523" y="272266"/>
                      <a:pt x="110893" y="188990"/>
                      <a:pt x="66882" y="114287"/>
                    </a:cubicBezTo>
                    <a:cubicBezTo>
                      <a:pt x="43499" y="74639"/>
                      <a:pt x="-18231" y="110575"/>
                      <a:pt x="5229" y="150338"/>
                    </a:cubicBezTo>
                    <a:cubicBezTo>
                      <a:pt x="76947" y="272077"/>
                      <a:pt x="74154" y="405220"/>
                      <a:pt x="170291" y="517427"/>
                    </a:cubicBezTo>
                    <a:cubicBezTo>
                      <a:pt x="248362" y="608586"/>
                      <a:pt x="367194" y="637442"/>
                      <a:pt x="480322" y="612758"/>
                    </a:cubicBezTo>
                    <a:cubicBezTo>
                      <a:pt x="579478" y="591174"/>
                      <a:pt x="689393" y="491900"/>
                      <a:pt x="725897" y="398602"/>
                    </a:cubicBezTo>
                    <a:cubicBezTo>
                      <a:pt x="774117" y="275335"/>
                      <a:pt x="715334" y="159072"/>
                      <a:pt x="704618" y="34266"/>
                    </a:cubicBezTo>
                    <a:cubicBezTo>
                      <a:pt x="700715" y="-11237"/>
                      <a:pt x="629226" y="-11620"/>
                      <a:pt x="633168" y="34304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69696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FB14D7BC-1482-B60E-E8C8-3805052FED00}"/>
                  </a:ext>
                </a:extLst>
              </p:cNvPr>
              <p:cNvSpPr/>
              <p:nvPr/>
            </p:nvSpPr>
            <p:spPr>
              <a:xfrm>
                <a:off x="13956804" y="1312227"/>
                <a:ext cx="140714" cy="1177033"/>
              </a:xfrm>
              <a:custGeom>
                <a:avLst/>
                <a:gdLst>
                  <a:gd name="connsiteX0" fmla="*/ 16816 w 140714"/>
                  <a:gd name="connsiteY0" fmla="*/ 61098 h 1177033"/>
                  <a:gd name="connsiteX1" fmla="*/ 26575 w 140714"/>
                  <a:gd name="connsiteY1" fmla="*/ 597913 h 1177033"/>
                  <a:gd name="connsiteX2" fmla="*/ 895 w 140714"/>
                  <a:gd name="connsiteY2" fmla="*/ 1132318 h 1177033"/>
                  <a:gd name="connsiteX3" fmla="*/ 69743 w 140714"/>
                  <a:gd name="connsiteY3" fmla="*/ 1151300 h 1177033"/>
                  <a:gd name="connsiteX4" fmla="*/ 71618 w 140714"/>
                  <a:gd name="connsiteY4" fmla="*/ 916472 h 1177033"/>
                  <a:gd name="connsiteX5" fmla="*/ 120987 w 140714"/>
                  <a:gd name="connsiteY5" fmla="*/ 445945 h 1177033"/>
                  <a:gd name="connsiteX6" fmla="*/ 67255 w 140714"/>
                  <a:gd name="connsiteY6" fmla="*/ 10618 h 1177033"/>
                  <a:gd name="connsiteX7" fmla="*/ 16816 w 140714"/>
                  <a:gd name="connsiteY7" fmla="*/ 61096 h 1177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0714" h="1177033">
                    <a:moveTo>
                      <a:pt x="16816" y="61098"/>
                    </a:moveTo>
                    <a:cubicBezTo>
                      <a:pt x="126769" y="171924"/>
                      <a:pt x="44830" y="479044"/>
                      <a:pt x="26575" y="597913"/>
                    </a:cubicBezTo>
                    <a:cubicBezTo>
                      <a:pt x="-444" y="773997"/>
                      <a:pt x="36678" y="962210"/>
                      <a:pt x="895" y="1132318"/>
                    </a:cubicBezTo>
                    <a:cubicBezTo>
                      <a:pt x="-8596" y="1177247"/>
                      <a:pt x="60290" y="1196382"/>
                      <a:pt x="69743" y="1151300"/>
                    </a:cubicBezTo>
                    <a:cubicBezTo>
                      <a:pt x="86505" y="1071622"/>
                      <a:pt x="79043" y="997455"/>
                      <a:pt x="71618" y="916472"/>
                    </a:cubicBezTo>
                    <a:cubicBezTo>
                      <a:pt x="57267" y="759522"/>
                      <a:pt x="101393" y="600935"/>
                      <a:pt x="120987" y="445945"/>
                    </a:cubicBezTo>
                    <a:cubicBezTo>
                      <a:pt x="138017" y="311538"/>
                      <a:pt x="173799" y="118005"/>
                      <a:pt x="67255" y="10618"/>
                    </a:cubicBezTo>
                    <a:cubicBezTo>
                      <a:pt x="34879" y="-22141"/>
                      <a:pt x="-15637" y="28376"/>
                      <a:pt x="16816" y="61096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69696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3393C54B-A46B-75E8-2CBD-05CCB413D51A}"/>
                  </a:ext>
                </a:extLst>
              </p:cNvPr>
              <p:cNvSpPr/>
              <p:nvPr/>
            </p:nvSpPr>
            <p:spPr>
              <a:xfrm>
                <a:off x="12261889" y="1761301"/>
                <a:ext cx="2733258" cy="1626651"/>
              </a:xfrm>
              <a:custGeom>
                <a:avLst/>
                <a:gdLst>
                  <a:gd name="connsiteX0" fmla="*/ 631791 w 2733258"/>
                  <a:gd name="connsiteY0" fmla="*/ 478092 h 1626651"/>
                  <a:gd name="connsiteX1" fmla="*/ 629840 w 2733258"/>
                  <a:gd name="connsiteY1" fmla="*/ 381498 h 1626651"/>
                  <a:gd name="connsiteX2" fmla="*/ 843888 w 2733258"/>
                  <a:gd name="connsiteY2" fmla="*/ 198684 h 1626651"/>
                  <a:gd name="connsiteX3" fmla="*/ 1017630 w 2733258"/>
                  <a:gd name="connsiteY3" fmla="*/ 473004 h 1626651"/>
                  <a:gd name="connsiteX4" fmla="*/ 1519616 w 2733258"/>
                  <a:gd name="connsiteY4" fmla="*/ 738712 h 1626651"/>
                  <a:gd name="connsiteX5" fmla="*/ 2419611 w 2733258"/>
                  <a:gd name="connsiteY5" fmla="*/ 755283 h 1626651"/>
                  <a:gd name="connsiteX6" fmla="*/ 2628565 w 2733258"/>
                  <a:gd name="connsiteY6" fmla="*/ 994627 h 1626651"/>
                  <a:gd name="connsiteX7" fmla="*/ 2441390 w 2733258"/>
                  <a:gd name="connsiteY7" fmla="*/ 1450155 h 1626651"/>
                  <a:gd name="connsiteX8" fmla="*/ 1675528 w 2733258"/>
                  <a:gd name="connsiteY8" fmla="*/ 1504958 h 1626651"/>
                  <a:gd name="connsiteX9" fmla="*/ 1014485 w 2733258"/>
                  <a:gd name="connsiteY9" fmla="*/ 973238 h 1626651"/>
                  <a:gd name="connsiteX10" fmla="*/ 765501 w 2733258"/>
                  <a:gd name="connsiteY10" fmla="*/ 1015374 h 1626651"/>
                  <a:gd name="connsiteX11" fmla="*/ 501242 w 2733258"/>
                  <a:gd name="connsiteY11" fmla="*/ 1249584 h 1626651"/>
                  <a:gd name="connsiteX12" fmla="*/ 83257 w 2733258"/>
                  <a:gd name="connsiteY12" fmla="*/ 1060068 h 1626651"/>
                  <a:gd name="connsiteX13" fmla="*/ 276976 w 2733258"/>
                  <a:gd name="connsiteY13" fmla="*/ 797191 h 1626651"/>
                  <a:gd name="connsiteX14" fmla="*/ 613978 w 2733258"/>
                  <a:gd name="connsiteY14" fmla="*/ 415749 h 1626651"/>
                  <a:gd name="connsiteX15" fmla="*/ 542528 w 2733258"/>
                  <a:gd name="connsiteY15" fmla="*/ 415749 h 1626651"/>
                  <a:gd name="connsiteX16" fmla="*/ 4449 w 2733258"/>
                  <a:gd name="connsiteY16" fmla="*/ 1132244 h 1626651"/>
                  <a:gd name="connsiteX17" fmla="*/ 537247 w 2733258"/>
                  <a:gd name="connsiteY17" fmla="*/ 1311238 h 1626651"/>
                  <a:gd name="connsiteX18" fmla="*/ 963922 w 2733258"/>
                  <a:gd name="connsiteY18" fmla="*/ 1023789 h 1626651"/>
                  <a:gd name="connsiteX19" fmla="*/ 1267213 w 2733258"/>
                  <a:gd name="connsiteY19" fmla="*/ 1372352 h 1626651"/>
                  <a:gd name="connsiteX20" fmla="*/ 2477454 w 2733258"/>
                  <a:gd name="connsiteY20" fmla="*/ 1511922 h 1626651"/>
                  <a:gd name="connsiteX21" fmla="*/ 2614388 w 2733258"/>
                  <a:gd name="connsiteY21" fmla="*/ 835498 h 1626651"/>
                  <a:gd name="connsiteX22" fmla="*/ 1733067 w 2733258"/>
                  <a:gd name="connsiteY22" fmla="*/ 675755 h 1626651"/>
                  <a:gd name="connsiteX23" fmla="*/ 1026869 w 2733258"/>
                  <a:gd name="connsiteY23" fmla="*/ 364853 h 1626651"/>
                  <a:gd name="connsiteX24" fmla="*/ 775239 w 2733258"/>
                  <a:gd name="connsiteY24" fmla="*/ 31711 h 1626651"/>
                  <a:gd name="connsiteX25" fmla="*/ 560427 w 2733258"/>
                  <a:gd name="connsiteY25" fmla="*/ 478206 h 1626651"/>
                  <a:gd name="connsiteX26" fmla="*/ 631801 w 2733258"/>
                  <a:gd name="connsiteY26" fmla="*/ 478091 h 1626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733258" h="1626651">
                    <a:moveTo>
                      <a:pt x="631791" y="478092"/>
                    </a:moveTo>
                    <a:cubicBezTo>
                      <a:pt x="633628" y="445869"/>
                      <a:pt x="632978" y="413646"/>
                      <a:pt x="629840" y="381498"/>
                    </a:cubicBezTo>
                    <a:cubicBezTo>
                      <a:pt x="628883" y="363090"/>
                      <a:pt x="608294" y="-122290"/>
                      <a:pt x="843888" y="198684"/>
                    </a:cubicBezTo>
                    <a:cubicBezTo>
                      <a:pt x="907914" y="285901"/>
                      <a:pt x="945151" y="391452"/>
                      <a:pt x="1017630" y="473004"/>
                    </a:cubicBezTo>
                    <a:cubicBezTo>
                      <a:pt x="1150391" y="622567"/>
                      <a:pt x="1317286" y="719656"/>
                      <a:pt x="1519616" y="738712"/>
                    </a:cubicBezTo>
                    <a:cubicBezTo>
                      <a:pt x="1805419" y="765578"/>
                      <a:pt x="2156734" y="630140"/>
                      <a:pt x="2419611" y="755283"/>
                    </a:cubicBezTo>
                    <a:cubicBezTo>
                      <a:pt x="2518229" y="802279"/>
                      <a:pt x="2578472" y="903465"/>
                      <a:pt x="2628565" y="994627"/>
                    </a:cubicBezTo>
                    <a:cubicBezTo>
                      <a:pt x="2762354" y="1238370"/>
                      <a:pt x="2593241" y="1359453"/>
                      <a:pt x="2441390" y="1450155"/>
                    </a:cubicBezTo>
                    <a:cubicBezTo>
                      <a:pt x="2203231" y="1592331"/>
                      <a:pt x="1930518" y="1580467"/>
                      <a:pt x="1675528" y="1504958"/>
                    </a:cubicBezTo>
                    <a:cubicBezTo>
                      <a:pt x="1354093" y="1409857"/>
                      <a:pt x="1225741" y="1194928"/>
                      <a:pt x="1014485" y="973238"/>
                    </a:cubicBezTo>
                    <a:cubicBezTo>
                      <a:pt x="928263" y="882729"/>
                      <a:pt x="841272" y="944612"/>
                      <a:pt x="765501" y="1015374"/>
                    </a:cubicBezTo>
                    <a:cubicBezTo>
                      <a:pt x="673653" y="1101099"/>
                      <a:pt x="614448" y="1185638"/>
                      <a:pt x="501242" y="1249584"/>
                    </a:cubicBezTo>
                    <a:cubicBezTo>
                      <a:pt x="374722" y="1321073"/>
                      <a:pt x="33429" y="1426236"/>
                      <a:pt x="83257" y="1060068"/>
                    </a:cubicBezTo>
                    <a:cubicBezTo>
                      <a:pt x="94624" y="976525"/>
                      <a:pt x="207945" y="859648"/>
                      <a:pt x="276976" y="797191"/>
                    </a:cubicBezTo>
                    <a:cubicBezTo>
                      <a:pt x="395120" y="690304"/>
                      <a:pt x="597254" y="592254"/>
                      <a:pt x="613978" y="415749"/>
                    </a:cubicBezTo>
                    <a:cubicBezTo>
                      <a:pt x="618303" y="369863"/>
                      <a:pt x="546814" y="370323"/>
                      <a:pt x="542528" y="415749"/>
                    </a:cubicBezTo>
                    <a:cubicBezTo>
                      <a:pt x="515776" y="697799"/>
                      <a:pt x="-55823" y="785552"/>
                      <a:pt x="4449" y="1132244"/>
                    </a:cubicBezTo>
                    <a:cubicBezTo>
                      <a:pt x="56343" y="1430557"/>
                      <a:pt x="307582" y="1421602"/>
                      <a:pt x="537247" y="1311238"/>
                    </a:cubicBezTo>
                    <a:cubicBezTo>
                      <a:pt x="625383" y="1268873"/>
                      <a:pt x="884663" y="960147"/>
                      <a:pt x="963922" y="1023789"/>
                    </a:cubicBezTo>
                    <a:cubicBezTo>
                      <a:pt x="1086387" y="1122025"/>
                      <a:pt x="1138047" y="1278858"/>
                      <a:pt x="1267213" y="1372352"/>
                    </a:cubicBezTo>
                    <a:cubicBezTo>
                      <a:pt x="1629903" y="1634847"/>
                      <a:pt x="2069128" y="1715830"/>
                      <a:pt x="2477454" y="1511922"/>
                    </a:cubicBezTo>
                    <a:cubicBezTo>
                      <a:pt x="2785142" y="1358225"/>
                      <a:pt x="2795097" y="1096964"/>
                      <a:pt x="2614388" y="835498"/>
                    </a:cubicBezTo>
                    <a:cubicBezTo>
                      <a:pt x="2406356" y="534432"/>
                      <a:pt x="2034368" y="660717"/>
                      <a:pt x="1733067" y="675755"/>
                    </a:cubicBezTo>
                    <a:cubicBezTo>
                      <a:pt x="1444051" y="690146"/>
                      <a:pt x="1199504" y="604421"/>
                      <a:pt x="1026869" y="364853"/>
                    </a:cubicBezTo>
                    <a:cubicBezTo>
                      <a:pt x="942521" y="247826"/>
                      <a:pt x="899467" y="114644"/>
                      <a:pt x="775239" y="31711"/>
                    </a:cubicBezTo>
                    <a:cubicBezTo>
                      <a:pt x="524648" y="-135487"/>
                      <a:pt x="561994" y="409626"/>
                      <a:pt x="560427" y="478206"/>
                    </a:cubicBezTo>
                    <a:cubicBezTo>
                      <a:pt x="559279" y="524244"/>
                      <a:pt x="630691" y="524130"/>
                      <a:pt x="631801" y="478091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69696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6C47A78D-92AA-ACFC-63CE-3F410770022C}"/>
                  </a:ext>
                </a:extLst>
              </p:cNvPr>
              <p:cNvSpPr/>
              <p:nvPr/>
            </p:nvSpPr>
            <p:spPr>
              <a:xfrm>
                <a:off x="14819456" y="2437597"/>
                <a:ext cx="899171" cy="634545"/>
              </a:xfrm>
              <a:custGeom>
                <a:avLst/>
                <a:gdLst>
                  <a:gd name="connsiteX0" fmla="*/ 60400 w 899171"/>
                  <a:gd name="connsiteY0" fmla="*/ 183689 h 634545"/>
                  <a:gd name="connsiteX1" fmla="*/ 399048 w 899171"/>
                  <a:gd name="connsiteY1" fmla="*/ 236043 h 634545"/>
                  <a:gd name="connsiteX2" fmla="*/ 459017 w 899171"/>
                  <a:gd name="connsiteY2" fmla="*/ 376230 h 634545"/>
                  <a:gd name="connsiteX3" fmla="*/ 854616 w 899171"/>
                  <a:gd name="connsiteY3" fmla="*/ 585066 h 634545"/>
                  <a:gd name="connsiteX4" fmla="*/ 854616 w 899171"/>
                  <a:gd name="connsiteY4" fmla="*/ 516218 h 634545"/>
                  <a:gd name="connsiteX5" fmla="*/ 322435 w 899171"/>
                  <a:gd name="connsiteY5" fmla="*/ 457130 h 634545"/>
                  <a:gd name="connsiteX6" fmla="*/ 98129 w 899171"/>
                  <a:gd name="connsiteY6" fmla="*/ 302325 h 634545"/>
                  <a:gd name="connsiteX7" fmla="*/ 79147 w 899171"/>
                  <a:gd name="connsiteY7" fmla="*/ 371173 h 634545"/>
                  <a:gd name="connsiteX8" fmla="*/ 426789 w 899171"/>
                  <a:gd name="connsiteY8" fmla="*/ 611810 h 634545"/>
                  <a:gd name="connsiteX9" fmla="*/ 873588 w 899171"/>
                  <a:gd name="connsiteY9" fmla="*/ 585059 h 634545"/>
                  <a:gd name="connsiteX10" fmla="*/ 873588 w 899171"/>
                  <a:gd name="connsiteY10" fmla="*/ 516212 h 634545"/>
                  <a:gd name="connsiteX11" fmla="*/ 480517 w 899171"/>
                  <a:gd name="connsiteY11" fmla="*/ 259076 h 634545"/>
                  <a:gd name="connsiteX12" fmla="*/ 376922 w 899171"/>
                  <a:gd name="connsiteY12" fmla="*/ 47977 h 634545"/>
                  <a:gd name="connsiteX13" fmla="*/ 9950 w 899171"/>
                  <a:gd name="connsiteY13" fmla="*/ 133204 h 634545"/>
                  <a:gd name="connsiteX14" fmla="*/ 60390 w 899171"/>
                  <a:gd name="connsiteY14" fmla="*/ 183682 h 634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99171" h="634545">
                    <a:moveTo>
                      <a:pt x="60400" y="183689"/>
                    </a:moveTo>
                    <a:cubicBezTo>
                      <a:pt x="166983" y="69258"/>
                      <a:pt x="334563" y="21840"/>
                      <a:pt x="399048" y="236043"/>
                    </a:cubicBezTo>
                    <a:cubicBezTo>
                      <a:pt x="413169" y="282924"/>
                      <a:pt x="427062" y="337384"/>
                      <a:pt x="459017" y="376230"/>
                    </a:cubicBezTo>
                    <a:cubicBezTo>
                      <a:pt x="562612" y="502368"/>
                      <a:pt x="705552" y="535091"/>
                      <a:pt x="854616" y="585066"/>
                    </a:cubicBezTo>
                    <a:lnTo>
                      <a:pt x="854616" y="516218"/>
                    </a:lnTo>
                    <a:cubicBezTo>
                      <a:pt x="655117" y="558966"/>
                      <a:pt x="492239" y="605043"/>
                      <a:pt x="322435" y="457130"/>
                    </a:cubicBezTo>
                    <a:cubicBezTo>
                      <a:pt x="250181" y="394213"/>
                      <a:pt x="188185" y="337918"/>
                      <a:pt x="98129" y="302325"/>
                    </a:cubicBezTo>
                    <a:cubicBezTo>
                      <a:pt x="55267" y="285333"/>
                      <a:pt x="36821" y="354487"/>
                      <a:pt x="79147" y="371173"/>
                    </a:cubicBezTo>
                    <a:cubicBezTo>
                      <a:pt x="212830" y="424023"/>
                      <a:pt x="289982" y="568222"/>
                      <a:pt x="426789" y="611810"/>
                    </a:cubicBezTo>
                    <a:cubicBezTo>
                      <a:pt x="583769" y="661829"/>
                      <a:pt x="717647" y="618507"/>
                      <a:pt x="873588" y="585059"/>
                    </a:cubicBezTo>
                    <a:cubicBezTo>
                      <a:pt x="910289" y="577214"/>
                      <a:pt x="905007" y="526697"/>
                      <a:pt x="873588" y="516212"/>
                    </a:cubicBezTo>
                    <a:cubicBezTo>
                      <a:pt x="717637" y="463935"/>
                      <a:pt x="546765" y="433472"/>
                      <a:pt x="480517" y="259076"/>
                    </a:cubicBezTo>
                    <a:cubicBezTo>
                      <a:pt x="449786" y="178097"/>
                      <a:pt x="439032" y="111276"/>
                      <a:pt x="376922" y="47977"/>
                    </a:cubicBezTo>
                    <a:cubicBezTo>
                      <a:pt x="266097" y="-64887"/>
                      <a:pt x="91806" y="45336"/>
                      <a:pt x="9950" y="133204"/>
                    </a:cubicBezTo>
                    <a:cubicBezTo>
                      <a:pt x="-21507" y="166843"/>
                      <a:pt x="28894" y="217475"/>
                      <a:pt x="60390" y="183682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69696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317F12AE-8E0E-B4E1-583A-58B67EF964EF}"/>
                  </a:ext>
                </a:extLst>
              </p:cNvPr>
              <p:cNvSpPr/>
              <p:nvPr/>
            </p:nvSpPr>
            <p:spPr>
              <a:xfrm>
                <a:off x="13061419" y="2988293"/>
                <a:ext cx="573370" cy="575706"/>
              </a:xfrm>
              <a:custGeom>
                <a:avLst/>
                <a:gdLst>
                  <a:gd name="connsiteX0" fmla="*/ 359544 w 573370"/>
                  <a:gd name="connsiteY0" fmla="*/ 10281 h 575706"/>
                  <a:gd name="connsiteX1" fmla="*/ 62152 w 573370"/>
                  <a:gd name="connsiteY1" fmla="*/ 558539 h 575706"/>
                  <a:gd name="connsiteX2" fmla="*/ 333141 w 573370"/>
                  <a:gd name="connsiteY2" fmla="*/ 455208 h 575706"/>
                  <a:gd name="connsiteX3" fmla="*/ 567126 w 573370"/>
                  <a:gd name="connsiteY3" fmla="*/ 187276 h 575706"/>
                  <a:gd name="connsiteX4" fmla="*/ 505473 w 573370"/>
                  <a:gd name="connsiteY4" fmla="*/ 151226 h 575706"/>
                  <a:gd name="connsiteX5" fmla="*/ 354841 w 573370"/>
                  <a:gd name="connsiteY5" fmla="*/ 333815 h 575706"/>
                  <a:gd name="connsiteX6" fmla="*/ 124687 w 573370"/>
                  <a:gd name="connsiteY6" fmla="*/ 501091 h 575706"/>
                  <a:gd name="connsiteX7" fmla="*/ 187220 w 573370"/>
                  <a:gd name="connsiteY7" fmla="*/ 271358 h 575706"/>
                  <a:gd name="connsiteX8" fmla="*/ 410066 w 573370"/>
                  <a:gd name="connsiteY8" fmla="*/ 60759 h 575706"/>
                  <a:gd name="connsiteX9" fmla="*/ 359550 w 573370"/>
                  <a:gd name="connsiteY9" fmla="*/ 10281 h 575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3370" h="575706">
                    <a:moveTo>
                      <a:pt x="359544" y="10281"/>
                    </a:moveTo>
                    <a:cubicBezTo>
                      <a:pt x="264405" y="103086"/>
                      <a:pt x="-156452" y="409936"/>
                      <a:pt x="62152" y="558539"/>
                    </a:cubicBezTo>
                    <a:cubicBezTo>
                      <a:pt x="149714" y="618049"/>
                      <a:pt x="273672" y="507907"/>
                      <a:pt x="333141" y="455208"/>
                    </a:cubicBezTo>
                    <a:cubicBezTo>
                      <a:pt x="420932" y="377558"/>
                      <a:pt x="501113" y="284219"/>
                      <a:pt x="567126" y="187276"/>
                    </a:cubicBezTo>
                    <a:cubicBezTo>
                      <a:pt x="593111" y="149083"/>
                      <a:pt x="531228" y="113376"/>
                      <a:pt x="505473" y="151226"/>
                    </a:cubicBezTo>
                    <a:cubicBezTo>
                      <a:pt x="461118" y="216361"/>
                      <a:pt x="408611" y="276335"/>
                      <a:pt x="354841" y="333815"/>
                    </a:cubicBezTo>
                    <a:cubicBezTo>
                      <a:pt x="296939" y="395698"/>
                      <a:pt x="214086" y="489648"/>
                      <a:pt x="124687" y="501091"/>
                    </a:cubicBezTo>
                    <a:cubicBezTo>
                      <a:pt x="-9906" y="518351"/>
                      <a:pt x="166708" y="293705"/>
                      <a:pt x="187220" y="271358"/>
                    </a:cubicBezTo>
                    <a:cubicBezTo>
                      <a:pt x="256604" y="195928"/>
                      <a:pt x="336891" y="132131"/>
                      <a:pt x="410066" y="60759"/>
                    </a:cubicBezTo>
                    <a:cubicBezTo>
                      <a:pt x="443093" y="28650"/>
                      <a:pt x="392500" y="-21829"/>
                      <a:pt x="359550" y="10281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69696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37C94839-9029-8718-8942-5D7C2CFAD89E}"/>
                  </a:ext>
                </a:extLst>
              </p:cNvPr>
              <p:cNvSpPr/>
              <p:nvPr/>
            </p:nvSpPr>
            <p:spPr>
              <a:xfrm>
                <a:off x="14562293" y="3174429"/>
                <a:ext cx="538167" cy="469518"/>
              </a:xfrm>
              <a:custGeom>
                <a:avLst/>
                <a:gdLst>
                  <a:gd name="connsiteX0" fmla="*/ 15712 w 538167"/>
                  <a:gd name="connsiteY0" fmla="*/ 183308 h 469518"/>
                  <a:gd name="connsiteX1" fmla="*/ 251804 w 538167"/>
                  <a:gd name="connsiteY1" fmla="*/ 430764 h 469518"/>
                  <a:gd name="connsiteX2" fmla="*/ 486632 w 538167"/>
                  <a:gd name="connsiteY2" fmla="*/ 435739 h 469518"/>
                  <a:gd name="connsiteX3" fmla="*/ 264011 w 538167"/>
                  <a:gd name="connsiteY3" fmla="*/ 11288 h 469518"/>
                  <a:gd name="connsiteX4" fmla="*/ 213495 w 538167"/>
                  <a:gd name="connsiteY4" fmla="*/ 61804 h 469518"/>
                  <a:gd name="connsiteX5" fmla="*/ 421988 w 538167"/>
                  <a:gd name="connsiteY5" fmla="*/ 391007 h 469518"/>
                  <a:gd name="connsiteX6" fmla="*/ 51725 w 538167"/>
                  <a:gd name="connsiteY6" fmla="*/ 121664 h 469518"/>
                  <a:gd name="connsiteX7" fmla="*/ 15712 w 538167"/>
                  <a:gd name="connsiteY7" fmla="*/ 183318 h 469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8167" h="469518">
                    <a:moveTo>
                      <a:pt x="15712" y="183308"/>
                    </a:moveTo>
                    <a:cubicBezTo>
                      <a:pt x="110584" y="250854"/>
                      <a:pt x="150766" y="367465"/>
                      <a:pt x="251804" y="430764"/>
                    </a:cubicBezTo>
                    <a:cubicBezTo>
                      <a:pt x="316939" y="471637"/>
                      <a:pt x="423136" y="490159"/>
                      <a:pt x="486632" y="435739"/>
                    </a:cubicBezTo>
                    <a:cubicBezTo>
                      <a:pt x="659923" y="287479"/>
                      <a:pt x="347522" y="102440"/>
                      <a:pt x="264011" y="11288"/>
                    </a:cubicBezTo>
                    <a:cubicBezTo>
                      <a:pt x="232859" y="-22773"/>
                      <a:pt x="182458" y="27935"/>
                      <a:pt x="213495" y="61804"/>
                    </a:cubicBezTo>
                    <a:cubicBezTo>
                      <a:pt x="258692" y="111134"/>
                      <a:pt x="570209" y="330079"/>
                      <a:pt x="421988" y="391007"/>
                    </a:cubicBezTo>
                    <a:cubicBezTo>
                      <a:pt x="260071" y="457521"/>
                      <a:pt x="156201" y="196025"/>
                      <a:pt x="51725" y="121664"/>
                    </a:cubicBezTo>
                    <a:cubicBezTo>
                      <a:pt x="14144" y="94837"/>
                      <a:pt x="-21448" y="156873"/>
                      <a:pt x="15712" y="183318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69696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F4717FFC-941E-AC43-CE41-655F4C72F05B}"/>
                  </a:ext>
                </a:extLst>
              </p:cNvPr>
              <p:cNvSpPr/>
              <p:nvPr/>
            </p:nvSpPr>
            <p:spPr>
              <a:xfrm>
                <a:off x="14471754" y="2596302"/>
                <a:ext cx="239932" cy="266658"/>
              </a:xfrm>
              <a:custGeom>
                <a:avLst/>
                <a:gdLst>
                  <a:gd name="connsiteX0" fmla="*/ 25719 w 239932"/>
                  <a:gd name="connsiteY0" fmla="*/ 69756 h 266658"/>
                  <a:gd name="connsiteX1" fmla="*/ 170149 w 239932"/>
                  <a:gd name="connsiteY1" fmla="*/ 240942 h 266658"/>
                  <a:gd name="connsiteX2" fmla="*/ 238996 w 239932"/>
                  <a:gd name="connsiteY2" fmla="*/ 221960 h 266658"/>
                  <a:gd name="connsiteX3" fmla="*/ 44699 w 239932"/>
                  <a:gd name="connsiteY3" fmla="*/ 917 h 266658"/>
                  <a:gd name="connsiteX4" fmla="*/ 25717 w 239932"/>
                  <a:gd name="connsiteY4" fmla="*/ 69764 h 266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9932" h="266658">
                    <a:moveTo>
                      <a:pt x="25719" y="69756"/>
                    </a:moveTo>
                    <a:cubicBezTo>
                      <a:pt x="110756" y="87858"/>
                      <a:pt x="152925" y="161030"/>
                      <a:pt x="170149" y="240942"/>
                    </a:cubicBezTo>
                    <a:cubicBezTo>
                      <a:pt x="179793" y="285986"/>
                      <a:pt x="248717" y="266888"/>
                      <a:pt x="238996" y="221960"/>
                    </a:cubicBezTo>
                    <a:cubicBezTo>
                      <a:pt x="216762" y="118825"/>
                      <a:pt x="153042" y="24067"/>
                      <a:pt x="44699" y="917"/>
                    </a:cubicBezTo>
                    <a:cubicBezTo>
                      <a:pt x="-229" y="-8689"/>
                      <a:pt x="-19327" y="60159"/>
                      <a:pt x="25717" y="69764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69696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4170F257-E7CC-38BE-CDC1-B560EE7A9278}"/>
                  </a:ext>
                </a:extLst>
              </p:cNvPr>
              <p:cNvSpPr/>
              <p:nvPr/>
            </p:nvSpPr>
            <p:spPr>
              <a:xfrm>
                <a:off x="14553393" y="2952517"/>
                <a:ext cx="141254" cy="188239"/>
              </a:xfrm>
              <a:custGeom>
                <a:avLst/>
                <a:gdLst>
                  <a:gd name="connsiteX0" fmla="*/ 70660 w 141254"/>
                  <a:gd name="connsiteY0" fmla="*/ 45077 h 188239"/>
                  <a:gd name="connsiteX1" fmla="*/ 24314 w 141254"/>
                  <a:gd name="connsiteY1" fmla="*/ 117025 h 188239"/>
                  <a:gd name="connsiteX2" fmla="*/ 43296 w 141254"/>
                  <a:gd name="connsiteY2" fmla="*/ 185873 h 188239"/>
                  <a:gd name="connsiteX3" fmla="*/ 139545 w 141254"/>
                  <a:gd name="connsiteY3" fmla="*/ 26091 h 188239"/>
                  <a:gd name="connsiteX4" fmla="*/ 95611 w 141254"/>
                  <a:gd name="connsiteY4" fmla="*/ 1100 h 188239"/>
                  <a:gd name="connsiteX5" fmla="*/ 70659 w 141254"/>
                  <a:gd name="connsiteY5" fmla="*/ 45073 h 188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1254" h="188239">
                    <a:moveTo>
                      <a:pt x="70660" y="45077"/>
                    </a:moveTo>
                    <a:cubicBezTo>
                      <a:pt x="75214" y="79099"/>
                      <a:pt x="55466" y="105582"/>
                      <a:pt x="24314" y="117025"/>
                    </a:cubicBezTo>
                    <a:cubicBezTo>
                      <a:pt x="-18548" y="132754"/>
                      <a:pt x="-26" y="201793"/>
                      <a:pt x="43296" y="185873"/>
                    </a:cubicBezTo>
                    <a:cubicBezTo>
                      <a:pt x="114670" y="159696"/>
                      <a:pt x="149644" y="101105"/>
                      <a:pt x="139545" y="26091"/>
                    </a:cubicBezTo>
                    <a:cubicBezTo>
                      <a:pt x="136981" y="6764"/>
                      <a:pt x="112450" y="-3530"/>
                      <a:pt x="95611" y="1100"/>
                    </a:cubicBezTo>
                    <a:cubicBezTo>
                      <a:pt x="74945" y="6841"/>
                      <a:pt x="68095" y="25823"/>
                      <a:pt x="70659" y="45073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69696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A75FA24C-B5AE-9973-8716-A2A97FE9D8B1}"/>
                  </a:ext>
                </a:extLst>
              </p:cNvPr>
              <p:cNvSpPr/>
              <p:nvPr/>
            </p:nvSpPr>
            <p:spPr>
              <a:xfrm>
                <a:off x="13945008" y="3292805"/>
                <a:ext cx="98500" cy="692549"/>
              </a:xfrm>
              <a:custGeom>
                <a:avLst/>
                <a:gdLst>
                  <a:gd name="connsiteX0" fmla="*/ 299 w 98500"/>
                  <a:gd name="connsiteY0" fmla="*/ 34070 h 692549"/>
                  <a:gd name="connsiteX1" fmla="*/ 27050 w 98500"/>
                  <a:gd name="connsiteY1" fmla="*/ 657992 h 692549"/>
                  <a:gd name="connsiteX2" fmla="*/ 98500 w 98500"/>
                  <a:gd name="connsiteY2" fmla="*/ 657992 h 692549"/>
                  <a:gd name="connsiteX3" fmla="*/ 71749 w 98500"/>
                  <a:gd name="connsiteY3" fmla="*/ 34070 h 692549"/>
                  <a:gd name="connsiteX4" fmla="*/ 299 w 98500"/>
                  <a:gd name="connsiteY4" fmla="*/ 34070 h 692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500" h="692549">
                    <a:moveTo>
                      <a:pt x="299" y="34070"/>
                    </a:moveTo>
                    <a:cubicBezTo>
                      <a:pt x="25213" y="241339"/>
                      <a:pt x="26973" y="449489"/>
                      <a:pt x="27050" y="657992"/>
                    </a:cubicBezTo>
                    <a:cubicBezTo>
                      <a:pt x="27050" y="704069"/>
                      <a:pt x="98500" y="704069"/>
                      <a:pt x="98500" y="657992"/>
                    </a:cubicBezTo>
                    <a:cubicBezTo>
                      <a:pt x="98462" y="449459"/>
                      <a:pt x="96663" y="241388"/>
                      <a:pt x="71749" y="34070"/>
                    </a:cubicBezTo>
                    <a:cubicBezTo>
                      <a:pt x="66315" y="-11089"/>
                      <a:pt x="-5174" y="-11624"/>
                      <a:pt x="299" y="34070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69696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8E615237-F904-BCD2-DDB5-928DFB62F4AE}"/>
                  </a:ext>
                </a:extLst>
              </p:cNvPr>
              <p:cNvSpPr/>
              <p:nvPr/>
            </p:nvSpPr>
            <p:spPr>
              <a:xfrm>
                <a:off x="12784605" y="3864217"/>
                <a:ext cx="2628307" cy="670008"/>
              </a:xfrm>
              <a:custGeom>
                <a:avLst/>
                <a:gdLst>
                  <a:gd name="connsiteX0" fmla="*/ 109664 w 2628307"/>
                  <a:gd name="connsiteY0" fmla="*/ 138858 h 670008"/>
                  <a:gd name="connsiteX1" fmla="*/ 822141 w 2628307"/>
                  <a:gd name="connsiteY1" fmla="*/ 111074 h 670008"/>
                  <a:gd name="connsiteX2" fmla="*/ 1577589 w 2628307"/>
                  <a:gd name="connsiteY2" fmla="*/ 108395 h 670008"/>
                  <a:gd name="connsiteX3" fmla="*/ 2287618 w 2628307"/>
                  <a:gd name="connsiteY3" fmla="*/ 84400 h 670008"/>
                  <a:gd name="connsiteX4" fmla="*/ 2533467 w 2628307"/>
                  <a:gd name="connsiteY4" fmla="*/ 247121 h 670008"/>
                  <a:gd name="connsiteX5" fmla="*/ 2463012 w 2628307"/>
                  <a:gd name="connsiteY5" fmla="*/ 498172 h 670008"/>
                  <a:gd name="connsiteX6" fmla="*/ 1590567 w 2628307"/>
                  <a:gd name="connsiteY6" fmla="*/ 563729 h 670008"/>
                  <a:gd name="connsiteX7" fmla="*/ 848893 w 2628307"/>
                  <a:gd name="connsiteY7" fmla="*/ 570580 h 670008"/>
                  <a:gd name="connsiteX8" fmla="*/ 144077 w 2628307"/>
                  <a:gd name="connsiteY8" fmla="*/ 571154 h 670008"/>
                  <a:gd name="connsiteX9" fmla="*/ 80625 w 2628307"/>
                  <a:gd name="connsiteY9" fmla="*/ 413135 h 670008"/>
                  <a:gd name="connsiteX10" fmla="*/ 144919 w 2628307"/>
                  <a:gd name="connsiteY10" fmla="*/ 135337 h 670008"/>
                  <a:gd name="connsiteX11" fmla="*/ 108868 w 2628307"/>
                  <a:gd name="connsiteY11" fmla="*/ 73684 h 670008"/>
                  <a:gd name="connsiteX12" fmla="*/ 10973 w 2628307"/>
                  <a:gd name="connsiteY12" fmla="*/ 603690 h 670008"/>
                  <a:gd name="connsiteX13" fmla="*/ 46679 w 2628307"/>
                  <a:gd name="connsiteY13" fmla="*/ 639396 h 670008"/>
                  <a:gd name="connsiteX14" fmla="*/ 626053 w 2628307"/>
                  <a:gd name="connsiteY14" fmla="*/ 666146 h 670008"/>
                  <a:gd name="connsiteX15" fmla="*/ 1294590 w 2628307"/>
                  <a:gd name="connsiteY15" fmla="*/ 603728 h 670008"/>
                  <a:gd name="connsiteX16" fmla="*/ 1867566 w 2628307"/>
                  <a:gd name="connsiteY16" fmla="*/ 668251 h 670008"/>
                  <a:gd name="connsiteX17" fmla="*/ 2578124 w 2628307"/>
                  <a:gd name="connsiteY17" fmla="*/ 559140 h 670008"/>
                  <a:gd name="connsiteX18" fmla="*/ 2613829 w 2628307"/>
                  <a:gd name="connsiteY18" fmla="*/ 523435 h 670008"/>
                  <a:gd name="connsiteX19" fmla="*/ 2582563 w 2628307"/>
                  <a:gd name="connsiteY19" fmla="*/ 65379 h 670008"/>
                  <a:gd name="connsiteX20" fmla="*/ 2006442 w 2628307"/>
                  <a:gd name="connsiteY20" fmla="*/ 38246 h 670008"/>
                  <a:gd name="connsiteX21" fmla="*/ 929148 w 2628307"/>
                  <a:gd name="connsiteY21" fmla="*/ 39662 h 670008"/>
                  <a:gd name="connsiteX22" fmla="*/ 90767 w 2628307"/>
                  <a:gd name="connsiteY22" fmla="*/ 70010 h 670008"/>
                  <a:gd name="connsiteX23" fmla="*/ 109711 w 2628307"/>
                  <a:gd name="connsiteY23" fmla="*/ 138858 h 67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628307" h="670008">
                    <a:moveTo>
                      <a:pt x="109664" y="138858"/>
                    </a:moveTo>
                    <a:cubicBezTo>
                      <a:pt x="332510" y="62432"/>
                      <a:pt x="589459" y="116164"/>
                      <a:pt x="822141" y="111074"/>
                    </a:cubicBezTo>
                    <a:cubicBezTo>
                      <a:pt x="1074193" y="105525"/>
                      <a:pt x="1325470" y="119532"/>
                      <a:pt x="1577589" y="108395"/>
                    </a:cubicBezTo>
                    <a:cubicBezTo>
                      <a:pt x="1815631" y="97871"/>
                      <a:pt x="2049342" y="101545"/>
                      <a:pt x="2287618" y="84400"/>
                    </a:cubicBezTo>
                    <a:cubicBezTo>
                      <a:pt x="2436907" y="73646"/>
                      <a:pt x="2540237" y="95154"/>
                      <a:pt x="2533467" y="247121"/>
                    </a:cubicBezTo>
                    <a:cubicBezTo>
                      <a:pt x="2530099" y="322858"/>
                      <a:pt x="2585629" y="478461"/>
                      <a:pt x="2463012" y="498172"/>
                    </a:cubicBezTo>
                    <a:cubicBezTo>
                      <a:pt x="2159497" y="546852"/>
                      <a:pt x="1901165" y="613063"/>
                      <a:pt x="1590567" y="563729"/>
                    </a:cubicBezTo>
                    <a:cubicBezTo>
                      <a:pt x="1338937" y="523775"/>
                      <a:pt x="1101248" y="539389"/>
                      <a:pt x="848893" y="570580"/>
                    </a:cubicBezTo>
                    <a:cubicBezTo>
                      <a:pt x="607717" y="600430"/>
                      <a:pt x="385175" y="590365"/>
                      <a:pt x="144077" y="571154"/>
                    </a:cubicBezTo>
                    <a:cubicBezTo>
                      <a:pt x="51655" y="563844"/>
                      <a:pt x="84223" y="498058"/>
                      <a:pt x="80625" y="413135"/>
                    </a:cubicBezTo>
                    <a:cubicBezTo>
                      <a:pt x="77181" y="332080"/>
                      <a:pt x="53645" y="179346"/>
                      <a:pt x="144919" y="135337"/>
                    </a:cubicBezTo>
                    <a:cubicBezTo>
                      <a:pt x="186404" y="115322"/>
                      <a:pt x="150162" y="53746"/>
                      <a:pt x="108868" y="73684"/>
                    </a:cubicBezTo>
                    <a:cubicBezTo>
                      <a:pt x="-62738" y="156424"/>
                      <a:pt x="23029" y="455851"/>
                      <a:pt x="10973" y="603690"/>
                    </a:cubicBezTo>
                    <a:cubicBezTo>
                      <a:pt x="9366" y="623590"/>
                      <a:pt x="28463" y="638783"/>
                      <a:pt x="46679" y="639396"/>
                    </a:cubicBezTo>
                    <a:cubicBezTo>
                      <a:pt x="240633" y="645787"/>
                      <a:pt x="431717" y="674527"/>
                      <a:pt x="626053" y="666146"/>
                    </a:cubicBezTo>
                    <a:cubicBezTo>
                      <a:pt x="849859" y="656502"/>
                      <a:pt x="1070059" y="610540"/>
                      <a:pt x="1294590" y="603728"/>
                    </a:cubicBezTo>
                    <a:cubicBezTo>
                      <a:pt x="1484331" y="597949"/>
                      <a:pt x="1677707" y="654934"/>
                      <a:pt x="1867566" y="668251"/>
                    </a:cubicBezTo>
                    <a:cubicBezTo>
                      <a:pt x="2102276" y="684822"/>
                      <a:pt x="2344981" y="579312"/>
                      <a:pt x="2578124" y="559140"/>
                    </a:cubicBezTo>
                    <a:cubicBezTo>
                      <a:pt x="2597144" y="557494"/>
                      <a:pt x="2614365" y="544100"/>
                      <a:pt x="2613829" y="523435"/>
                    </a:cubicBezTo>
                    <a:cubicBezTo>
                      <a:pt x="2611418" y="422749"/>
                      <a:pt x="2663963" y="146744"/>
                      <a:pt x="2582563" y="65379"/>
                    </a:cubicBezTo>
                    <a:cubicBezTo>
                      <a:pt x="2462283" y="-54901"/>
                      <a:pt x="2146551" y="25042"/>
                      <a:pt x="2006442" y="38246"/>
                    </a:cubicBezTo>
                    <a:cubicBezTo>
                      <a:pt x="1655351" y="71387"/>
                      <a:pt x="1282217" y="44292"/>
                      <a:pt x="929148" y="39662"/>
                    </a:cubicBezTo>
                    <a:cubicBezTo>
                      <a:pt x="661529" y="36102"/>
                      <a:pt x="347403" y="-18011"/>
                      <a:pt x="90767" y="70010"/>
                    </a:cubicBezTo>
                    <a:cubicBezTo>
                      <a:pt x="47407" y="84821"/>
                      <a:pt x="65969" y="153822"/>
                      <a:pt x="109711" y="138858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69696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id="{40F6B6BD-E2FD-FBD6-12A7-18E4D590491A}"/>
              </a:ext>
            </a:extLst>
          </p:cNvPr>
          <p:cNvGrpSpPr/>
          <p:nvPr/>
        </p:nvGrpSpPr>
        <p:grpSpPr>
          <a:xfrm>
            <a:off x="739655" y="4472939"/>
            <a:ext cx="2588078" cy="1465373"/>
            <a:chOff x="677636" y="4519395"/>
            <a:chExt cx="2588078" cy="1465373"/>
          </a:xfrm>
        </p:grpSpPr>
        <p:sp>
          <p:nvSpPr>
            <p:cNvPr id="253" name="文本框 252">
              <a:extLst>
                <a:ext uri="{FF2B5EF4-FFF2-40B4-BE49-F238E27FC236}">
                  <a16:creationId xmlns:a16="http://schemas.microsoft.com/office/drawing/2014/main" id="{EA109254-7B56-8255-76D8-1E176AD1C317}"/>
                </a:ext>
              </a:extLst>
            </p:cNvPr>
            <p:cNvSpPr txBox="1"/>
            <p:nvPr/>
          </p:nvSpPr>
          <p:spPr>
            <a:xfrm>
              <a:off x="796950" y="4519395"/>
              <a:ext cx="2282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b="1">
                  <a:solidFill>
                    <a:srgbClr val="F29746"/>
                  </a:solidFill>
                  <a:latin typeface="Amasis MT Pro" panose="020B0604020202020204" pitchFamily="18" charset="0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TITLE GOES HERE</a:t>
              </a:r>
              <a:endParaRPr lang="zh-CN" altLang="en-US" b="1">
                <a:solidFill>
                  <a:srgbClr val="F29746"/>
                </a:solidFill>
                <a:latin typeface="Amasis MT Pro" panose="020B06040202020202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  <p:sp>
          <p:nvSpPr>
            <p:cNvPr id="254" name="文本框 253">
              <a:extLst>
                <a:ext uri="{FF2B5EF4-FFF2-40B4-BE49-F238E27FC236}">
                  <a16:creationId xmlns:a16="http://schemas.microsoft.com/office/drawing/2014/main" id="{DC3126AB-8DAA-062F-AC05-778796EA0D96}"/>
                </a:ext>
              </a:extLst>
            </p:cNvPr>
            <p:cNvSpPr txBox="1"/>
            <p:nvPr/>
          </p:nvSpPr>
          <p:spPr>
            <a:xfrm>
              <a:off x="677636" y="5300093"/>
              <a:ext cx="2588078" cy="6846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fr-FR" altLang="zh-CN" sz="1100">
                  <a:solidFill>
                    <a:srgbClr val="F29746"/>
                  </a:solidFill>
                  <a:latin typeface="Amasis MT Pro" panose="020B0604020202020204" pitchFamily="18" charset="0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fusce est. vivamus a tellus. pellentesque habitant morbi tristique senectus et netus et malesuada fames ac turpis.</a:t>
              </a:r>
              <a:endParaRPr lang="zh-CN" altLang="en-US" sz="1100">
                <a:solidFill>
                  <a:srgbClr val="F29746"/>
                </a:solidFill>
                <a:latin typeface="Amasis MT Pro" panose="020B06040202020202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  <p:cxnSp>
          <p:nvCxnSpPr>
            <p:cNvPr id="255" name="直接连接符 254">
              <a:extLst>
                <a:ext uri="{FF2B5EF4-FFF2-40B4-BE49-F238E27FC236}">
                  <a16:creationId xmlns:a16="http://schemas.microsoft.com/office/drawing/2014/main" id="{E072192A-DC12-9123-C454-80A6A8D9324E}"/>
                </a:ext>
              </a:extLst>
            </p:cNvPr>
            <p:cNvCxnSpPr>
              <a:cxnSpLocks/>
            </p:cNvCxnSpPr>
            <p:nvPr/>
          </p:nvCxnSpPr>
          <p:spPr>
            <a:xfrm>
              <a:off x="1307083" y="5064967"/>
              <a:ext cx="1262535" cy="0"/>
            </a:xfrm>
            <a:prstGeom prst="line">
              <a:avLst/>
            </a:prstGeom>
            <a:ln w="12700">
              <a:solidFill>
                <a:srgbClr val="F297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7" name="组合 246">
            <a:extLst>
              <a:ext uri="{FF2B5EF4-FFF2-40B4-BE49-F238E27FC236}">
                <a16:creationId xmlns:a16="http://schemas.microsoft.com/office/drawing/2014/main" id="{4EE5D44E-D079-001E-31E0-85B1283C4D41}"/>
              </a:ext>
            </a:extLst>
          </p:cNvPr>
          <p:cNvGrpSpPr/>
          <p:nvPr/>
        </p:nvGrpSpPr>
        <p:grpSpPr>
          <a:xfrm>
            <a:off x="4021898" y="1655957"/>
            <a:ext cx="1440000" cy="2405616"/>
            <a:chOff x="4498492" y="2993839"/>
            <a:chExt cx="1440000" cy="2405616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6EB8F9B8-6DEB-5E7A-750E-86498D4B481A}"/>
                </a:ext>
              </a:extLst>
            </p:cNvPr>
            <p:cNvSpPr/>
            <p:nvPr/>
          </p:nvSpPr>
          <p:spPr>
            <a:xfrm>
              <a:off x="4498492" y="3959455"/>
              <a:ext cx="1440000" cy="1440000"/>
            </a:xfrm>
            <a:custGeom>
              <a:avLst/>
              <a:gdLst>
                <a:gd name="connsiteX0" fmla="*/ 1012210 w 1450749"/>
                <a:gd name="connsiteY0" fmla="*/ 398333 h 1532166"/>
                <a:gd name="connsiteX1" fmla="*/ 1291610 w 1450749"/>
                <a:gd name="connsiteY1" fmla="*/ 703133 h 1532166"/>
                <a:gd name="connsiteX2" fmla="*/ 1444010 w 1450749"/>
                <a:gd name="connsiteY2" fmla="*/ 1166683 h 1532166"/>
                <a:gd name="connsiteX3" fmla="*/ 1075710 w 1450749"/>
                <a:gd name="connsiteY3" fmla="*/ 1509583 h 1532166"/>
                <a:gd name="connsiteX4" fmla="*/ 262910 w 1450749"/>
                <a:gd name="connsiteY4" fmla="*/ 1446083 h 1532166"/>
                <a:gd name="connsiteX5" fmla="*/ 27960 w 1450749"/>
                <a:gd name="connsiteY5" fmla="*/ 1014283 h 1532166"/>
                <a:gd name="connsiteX6" fmla="*/ 59710 w 1450749"/>
                <a:gd name="connsiteY6" fmla="*/ 188783 h 1532166"/>
                <a:gd name="connsiteX7" fmla="*/ 523260 w 1450749"/>
                <a:gd name="connsiteY7" fmla="*/ 10983 h 1532166"/>
                <a:gd name="connsiteX8" fmla="*/ 1012210 w 1450749"/>
                <a:gd name="connsiteY8" fmla="*/ 398333 h 1532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50749" h="1532166">
                  <a:moveTo>
                    <a:pt x="1012210" y="398333"/>
                  </a:moveTo>
                  <a:cubicBezTo>
                    <a:pt x="1140268" y="513691"/>
                    <a:pt x="1219643" y="575075"/>
                    <a:pt x="1291610" y="703133"/>
                  </a:cubicBezTo>
                  <a:cubicBezTo>
                    <a:pt x="1363577" y="831191"/>
                    <a:pt x="1479993" y="1032275"/>
                    <a:pt x="1444010" y="1166683"/>
                  </a:cubicBezTo>
                  <a:cubicBezTo>
                    <a:pt x="1408027" y="1301091"/>
                    <a:pt x="1272560" y="1463016"/>
                    <a:pt x="1075710" y="1509583"/>
                  </a:cubicBezTo>
                  <a:cubicBezTo>
                    <a:pt x="878860" y="1556150"/>
                    <a:pt x="437535" y="1528633"/>
                    <a:pt x="262910" y="1446083"/>
                  </a:cubicBezTo>
                  <a:cubicBezTo>
                    <a:pt x="88285" y="1363533"/>
                    <a:pt x="61827" y="1223833"/>
                    <a:pt x="27960" y="1014283"/>
                  </a:cubicBezTo>
                  <a:cubicBezTo>
                    <a:pt x="-5907" y="804733"/>
                    <a:pt x="-22840" y="356000"/>
                    <a:pt x="59710" y="188783"/>
                  </a:cubicBezTo>
                  <a:cubicBezTo>
                    <a:pt x="142260" y="21566"/>
                    <a:pt x="369802" y="-23942"/>
                    <a:pt x="523260" y="10983"/>
                  </a:cubicBezTo>
                  <a:cubicBezTo>
                    <a:pt x="676718" y="45908"/>
                    <a:pt x="884152" y="282975"/>
                    <a:pt x="1012210" y="398333"/>
                  </a:cubicBezTo>
                  <a:close/>
                </a:path>
              </a:pathLst>
            </a:custGeom>
            <a:solidFill>
              <a:srgbClr val="B9B7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4" name="组合 183">
              <a:extLst>
                <a:ext uri="{FF2B5EF4-FFF2-40B4-BE49-F238E27FC236}">
                  <a16:creationId xmlns:a16="http://schemas.microsoft.com/office/drawing/2014/main" id="{64981B18-FD77-5039-3545-CB58E6E21EB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548754" y="2993839"/>
              <a:ext cx="1339476" cy="2056621"/>
              <a:chOff x="16926140" y="728724"/>
              <a:chExt cx="3024358" cy="4643576"/>
            </a:xfrm>
            <a:solidFill>
              <a:srgbClr val="696969"/>
            </a:solidFill>
          </p:grpSpPr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F8C5317C-2F8E-8110-D7D1-1FD275D80242}"/>
                  </a:ext>
                </a:extLst>
              </p:cNvPr>
              <p:cNvSpPr/>
              <p:nvPr/>
            </p:nvSpPr>
            <p:spPr>
              <a:xfrm>
                <a:off x="17756864" y="5226500"/>
                <a:ext cx="1233076" cy="112243"/>
              </a:xfrm>
              <a:custGeom>
                <a:avLst/>
                <a:gdLst>
                  <a:gd name="connsiteX0" fmla="*/ 44499 w 1233076"/>
                  <a:gd name="connsiteY0" fmla="*/ 110977 h 112243"/>
                  <a:gd name="connsiteX1" fmla="*/ 1198504 w 1233076"/>
                  <a:gd name="connsiteY1" fmla="*/ 112240 h 112243"/>
                  <a:gd name="connsiteX2" fmla="*/ 1198504 w 1233076"/>
                  <a:gd name="connsiteY2" fmla="*/ 40789 h 112243"/>
                  <a:gd name="connsiteX3" fmla="*/ 25590 w 1233076"/>
                  <a:gd name="connsiteY3" fmla="*/ 42053 h 112243"/>
                  <a:gd name="connsiteX4" fmla="*/ 44572 w 1233076"/>
                  <a:gd name="connsiteY4" fmla="*/ 110978 h 112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3076" h="112243">
                    <a:moveTo>
                      <a:pt x="44499" y="110977"/>
                    </a:moveTo>
                    <a:cubicBezTo>
                      <a:pt x="420386" y="21578"/>
                      <a:pt x="817670" y="107150"/>
                      <a:pt x="1198504" y="112240"/>
                    </a:cubicBezTo>
                    <a:cubicBezTo>
                      <a:pt x="1244620" y="112852"/>
                      <a:pt x="1244581" y="41440"/>
                      <a:pt x="1198504" y="40789"/>
                    </a:cubicBezTo>
                    <a:cubicBezTo>
                      <a:pt x="810293" y="35546"/>
                      <a:pt x="408874" y="-49107"/>
                      <a:pt x="25590" y="42053"/>
                    </a:cubicBezTo>
                    <a:cubicBezTo>
                      <a:pt x="-19262" y="52807"/>
                      <a:pt x="-204" y="121654"/>
                      <a:pt x="44572" y="110978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69696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8DB96B6C-5E58-9BB5-E0E6-31E49F08CDCE}"/>
                  </a:ext>
                </a:extLst>
              </p:cNvPr>
              <p:cNvSpPr/>
              <p:nvPr/>
            </p:nvSpPr>
            <p:spPr>
              <a:xfrm>
                <a:off x="18187457" y="3387552"/>
                <a:ext cx="168984" cy="1984748"/>
              </a:xfrm>
              <a:custGeom>
                <a:avLst/>
                <a:gdLst>
                  <a:gd name="connsiteX0" fmla="*/ 74274 w 168984"/>
                  <a:gd name="connsiteY0" fmla="*/ 1950220 h 1984748"/>
                  <a:gd name="connsiteX1" fmla="*/ 166161 w 168984"/>
                  <a:gd name="connsiteY1" fmla="*/ 34486 h 1984748"/>
                  <a:gd name="connsiteX2" fmla="*/ 94710 w 168984"/>
                  <a:gd name="connsiteY2" fmla="*/ 34486 h 1984748"/>
                  <a:gd name="connsiteX3" fmla="*/ 2824 w 168984"/>
                  <a:gd name="connsiteY3" fmla="*/ 1950220 h 1984748"/>
                  <a:gd name="connsiteX4" fmla="*/ 74274 w 168984"/>
                  <a:gd name="connsiteY4" fmla="*/ 1950220 h 1984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984" h="1984748">
                    <a:moveTo>
                      <a:pt x="74274" y="1950220"/>
                    </a:moveTo>
                    <a:cubicBezTo>
                      <a:pt x="50049" y="1308771"/>
                      <a:pt x="190390" y="676003"/>
                      <a:pt x="166161" y="34486"/>
                    </a:cubicBezTo>
                    <a:cubicBezTo>
                      <a:pt x="164439" y="-11400"/>
                      <a:pt x="93027" y="-11591"/>
                      <a:pt x="94710" y="34486"/>
                    </a:cubicBezTo>
                    <a:cubicBezTo>
                      <a:pt x="118936" y="675934"/>
                      <a:pt x="-21405" y="1308702"/>
                      <a:pt x="2824" y="1950220"/>
                    </a:cubicBezTo>
                    <a:cubicBezTo>
                      <a:pt x="4546" y="1996182"/>
                      <a:pt x="75997" y="1996334"/>
                      <a:pt x="74274" y="1950220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69696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6E8C90DD-93DC-2653-2B8D-60D42C4080FA}"/>
                  </a:ext>
                </a:extLst>
              </p:cNvPr>
              <p:cNvSpPr/>
              <p:nvPr/>
            </p:nvSpPr>
            <p:spPr>
              <a:xfrm>
                <a:off x="18223359" y="3695219"/>
                <a:ext cx="1271145" cy="977647"/>
              </a:xfrm>
              <a:custGeom>
                <a:avLst/>
                <a:gdLst>
                  <a:gd name="connsiteX0" fmla="*/ 120276 w 1271145"/>
                  <a:gd name="connsiteY0" fmla="*/ 775015 h 977647"/>
                  <a:gd name="connsiteX1" fmla="*/ 456367 w 1271145"/>
                  <a:gd name="connsiteY1" fmla="*/ 204253 h 977647"/>
                  <a:gd name="connsiteX2" fmla="*/ 813620 w 1271145"/>
                  <a:gd name="connsiteY2" fmla="*/ 69385 h 977647"/>
                  <a:gd name="connsiteX3" fmla="*/ 1169031 w 1271145"/>
                  <a:gd name="connsiteY3" fmla="*/ 203900 h 977647"/>
                  <a:gd name="connsiteX4" fmla="*/ 886481 w 1271145"/>
                  <a:gd name="connsiteY4" fmla="*/ 697167 h 977647"/>
                  <a:gd name="connsiteX5" fmla="*/ 62561 w 1271145"/>
                  <a:gd name="connsiteY5" fmla="*/ 801183 h 977647"/>
                  <a:gd name="connsiteX6" fmla="*/ 12045 w 1271145"/>
                  <a:gd name="connsiteY6" fmla="*/ 851699 h 977647"/>
                  <a:gd name="connsiteX7" fmla="*/ 697845 w 1271145"/>
                  <a:gd name="connsiteY7" fmla="*/ 909372 h 977647"/>
                  <a:gd name="connsiteX8" fmla="*/ 1266305 w 1271145"/>
                  <a:gd name="connsiteY8" fmla="*/ 184608 h 977647"/>
                  <a:gd name="connsiteX9" fmla="*/ 1253484 w 1271145"/>
                  <a:gd name="connsiteY9" fmla="*/ 135737 h 977647"/>
                  <a:gd name="connsiteX10" fmla="*/ 575297 w 1271145"/>
                  <a:gd name="connsiteY10" fmla="*/ 33210 h 977647"/>
                  <a:gd name="connsiteX11" fmla="*/ 58536 w 1271145"/>
                  <a:gd name="connsiteY11" fmla="*/ 738947 h 977647"/>
                  <a:gd name="connsiteX12" fmla="*/ 120266 w 1271145"/>
                  <a:gd name="connsiteY12" fmla="*/ 774998 h 977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71145" h="977647">
                    <a:moveTo>
                      <a:pt x="120276" y="775015"/>
                    </a:moveTo>
                    <a:cubicBezTo>
                      <a:pt x="237381" y="589094"/>
                      <a:pt x="316983" y="375360"/>
                      <a:pt x="456367" y="204253"/>
                    </a:cubicBezTo>
                    <a:cubicBezTo>
                      <a:pt x="545690" y="94642"/>
                      <a:pt x="680633" y="65486"/>
                      <a:pt x="813620" y="69385"/>
                    </a:cubicBezTo>
                    <a:cubicBezTo>
                      <a:pt x="847221" y="70342"/>
                      <a:pt x="1206809" y="145275"/>
                      <a:pt x="1169031" y="203900"/>
                    </a:cubicBezTo>
                    <a:cubicBezTo>
                      <a:pt x="1064515" y="366278"/>
                      <a:pt x="1018096" y="550817"/>
                      <a:pt x="886481" y="697167"/>
                    </a:cubicBezTo>
                    <a:cubicBezTo>
                      <a:pt x="700218" y="904327"/>
                      <a:pt x="286406" y="986643"/>
                      <a:pt x="62561" y="801183"/>
                    </a:cubicBezTo>
                    <a:cubicBezTo>
                      <a:pt x="27352" y="772021"/>
                      <a:pt x="-23431" y="822269"/>
                      <a:pt x="12045" y="851699"/>
                    </a:cubicBezTo>
                    <a:cubicBezTo>
                      <a:pt x="191803" y="1000566"/>
                      <a:pt x="489195" y="1014419"/>
                      <a:pt x="697845" y="909372"/>
                    </a:cubicBezTo>
                    <a:cubicBezTo>
                      <a:pt x="1021494" y="746494"/>
                      <a:pt x="1082422" y="470411"/>
                      <a:pt x="1266305" y="184608"/>
                    </a:cubicBezTo>
                    <a:cubicBezTo>
                      <a:pt x="1276064" y="169415"/>
                      <a:pt x="1270706" y="143621"/>
                      <a:pt x="1253484" y="135737"/>
                    </a:cubicBezTo>
                    <a:cubicBezTo>
                      <a:pt x="1037183" y="36767"/>
                      <a:pt x="810585" y="-49605"/>
                      <a:pt x="575297" y="33210"/>
                    </a:cubicBezTo>
                    <a:cubicBezTo>
                      <a:pt x="301897" y="129459"/>
                      <a:pt x="197264" y="518747"/>
                      <a:pt x="58536" y="738947"/>
                    </a:cubicBezTo>
                    <a:cubicBezTo>
                      <a:pt x="33967" y="778098"/>
                      <a:pt x="95773" y="813918"/>
                      <a:pt x="120266" y="774998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69696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6B6BE7B4-9EB2-7842-8967-8C42563EC2F2}"/>
                  </a:ext>
                </a:extLst>
              </p:cNvPr>
              <p:cNvSpPr/>
              <p:nvPr/>
            </p:nvSpPr>
            <p:spPr>
              <a:xfrm>
                <a:off x="17089138" y="3626423"/>
                <a:ext cx="1212010" cy="1072410"/>
              </a:xfrm>
              <a:custGeom>
                <a:avLst/>
                <a:gdLst>
                  <a:gd name="connsiteX0" fmla="*/ 1200613 w 1212010"/>
                  <a:gd name="connsiteY0" fmla="*/ 803838 h 1072410"/>
                  <a:gd name="connsiteX1" fmla="*/ 36320 w 1212010"/>
                  <a:gd name="connsiteY1" fmla="*/ 106095 h 1072410"/>
                  <a:gd name="connsiteX2" fmla="*/ 453238 w 1212010"/>
                  <a:gd name="connsiteY2" fmla="*/ 900928 h 1072410"/>
                  <a:gd name="connsiteX3" fmla="*/ 1209803 w 1212010"/>
                  <a:gd name="connsiteY3" fmla="*/ 838624 h 1072410"/>
                  <a:gd name="connsiteX4" fmla="*/ 1140955 w 1212010"/>
                  <a:gd name="connsiteY4" fmla="*/ 819642 h 1072410"/>
                  <a:gd name="connsiteX5" fmla="*/ 341185 w 1212010"/>
                  <a:gd name="connsiteY5" fmla="*/ 685931 h 1072410"/>
                  <a:gd name="connsiteX6" fmla="*/ 90290 w 1212010"/>
                  <a:gd name="connsiteY6" fmla="*/ 297944 h 1072410"/>
                  <a:gd name="connsiteX7" fmla="*/ 272879 w 1212010"/>
                  <a:gd name="connsiteY7" fmla="*/ 88266 h 1072410"/>
                  <a:gd name="connsiteX8" fmla="*/ 1150145 w 1212010"/>
                  <a:gd name="connsiteY8" fmla="*/ 854432 h 1072410"/>
                  <a:gd name="connsiteX9" fmla="*/ 1200661 w 1212010"/>
                  <a:gd name="connsiteY9" fmla="*/ 803838 h 1072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2010" h="1072410">
                    <a:moveTo>
                      <a:pt x="1200613" y="803838"/>
                    </a:moveTo>
                    <a:cubicBezTo>
                      <a:pt x="1021315" y="641078"/>
                      <a:pt x="305281" y="-314702"/>
                      <a:pt x="36320" y="106095"/>
                    </a:cubicBezTo>
                    <a:cubicBezTo>
                      <a:pt x="-124451" y="357490"/>
                      <a:pt x="291046" y="755881"/>
                      <a:pt x="453238" y="900928"/>
                    </a:cubicBezTo>
                    <a:cubicBezTo>
                      <a:pt x="674702" y="1098820"/>
                      <a:pt x="1095597" y="1180911"/>
                      <a:pt x="1209803" y="838624"/>
                    </a:cubicBezTo>
                    <a:cubicBezTo>
                      <a:pt x="1224422" y="794804"/>
                      <a:pt x="1155383" y="776167"/>
                      <a:pt x="1140955" y="819642"/>
                    </a:cubicBezTo>
                    <a:cubicBezTo>
                      <a:pt x="1000464" y="1240498"/>
                      <a:pt x="511831" y="877124"/>
                      <a:pt x="341185" y="685931"/>
                    </a:cubicBezTo>
                    <a:cubicBezTo>
                      <a:pt x="239736" y="572196"/>
                      <a:pt x="145046" y="441227"/>
                      <a:pt x="90290" y="297944"/>
                    </a:cubicBezTo>
                    <a:cubicBezTo>
                      <a:pt x="37094" y="158795"/>
                      <a:pt x="136750" y="51634"/>
                      <a:pt x="272879" y="88266"/>
                    </a:cubicBezTo>
                    <a:cubicBezTo>
                      <a:pt x="637940" y="186463"/>
                      <a:pt x="884554" y="613373"/>
                      <a:pt x="1150145" y="854432"/>
                    </a:cubicBezTo>
                    <a:cubicBezTo>
                      <a:pt x="1184129" y="885239"/>
                      <a:pt x="1234836" y="834876"/>
                      <a:pt x="1200661" y="803838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69696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08B13FD4-292B-0ED4-35A4-7F9EB201DD1C}"/>
                  </a:ext>
                </a:extLst>
              </p:cNvPr>
              <p:cNvSpPr/>
              <p:nvPr/>
            </p:nvSpPr>
            <p:spPr>
              <a:xfrm>
                <a:off x="16926140" y="728724"/>
                <a:ext cx="3024358" cy="2744163"/>
              </a:xfrm>
              <a:custGeom>
                <a:avLst/>
                <a:gdLst>
                  <a:gd name="connsiteX0" fmla="*/ 1334611 w 3024358"/>
                  <a:gd name="connsiteY0" fmla="*/ 2663237 h 2744163"/>
                  <a:gd name="connsiteX1" fmla="*/ 181879 w 3024358"/>
                  <a:gd name="connsiteY1" fmla="*/ 1023293 h 2744163"/>
                  <a:gd name="connsiteX2" fmla="*/ 666916 w 3024358"/>
                  <a:gd name="connsiteY2" fmla="*/ 530222 h 2744163"/>
                  <a:gd name="connsiteX3" fmla="*/ 929411 w 3024358"/>
                  <a:gd name="connsiteY3" fmla="*/ 350356 h 2744163"/>
                  <a:gd name="connsiteX4" fmla="*/ 1349082 w 3024358"/>
                  <a:gd name="connsiteY4" fmla="*/ 109063 h 2744163"/>
                  <a:gd name="connsiteX5" fmla="*/ 1541733 w 3024358"/>
                  <a:gd name="connsiteY5" fmla="*/ 168611 h 2744163"/>
                  <a:gd name="connsiteX6" fmla="*/ 1861325 w 3024358"/>
                  <a:gd name="connsiteY6" fmla="*/ 136081 h 2744163"/>
                  <a:gd name="connsiteX7" fmla="*/ 2298748 w 3024358"/>
                  <a:gd name="connsiteY7" fmla="*/ 185334 h 2744163"/>
                  <a:gd name="connsiteX8" fmla="*/ 2381450 w 3024358"/>
                  <a:gd name="connsiteY8" fmla="*/ 404888 h 2744163"/>
                  <a:gd name="connsiteX9" fmla="*/ 2528446 w 3024358"/>
                  <a:gd name="connsiteY9" fmla="*/ 604123 h 2744163"/>
                  <a:gd name="connsiteX10" fmla="*/ 2928022 w 3024358"/>
                  <a:gd name="connsiteY10" fmla="*/ 1102396 h 2744163"/>
                  <a:gd name="connsiteX11" fmla="*/ 2891398 w 3024358"/>
                  <a:gd name="connsiteY11" fmla="*/ 1643267 h 2744163"/>
                  <a:gd name="connsiteX12" fmla="*/ 2215091 w 3024358"/>
                  <a:gd name="connsiteY12" fmla="*/ 2481304 h 2744163"/>
                  <a:gd name="connsiteX13" fmla="*/ 1762620 w 3024358"/>
                  <a:gd name="connsiteY13" fmla="*/ 2668479 h 2744163"/>
                  <a:gd name="connsiteX14" fmla="*/ 1334641 w 3024358"/>
                  <a:gd name="connsiteY14" fmla="*/ 2663198 h 2744163"/>
                  <a:gd name="connsiteX15" fmla="*/ 1334641 w 3024358"/>
                  <a:gd name="connsiteY15" fmla="*/ 2734648 h 2744163"/>
                  <a:gd name="connsiteX16" fmla="*/ 1781558 w 3024358"/>
                  <a:gd name="connsiteY16" fmla="*/ 2737404 h 2744163"/>
                  <a:gd name="connsiteX17" fmla="*/ 2313278 w 3024358"/>
                  <a:gd name="connsiteY17" fmla="*/ 2500744 h 2744163"/>
                  <a:gd name="connsiteX18" fmla="*/ 2980865 w 3024358"/>
                  <a:gd name="connsiteY18" fmla="*/ 1596379 h 2744163"/>
                  <a:gd name="connsiteX19" fmla="*/ 2741756 w 3024358"/>
                  <a:gd name="connsiteY19" fmla="*/ 660909 h 2744163"/>
                  <a:gd name="connsiteX20" fmla="*/ 2427023 w 3024358"/>
                  <a:gd name="connsiteY20" fmla="*/ 323711 h 2744163"/>
                  <a:gd name="connsiteX21" fmla="*/ 2330276 w 3024358"/>
                  <a:gd name="connsiteY21" fmla="*/ 105078 h 2744163"/>
                  <a:gd name="connsiteX22" fmla="*/ 2055995 w 3024358"/>
                  <a:gd name="connsiteY22" fmla="*/ 3393 h 2744163"/>
                  <a:gd name="connsiteX23" fmla="*/ 1768822 w 3024358"/>
                  <a:gd name="connsiteY23" fmla="*/ 92716 h 2744163"/>
                  <a:gd name="connsiteX24" fmla="*/ 1306867 w 3024358"/>
                  <a:gd name="connsiteY24" fmla="*/ 30948 h 2744163"/>
                  <a:gd name="connsiteX25" fmla="*/ 928717 w 3024358"/>
                  <a:gd name="connsiteY25" fmla="*/ 237413 h 2744163"/>
                  <a:gd name="connsiteX26" fmla="*/ 363774 w 3024358"/>
                  <a:gd name="connsiteY26" fmla="*/ 644641 h 2744163"/>
                  <a:gd name="connsiteX27" fmla="*/ 57809 w 3024358"/>
                  <a:gd name="connsiteY27" fmla="*/ 1148655 h 2744163"/>
                  <a:gd name="connsiteX28" fmla="*/ 1334769 w 3024358"/>
                  <a:gd name="connsiteY28" fmla="*/ 2734617 h 2744163"/>
                  <a:gd name="connsiteX29" fmla="*/ 1334692 w 3024358"/>
                  <a:gd name="connsiteY29" fmla="*/ 2663242 h 2744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3024358" h="2744163">
                    <a:moveTo>
                      <a:pt x="1334611" y="2663237"/>
                    </a:moveTo>
                    <a:cubicBezTo>
                      <a:pt x="478507" y="2702042"/>
                      <a:pt x="-153379" y="1811532"/>
                      <a:pt x="181879" y="1023293"/>
                    </a:cubicBezTo>
                    <a:cubicBezTo>
                      <a:pt x="270704" y="814418"/>
                      <a:pt x="451800" y="609863"/>
                      <a:pt x="666916" y="530222"/>
                    </a:cubicBezTo>
                    <a:cubicBezTo>
                      <a:pt x="787392" y="485637"/>
                      <a:pt x="844029" y="452917"/>
                      <a:pt x="929411" y="350356"/>
                    </a:cubicBezTo>
                    <a:cubicBezTo>
                      <a:pt x="1035377" y="223189"/>
                      <a:pt x="1130370" y="76036"/>
                      <a:pt x="1349082" y="109063"/>
                    </a:cubicBezTo>
                    <a:cubicBezTo>
                      <a:pt x="1412877" y="118707"/>
                      <a:pt x="1479619" y="150968"/>
                      <a:pt x="1541733" y="168611"/>
                    </a:cubicBezTo>
                    <a:cubicBezTo>
                      <a:pt x="1652597" y="200106"/>
                      <a:pt x="1756084" y="172629"/>
                      <a:pt x="1861325" y="136081"/>
                    </a:cubicBezTo>
                    <a:cubicBezTo>
                      <a:pt x="2000709" y="87669"/>
                      <a:pt x="2166104" y="-8966"/>
                      <a:pt x="2298748" y="185334"/>
                    </a:cubicBezTo>
                    <a:cubicBezTo>
                      <a:pt x="2337784" y="242471"/>
                      <a:pt x="2356689" y="338914"/>
                      <a:pt x="2381450" y="404888"/>
                    </a:cubicBezTo>
                    <a:cubicBezTo>
                      <a:pt x="2410038" y="481084"/>
                      <a:pt x="2461281" y="556166"/>
                      <a:pt x="2528446" y="604123"/>
                    </a:cubicBezTo>
                    <a:cubicBezTo>
                      <a:pt x="2728180" y="746720"/>
                      <a:pt x="2867633" y="849169"/>
                      <a:pt x="2928022" y="1102396"/>
                    </a:cubicBezTo>
                    <a:cubicBezTo>
                      <a:pt x="2971114" y="1282996"/>
                      <a:pt x="2945741" y="1469142"/>
                      <a:pt x="2891398" y="1643267"/>
                    </a:cubicBezTo>
                    <a:cubicBezTo>
                      <a:pt x="2783433" y="1989194"/>
                      <a:pt x="2508427" y="2282031"/>
                      <a:pt x="2215091" y="2481304"/>
                    </a:cubicBezTo>
                    <a:cubicBezTo>
                      <a:pt x="2078088" y="2574339"/>
                      <a:pt x="1923587" y="2633768"/>
                      <a:pt x="1762620" y="2668479"/>
                    </a:cubicBezTo>
                    <a:cubicBezTo>
                      <a:pt x="1615584" y="2700205"/>
                      <a:pt x="1479110" y="2648540"/>
                      <a:pt x="1334641" y="2663198"/>
                    </a:cubicBezTo>
                    <a:cubicBezTo>
                      <a:pt x="1289253" y="2667828"/>
                      <a:pt x="1288794" y="2739317"/>
                      <a:pt x="1334641" y="2734648"/>
                    </a:cubicBezTo>
                    <a:cubicBezTo>
                      <a:pt x="1482941" y="2719570"/>
                      <a:pt x="1629242" y="2759332"/>
                      <a:pt x="1781558" y="2737404"/>
                    </a:cubicBezTo>
                    <a:cubicBezTo>
                      <a:pt x="1974091" y="2709620"/>
                      <a:pt x="2155074" y="2608199"/>
                      <a:pt x="2313278" y="2500744"/>
                    </a:cubicBezTo>
                    <a:cubicBezTo>
                      <a:pt x="2626669" y="2287852"/>
                      <a:pt x="2868424" y="1956503"/>
                      <a:pt x="2980865" y="1596379"/>
                    </a:cubicBezTo>
                    <a:cubicBezTo>
                      <a:pt x="3075201" y="1294010"/>
                      <a:pt x="3025029" y="848965"/>
                      <a:pt x="2741756" y="660909"/>
                    </a:cubicBezTo>
                    <a:cubicBezTo>
                      <a:pt x="2603793" y="569290"/>
                      <a:pt x="2487951" y="486206"/>
                      <a:pt x="2427023" y="323711"/>
                    </a:cubicBezTo>
                    <a:cubicBezTo>
                      <a:pt x="2397479" y="245028"/>
                      <a:pt x="2378114" y="175108"/>
                      <a:pt x="2330276" y="105078"/>
                    </a:cubicBezTo>
                    <a:cubicBezTo>
                      <a:pt x="2278343" y="29074"/>
                      <a:pt x="2143327" y="-12605"/>
                      <a:pt x="2055995" y="3393"/>
                    </a:cubicBezTo>
                    <a:cubicBezTo>
                      <a:pt x="1955800" y="21687"/>
                      <a:pt x="1864755" y="59344"/>
                      <a:pt x="1768822" y="92716"/>
                    </a:cubicBezTo>
                    <a:cubicBezTo>
                      <a:pt x="1603720" y="150083"/>
                      <a:pt x="1462161" y="54485"/>
                      <a:pt x="1306867" y="30948"/>
                    </a:cubicBezTo>
                    <a:cubicBezTo>
                      <a:pt x="1156696" y="8254"/>
                      <a:pt x="1018879" y="137413"/>
                      <a:pt x="928717" y="237413"/>
                    </a:cubicBezTo>
                    <a:cubicBezTo>
                      <a:pt x="766103" y="417700"/>
                      <a:pt x="544561" y="483027"/>
                      <a:pt x="363774" y="644641"/>
                    </a:cubicBezTo>
                    <a:cubicBezTo>
                      <a:pt x="214946" y="777667"/>
                      <a:pt x="121873" y="963244"/>
                      <a:pt x="57809" y="1148655"/>
                    </a:cubicBezTo>
                    <a:cubicBezTo>
                      <a:pt x="-218157" y="1947200"/>
                      <a:pt x="541083" y="2770572"/>
                      <a:pt x="1334769" y="2734617"/>
                    </a:cubicBezTo>
                    <a:cubicBezTo>
                      <a:pt x="1380502" y="2732627"/>
                      <a:pt x="1380731" y="2661214"/>
                      <a:pt x="1334692" y="2663242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69696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C01B8641-7990-F15C-903B-1977E982F94B}"/>
                  </a:ext>
                </a:extLst>
              </p:cNvPr>
              <p:cNvSpPr/>
              <p:nvPr/>
            </p:nvSpPr>
            <p:spPr>
              <a:xfrm>
                <a:off x="17632560" y="2438406"/>
                <a:ext cx="91514" cy="192106"/>
              </a:xfrm>
              <a:custGeom>
                <a:avLst/>
                <a:gdLst>
                  <a:gd name="connsiteX0" fmla="*/ 73085 w 91514"/>
                  <a:gd name="connsiteY0" fmla="*/ 124912 h 192106"/>
                  <a:gd name="connsiteX1" fmla="*/ 89503 w 91514"/>
                  <a:gd name="connsiteY1" fmla="*/ 43703 h 192106"/>
                  <a:gd name="connsiteX2" fmla="*/ 20656 w 91514"/>
                  <a:gd name="connsiteY2" fmla="*/ 24721 h 192106"/>
                  <a:gd name="connsiteX3" fmla="*/ 37074 w 91514"/>
                  <a:gd name="connsiteY3" fmla="*/ 186638 h 192106"/>
                  <a:gd name="connsiteX4" fmla="*/ 73086 w 91514"/>
                  <a:gd name="connsiteY4" fmla="*/ 124909 h 192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514" h="192106">
                    <a:moveTo>
                      <a:pt x="73085" y="124912"/>
                    </a:moveTo>
                    <a:cubicBezTo>
                      <a:pt x="59997" y="116914"/>
                      <a:pt x="85446" y="55873"/>
                      <a:pt x="89503" y="43703"/>
                    </a:cubicBezTo>
                    <a:cubicBezTo>
                      <a:pt x="104084" y="-117"/>
                      <a:pt x="35083" y="-18754"/>
                      <a:pt x="20656" y="24721"/>
                    </a:cubicBezTo>
                    <a:cubicBezTo>
                      <a:pt x="3051" y="77572"/>
                      <a:pt x="-22054" y="150516"/>
                      <a:pt x="37074" y="186638"/>
                    </a:cubicBezTo>
                    <a:cubicBezTo>
                      <a:pt x="76492" y="210710"/>
                      <a:pt x="112351" y="148942"/>
                      <a:pt x="73086" y="124909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69696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22035984-7032-F6D4-B0AB-5B59DB18074D}"/>
                  </a:ext>
                </a:extLst>
              </p:cNvPr>
              <p:cNvSpPr/>
              <p:nvPr/>
            </p:nvSpPr>
            <p:spPr>
              <a:xfrm>
                <a:off x="17963525" y="1759650"/>
                <a:ext cx="159334" cy="191269"/>
              </a:xfrm>
              <a:custGeom>
                <a:avLst/>
                <a:gdLst>
                  <a:gd name="connsiteX0" fmla="*/ 71206 w 159334"/>
                  <a:gd name="connsiteY0" fmla="*/ 166853 h 191269"/>
                  <a:gd name="connsiteX1" fmla="*/ 148818 w 159334"/>
                  <a:gd name="connsiteY1" fmla="*/ 61073 h 191269"/>
                  <a:gd name="connsiteX2" fmla="*/ 98302 w 159334"/>
                  <a:gd name="connsiteY2" fmla="*/ 10557 h 191269"/>
                  <a:gd name="connsiteX3" fmla="*/ 2282 w 159334"/>
                  <a:gd name="connsiteY3" fmla="*/ 147874 h 191269"/>
                  <a:gd name="connsiteX4" fmla="*/ 71207 w 159334"/>
                  <a:gd name="connsiteY4" fmla="*/ 166856 h 191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334" h="191269">
                    <a:moveTo>
                      <a:pt x="71206" y="166853"/>
                    </a:moveTo>
                    <a:cubicBezTo>
                      <a:pt x="86590" y="124143"/>
                      <a:pt x="117436" y="92571"/>
                      <a:pt x="148818" y="61073"/>
                    </a:cubicBezTo>
                    <a:cubicBezTo>
                      <a:pt x="181385" y="28429"/>
                      <a:pt x="130870" y="-22088"/>
                      <a:pt x="98302" y="10557"/>
                    </a:cubicBezTo>
                    <a:cubicBezTo>
                      <a:pt x="57544" y="51354"/>
                      <a:pt x="22068" y="92838"/>
                      <a:pt x="2282" y="147874"/>
                    </a:cubicBezTo>
                    <a:cubicBezTo>
                      <a:pt x="-13333" y="191311"/>
                      <a:pt x="55745" y="209871"/>
                      <a:pt x="71207" y="166856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69696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BA79CF58-AA4C-0002-B759-A728E1508B80}"/>
                  </a:ext>
                </a:extLst>
              </p:cNvPr>
              <p:cNvSpPr/>
              <p:nvPr/>
            </p:nvSpPr>
            <p:spPr>
              <a:xfrm>
                <a:off x="18519940" y="1534379"/>
                <a:ext cx="158755" cy="122585"/>
              </a:xfrm>
              <a:custGeom>
                <a:avLst/>
                <a:gdLst>
                  <a:gd name="connsiteX0" fmla="*/ 54026 w 158755"/>
                  <a:gd name="connsiteY0" fmla="*/ 118197 h 122585"/>
                  <a:gd name="connsiteX1" fmla="*/ 140822 w 158755"/>
                  <a:gd name="connsiteY1" fmla="*/ 66073 h 122585"/>
                  <a:gd name="connsiteX2" fmla="*/ 104772 w 158755"/>
                  <a:gd name="connsiteY2" fmla="*/ 4420 h 122585"/>
                  <a:gd name="connsiteX3" fmla="*/ 17975 w 158755"/>
                  <a:gd name="connsiteY3" fmla="*/ 56543 h 122585"/>
                  <a:gd name="connsiteX4" fmla="*/ 54026 w 158755"/>
                  <a:gd name="connsiteY4" fmla="*/ 118197 h 122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755" h="122585">
                    <a:moveTo>
                      <a:pt x="54026" y="118197"/>
                    </a:moveTo>
                    <a:cubicBezTo>
                      <a:pt x="84029" y="102544"/>
                      <a:pt x="110819" y="81802"/>
                      <a:pt x="140822" y="66073"/>
                    </a:cubicBezTo>
                    <a:cubicBezTo>
                      <a:pt x="181619" y="44680"/>
                      <a:pt x="145568" y="-16897"/>
                      <a:pt x="104772" y="4420"/>
                    </a:cubicBezTo>
                    <a:cubicBezTo>
                      <a:pt x="74768" y="20072"/>
                      <a:pt x="47979" y="40814"/>
                      <a:pt x="17975" y="56543"/>
                    </a:cubicBezTo>
                    <a:cubicBezTo>
                      <a:pt x="-22898" y="77822"/>
                      <a:pt x="13191" y="139436"/>
                      <a:pt x="54026" y="118197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69696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F97C348D-176B-9B74-3694-CCE3DDBE20EE}"/>
                  </a:ext>
                </a:extLst>
              </p:cNvPr>
              <p:cNvSpPr/>
              <p:nvPr/>
            </p:nvSpPr>
            <p:spPr>
              <a:xfrm>
                <a:off x="18781338" y="2142056"/>
                <a:ext cx="121463" cy="105960"/>
              </a:xfrm>
              <a:custGeom>
                <a:avLst/>
                <a:gdLst>
                  <a:gd name="connsiteX0" fmla="*/ 621 w 121463"/>
                  <a:gd name="connsiteY0" fmla="*/ 44856 h 105960"/>
                  <a:gd name="connsiteX1" fmla="*/ 87150 w 121463"/>
                  <a:gd name="connsiteY1" fmla="*/ 105821 h 105960"/>
                  <a:gd name="connsiteX2" fmla="*/ 87150 w 121463"/>
                  <a:gd name="connsiteY2" fmla="*/ 34370 h 105960"/>
                  <a:gd name="connsiteX3" fmla="*/ 75592 w 121463"/>
                  <a:gd name="connsiteY3" fmla="*/ 30084 h 105960"/>
                  <a:gd name="connsiteX4" fmla="*/ 69469 w 121463"/>
                  <a:gd name="connsiteY4" fmla="*/ 25836 h 105960"/>
                  <a:gd name="connsiteX5" fmla="*/ 621 w 121463"/>
                  <a:gd name="connsiteY5" fmla="*/ 44856 h 105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1463" h="105960">
                    <a:moveTo>
                      <a:pt x="621" y="44856"/>
                    </a:moveTo>
                    <a:cubicBezTo>
                      <a:pt x="7242" y="82935"/>
                      <a:pt x="52860" y="103027"/>
                      <a:pt x="87150" y="105821"/>
                    </a:cubicBezTo>
                    <a:cubicBezTo>
                      <a:pt x="133112" y="109533"/>
                      <a:pt x="132691" y="38082"/>
                      <a:pt x="87150" y="34370"/>
                    </a:cubicBezTo>
                    <a:cubicBezTo>
                      <a:pt x="83017" y="34026"/>
                      <a:pt x="79190" y="31921"/>
                      <a:pt x="75592" y="30084"/>
                    </a:cubicBezTo>
                    <a:cubicBezTo>
                      <a:pt x="67938" y="26295"/>
                      <a:pt x="68895" y="22698"/>
                      <a:pt x="69469" y="25836"/>
                    </a:cubicBezTo>
                    <a:cubicBezTo>
                      <a:pt x="61662" y="-19438"/>
                      <a:pt x="-7224" y="-187"/>
                      <a:pt x="621" y="44856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69696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A43F30D3-C259-6C50-F01B-FFAB953D5F36}"/>
                  </a:ext>
                </a:extLst>
              </p:cNvPr>
              <p:cNvSpPr/>
              <p:nvPr/>
            </p:nvSpPr>
            <p:spPr>
              <a:xfrm>
                <a:off x="18520172" y="2611768"/>
                <a:ext cx="88490" cy="104226"/>
              </a:xfrm>
              <a:custGeom>
                <a:avLst/>
                <a:gdLst>
                  <a:gd name="connsiteX0" fmla="*/ 62611 w 88490"/>
                  <a:gd name="connsiteY0" fmla="*/ 34826 h 104226"/>
                  <a:gd name="connsiteX1" fmla="*/ 71452 w 88490"/>
                  <a:gd name="connsiteY1" fmla="*/ 34558 h 104226"/>
                  <a:gd name="connsiteX2" fmla="*/ 1 w 88490"/>
                  <a:gd name="connsiteY2" fmla="*/ 34558 h 104226"/>
                  <a:gd name="connsiteX3" fmla="*/ 43590 w 88490"/>
                  <a:gd name="connsiteY3" fmla="*/ 103712 h 104226"/>
                  <a:gd name="connsiteX4" fmla="*/ 62611 w 88490"/>
                  <a:gd name="connsiteY4" fmla="*/ 34826 h 104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490" h="104226">
                    <a:moveTo>
                      <a:pt x="62611" y="34826"/>
                    </a:moveTo>
                    <a:cubicBezTo>
                      <a:pt x="74054" y="36586"/>
                      <a:pt x="71643" y="55300"/>
                      <a:pt x="71452" y="34558"/>
                    </a:cubicBezTo>
                    <a:cubicBezTo>
                      <a:pt x="71184" y="-11519"/>
                      <a:pt x="-267" y="-11519"/>
                      <a:pt x="1" y="34558"/>
                    </a:cubicBezTo>
                    <a:cubicBezTo>
                      <a:pt x="230" y="65021"/>
                      <a:pt x="8535" y="98239"/>
                      <a:pt x="43590" y="103712"/>
                    </a:cubicBezTo>
                    <a:cubicBezTo>
                      <a:pt x="88673" y="110830"/>
                      <a:pt x="107960" y="41944"/>
                      <a:pt x="62611" y="34826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69696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70427CC9-D371-3C3E-0B71-4D178725BCBC}"/>
                  </a:ext>
                </a:extLst>
              </p:cNvPr>
              <p:cNvSpPr/>
              <p:nvPr/>
            </p:nvSpPr>
            <p:spPr>
              <a:xfrm>
                <a:off x="18172665" y="2383558"/>
                <a:ext cx="226566" cy="194092"/>
              </a:xfrm>
              <a:custGeom>
                <a:avLst/>
                <a:gdLst>
                  <a:gd name="connsiteX0" fmla="*/ 61242 w 226566"/>
                  <a:gd name="connsiteY0" fmla="*/ 183777 h 194092"/>
                  <a:gd name="connsiteX1" fmla="*/ 210305 w 226566"/>
                  <a:gd name="connsiteY1" fmla="*/ 67818 h 194092"/>
                  <a:gd name="connsiteX2" fmla="*/ 174255 w 226566"/>
                  <a:gd name="connsiteY2" fmla="*/ 6165 h 194092"/>
                  <a:gd name="connsiteX3" fmla="*/ 10760 w 226566"/>
                  <a:gd name="connsiteY3" fmla="*/ 133332 h 194092"/>
                  <a:gd name="connsiteX4" fmla="*/ 61238 w 226566"/>
                  <a:gd name="connsiteY4" fmla="*/ 183771 h 194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566" h="194092">
                    <a:moveTo>
                      <a:pt x="61242" y="183777"/>
                    </a:moveTo>
                    <a:cubicBezTo>
                      <a:pt x="106209" y="139843"/>
                      <a:pt x="158218" y="102798"/>
                      <a:pt x="210305" y="67818"/>
                    </a:cubicBezTo>
                    <a:cubicBezTo>
                      <a:pt x="248384" y="42253"/>
                      <a:pt x="212640" y="-19629"/>
                      <a:pt x="174255" y="6165"/>
                    </a:cubicBezTo>
                    <a:cubicBezTo>
                      <a:pt x="117271" y="44396"/>
                      <a:pt x="59903" y="85192"/>
                      <a:pt x="10760" y="133332"/>
                    </a:cubicBezTo>
                    <a:cubicBezTo>
                      <a:pt x="-22267" y="165478"/>
                      <a:pt x="28250" y="215957"/>
                      <a:pt x="61238" y="183771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69696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4E082094-9599-8540-37E0-2F964ECFFE22}"/>
                  </a:ext>
                </a:extLst>
              </p:cNvPr>
              <p:cNvSpPr/>
              <p:nvPr/>
            </p:nvSpPr>
            <p:spPr>
              <a:xfrm>
                <a:off x="19178601" y="1776999"/>
                <a:ext cx="141173" cy="87336"/>
              </a:xfrm>
              <a:custGeom>
                <a:avLst/>
                <a:gdLst>
                  <a:gd name="connsiteX0" fmla="*/ 62453 w 141173"/>
                  <a:gd name="connsiteY0" fmla="*/ 78378 h 87336"/>
                  <a:gd name="connsiteX1" fmla="*/ 106616 w 141173"/>
                  <a:gd name="connsiteY1" fmla="*/ 71451 h 87336"/>
                  <a:gd name="connsiteX2" fmla="*/ 106616 w 141173"/>
                  <a:gd name="connsiteY2" fmla="*/ 0 h 87336"/>
                  <a:gd name="connsiteX3" fmla="*/ 11936 w 141173"/>
                  <a:gd name="connsiteY3" fmla="*/ 27822 h 87336"/>
                  <a:gd name="connsiteX4" fmla="*/ 62452 w 141173"/>
                  <a:gd name="connsiteY4" fmla="*/ 78377 h 87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173" h="87336">
                    <a:moveTo>
                      <a:pt x="62453" y="78378"/>
                    </a:moveTo>
                    <a:cubicBezTo>
                      <a:pt x="73091" y="69461"/>
                      <a:pt x="93757" y="71451"/>
                      <a:pt x="106616" y="71451"/>
                    </a:cubicBezTo>
                    <a:cubicBezTo>
                      <a:pt x="152693" y="71336"/>
                      <a:pt x="152693" y="-115"/>
                      <a:pt x="106616" y="0"/>
                    </a:cubicBezTo>
                    <a:cubicBezTo>
                      <a:pt x="71714" y="38"/>
                      <a:pt x="39337" y="4746"/>
                      <a:pt x="11936" y="27822"/>
                    </a:cubicBezTo>
                    <a:cubicBezTo>
                      <a:pt x="-23350" y="57558"/>
                      <a:pt x="27473" y="107883"/>
                      <a:pt x="62452" y="78377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69696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323BE2C1-6CCF-4BFD-C521-F11FB409208E}"/>
                  </a:ext>
                </a:extLst>
              </p:cNvPr>
              <p:cNvSpPr/>
              <p:nvPr/>
            </p:nvSpPr>
            <p:spPr>
              <a:xfrm>
                <a:off x="19406243" y="2142826"/>
                <a:ext cx="111747" cy="209809"/>
              </a:xfrm>
              <a:custGeom>
                <a:avLst/>
                <a:gdLst>
                  <a:gd name="connsiteX0" fmla="*/ 35554 w 111747"/>
                  <a:gd name="connsiteY0" fmla="*/ 44085 h 209809"/>
                  <a:gd name="connsiteX1" fmla="*/ 9990 w 111747"/>
                  <a:gd name="connsiteY1" fmla="*/ 148258 h 209809"/>
                  <a:gd name="connsiteX2" fmla="*/ 60506 w 111747"/>
                  <a:gd name="connsiteY2" fmla="*/ 198774 h 209809"/>
                  <a:gd name="connsiteX3" fmla="*/ 104402 w 111747"/>
                  <a:gd name="connsiteY3" fmla="*/ 25100 h 209809"/>
                  <a:gd name="connsiteX4" fmla="*/ 35554 w 111747"/>
                  <a:gd name="connsiteY4" fmla="*/ 44082 h 209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747" h="209809">
                    <a:moveTo>
                      <a:pt x="35554" y="44085"/>
                    </a:moveTo>
                    <a:cubicBezTo>
                      <a:pt x="46997" y="82929"/>
                      <a:pt x="37736" y="118827"/>
                      <a:pt x="9990" y="148258"/>
                    </a:cubicBezTo>
                    <a:cubicBezTo>
                      <a:pt x="-21546" y="181745"/>
                      <a:pt x="28857" y="232337"/>
                      <a:pt x="60506" y="198774"/>
                    </a:cubicBezTo>
                    <a:cubicBezTo>
                      <a:pt x="105320" y="151243"/>
                      <a:pt x="123077" y="88361"/>
                      <a:pt x="104402" y="25100"/>
                    </a:cubicBezTo>
                    <a:cubicBezTo>
                      <a:pt x="91428" y="-18948"/>
                      <a:pt x="22504" y="-196"/>
                      <a:pt x="35554" y="44082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69696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7DBC7531-38FA-181B-D1D2-24FDF9F46DC1}"/>
                  </a:ext>
                </a:extLst>
              </p:cNvPr>
              <p:cNvSpPr/>
              <p:nvPr/>
            </p:nvSpPr>
            <p:spPr>
              <a:xfrm>
                <a:off x="18104680" y="1464470"/>
                <a:ext cx="173259" cy="71450"/>
              </a:xfrm>
              <a:custGeom>
                <a:avLst/>
                <a:gdLst>
                  <a:gd name="connsiteX0" fmla="*/ 138731 w 173259"/>
                  <a:gd name="connsiteY0" fmla="*/ 0 h 71450"/>
                  <a:gd name="connsiteX1" fmla="*/ 34558 w 173259"/>
                  <a:gd name="connsiteY1" fmla="*/ 0 h 71450"/>
                  <a:gd name="connsiteX2" fmla="*/ 34558 w 173259"/>
                  <a:gd name="connsiteY2" fmla="*/ 71451 h 71450"/>
                  <a:gd name="connsiteX3" fmla="*/ 138731 w 173259"/>
                  <a:gd name="connsiteY3" fmla="*/ 71451 h 71450"/>
                  <a:gd name="connsiteX4" fmla="*/ 138731 w 173259"/>
                  <a:gd name="connsiteY4" fmla="*/ 0 h 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259" h="71450">
                    <a:moveTo>
                      <a:pt x="138731" y="0"/>
                    </a:moveTo>
                    <a:lnTo>
                      <a:pt x="34558" y="0"/>
                    </a:lnTo>
                    <a:cubicBezTo>
                      <a:pt x="-11519" y="0"/>
                      <a:pt x="-11519" y="71451"/>
                      <a:pt x="34558" y="71451"/>
                    </a:cubicBezTo>
                    <a:lnTo>
                      <a:pt x="138731" y="71451"/>
                    </a:lnTo>
                    <a:cubicBezTo>
                      <a:pt x="184770" y="71412"/>
                      <a:pt x="184770" y="0"/>
                      <a:pt x="138731" y="0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69696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CC470D10-3974-00D4-4316-BDFC210D8B39}"/>
                  </a:ext>
                </a:extLst>
              </p:cNvPr>
              <p:cNvSpPr/>
              <p:nvPr/>
            </p:nvSpPr>
            <p:spPr>
              <a:xfrm>
                <a:off x="17283686" y="1877586"/>
                <a:ext cx="96110" cy="96091"/>
              </a:xfrm>
              <a:custGeom>
                <a:avLst/>
                <a:gdLst>
                  <a:gd name="connsiteX0" fmla="*/ 81998 w 96110"/>
                  <a:gd name="connsiteY0" fmla="*/ 64593 h 96091"/>
                  <a:gd name="connsiteX1" fmla="*/ 85596 w 96110"/>
                  <a:gd name="connsiteY1" fmla="*/ 60996 h 96091"/>
                  <a:gd name="connsiteX2" fmla="*/ 35080 w 96110"/>
                  <a:gd name="connsiteY2" fmla="*/ 10480 h 96091"/>
                  <a:gd name="connsiteX3" fmla="*/ 10510 w 96110"/>
                  <a:gd name="connsiteY3" fmla="*/ 35049 h 96091"/>
                  <a:gd name="connsiteX4" fmla="*/ 61026 w 96110"/>
                  <a:gd name="connsiteY4" fmla="*/ 85565 h 96091"/>
                  <a:gd name="connsiteX5" fmla="*/ 64624 w 96110"/>
                  <a:gd name="connsiteY5" fmla="*/ 81967 h 96091"/>
                  <a:gd name="connsiteX6" fmla="*/ 14108 w 96110"/>
                  <a:gd name="connsiteY6" fmla="*/ 31452 h 96091"/>
                  <a:gd name="connsiteX7" fmla="*/ 10510 w 96110"/>
                  <a:gd name="connsiteY7" fmla="*/ 35049 h 96091"/>
                  <a:gd name="connsiteX8" fmla="*/ 61026 w 96110"/>
                  <a:gd name="connsiteY8" fmla="*/ 85565 h 96091"/>
                  <a:gd name="connsiteX9" fmla="*/ 85596 w 96110"/>
                  <a:gd name="connsiteY9" fmla="*/ 60996 h 96091"/>
                  <a:gd name="connsiteX10" fmla="*/ 35080 w 96110"/>
                  <a:gd name="connsiteY10" fmla="*/ 10480 h 96091"/>
                  <a:gd name="connsiteX11" fmla="*/ 31482 w 96110"/>
                  <a:gd name="connsiteY11" fmla="*/ 14077 h 96091"/>
                  <a:gd name="connsiteX12" fmla="*/ 81998 w 96110"/>
                  <a:gd name="connsiteY12" fmla="*/ 64593 h 96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6110" h="96091">
                    <a:moveTo>
                      <a:pt x="81998" y="64593"/>
                    </a:moveTo>
                    <a:cubicBezTo>
                      <a:pt x="83185" y="63407"/>
                      <a:pt x="84409" y="62182"/>
                      <a:pt x="85596" y="60996"/>
                    </a:cubicBezTo>
                    <a:cubicBezTo>
                      <a:pt x="68796" y="44195"/>
                      <a:pt x="51918" y="27318"/>
                      <a:pt x="35080" y="10480"/>
                    </a:cubicBezTo>
                    <a:cubicBezTo>
                      <a:pt x="26890" y="18708"/>
                      <a:pt x="18738" y="26898"/>
                      <a:pt x="10510" y="35049"/>
                    </a:cubicBezTo>
                    <a:cubicBezTo>
                      <a:pt x="27388" y="51849"/>
                      <a:pt x="44188" y="68727"/>
                      <a:pt x="61026" y="85565"/>
                    </a:cubicBezTo>
                    <a:cubicBezTo>
                      <a:pt x="62213" y="84379"/>
                      <a:pt x="63437" y="83154"/>
                      <a:pt x="64624" y="81967"/>
                    </a:cubicBezTo>
                    <a:cubicBezTo>
                      <a:pt x="97191" y="49400"/>
                      <a:pt x="46752" y="-1117"/>
                      <a:pt x="14108" y="31452"/>
                    </a:cubicBezTo>
                    <a:cubicBezTo>
                      <a:pt x="12921" y="32638"/>
                      <a:pt x="11697" y="33863"/>
                      <a:pt x="10510" y="35049"/>
                    </a:cubicBezTo>
                    <a:cubicBezTo>
                      <a:pt x="-22019" y="67693"/>
                      <a:pt x="28382" y="118134"/>
                      <a:pt x="61026" y="85565"/>
                    </a:cubicBezTo>
                    <a:cubicBezTo>
                      <a:pt x="69254" y="77375"/>
                      <a:pt x="77444" y="69223"/>
                      <a:pt x="85596" y="60996"/>
                    </a:cubicBezTo>
                    <a:cubicBezTo>
                      <a:pt x="118125" y="28352"/>
                      <a:pt x="67762" y="-21974"/>
                      <a:pt x="35080" y="10480"/>
                    </a:cubicBezTo>
                    <a:cubicBezTo>
                      <a:pt x="33893" y="11666"/>
                      <a:pt x="32669" y="12891"/>
                      <a:pt x="31482" y="14077"/>
                    </a:cubicBezTo>
                    <a:cubicBezTo>
                      <a:pt x="-1162" y="46721"/>
                      <a:pt x="49354" y="97200"/>
                      <a:pt x="81998" y="64593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69696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59" name="组合 258">
            <a:extLst>
              <a:ext uri="{FF2B5EF4-FFF2-40B4-BE49-F238E27FC236}">
                <a16:creationId xmlns:a16="http://schemas.microsoft.com/office/drawing/2014/main" id="{736F7637-D8DF-1E1B-4096-E6E011B97CC6}"/>
              </a:ext>
            </a:extLst>
          </p:cNvPr>
          <p:cNvGrpSpPr/>
          <p:nvPr/>
        </p:nvGrpSpPr>
        <p:grpSpPr>
          <a:xfrm>
            <a:off x="3447859" y="4472939"/>
            <a:ext cx="2588078" cy="1465373"/>
            <a:chOff x="677636" y="4519395"/>
            <a:chExt cx="2588078" cy="1465373"/>
          </a:xfrm>
        </p:grpSpPr>
        <p:sp>
          <p:nvSpPr>
            <p:cNvPr id="260" name="文本框 259">
              <a:extLst>
                <a:ext uri="{FF2B5EF4-FFF2-40B4-BE49-F238E27FC236}">
                  <a16:creationId xmlns:a16="http://schemas.microsoft.com/office/drawing/2014/main" id="{C99CD8DF-FFA2-19DB-1F12-2BBCEE19A5D3}"/>
                </a:ext>
              </a:extLst>
            </p:cNvPr>
            <p:cNvSpPr txBox="1"/>
            <p:nvPr/>
          </p:nvSpPr>
          <p:spPr>
            <a:xfrm>
              <a:off x="796950" y="4519395"/>
              <a:ext cx="2282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b="1">
                  <a:solidFill>
                    <a:srgbClr val="625F8A"/>
                  </a:solidFill>
                  <a:latin typeface="Amasis MT Pro" panose="020B0604020202020204" pitchFamily="18" charset="0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TITLE GOES HERE</a:t>
              </a:r>
              <a:endParaRPr lang="zh-CN" altLang="en-US" b="1">
                <a:solidFill>
                  <a:srgbClr val="625F8A"/>
                </a:solidFill>
                <a:latin typeface="Amasis MT Pro" panose="020B06040202020202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  <p:sp>
          <p:nvSpPr>
            <p:cNvPr id="261" name="文本框 260">
              <a:extLst>
                <a:ext uri="{FF2B5EF4-FFF2-40B4-BE49-F238E27FC236}">
                  <a16:creationId xmlns:a16="http://schemas.microsoft.com/office/drawing/2014/main" id="{61E2CF32-48A5-E621-7F49-639765F6B060}"/>
                </a:ext>
              </a:extLst>
            </p:cNvPr>
            <p:cNvSpPr txBox="1"/>
            <p:nvPr/>
          </p:nvSpPr>
          <p:spPr>
            <a:xfrm>
              <a:off x="677636" y="5300093"/>
              <a:ext cx="2588078" cy="6846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fr-FR" altLang="zh-CN" sz="1100">
                  <a:solidFill>
                    <a:srgbClr val="625F8A"/>
                  </a:solidFill>
                  <a:latin typeface="Amasis MT Pro" panose="020B0604020202020204" pitchFamily="18" charset="0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fusce est. vivamus a tellus. pellentesque habitant morbi tristique senectus et netus et malesuada fames ac turpis.</a:t>
              </a:r>
              <a:endParaRPr lang="zh-CN" altLang="en-US" sz="1100">
                <a:solidFill>
                  <a:srgbClr val="625F8A"/>
                </a:solidFill>
                <a:latin typeface="Amasis MT Pro" panose="020B06040202020202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  <p:cxnSp>
          <p:nvCxnSpPr>
            <p:cNvPr id="262" name="直接连接符 261">
              <a:extLst>
                <a:ext uri="{FF2B5EF4-FFF2-40B4-BE49-F238E27FC236}">
                  <a16:creationId xmlns:a16="http://schemas.microsoft.com/office/drawing/2014/main" id="{924E9060-25FF-E777-3E03-6F4719209581}"/>
                </a:ext>
              </a:extLst>
            </p:cNvPr>
            <p:cNvCxnSpPr>
              <a:cxnSpLocks/>
            </p:cNvCxnSpPr>
            <p:nvPr/>
          </p:nvCxnSpPr>
          <p:spPr>
            <a:xfrm>
              <a:off x="1307083" y="5064967"/>
              <a:ext cx="1262535" cy="0"/>
            </a:xfrm>
            <a:prstGeom prst="line">
              <a:avLst/>
            </a:prstGeom>
            <a:ln w="12700">
              <a:solidFill>
                <a:srgbClr val="625F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4F166353-18C9-7BCC-D179-6D485835D373}"/>
              </a:ext>
            </a:extLst>
          </p:cNvPr>
          <p:cNvSpPr/>
          <p:nvPr/>
        </p:nvSpPr>
        <p:spPr>
          <a:xfrm>
            <a:off x="6730102" y="2621573"/>
            <a:ext cx="1440000" cy="1440000"/>
          </a:xfrm>
          <a:custGeom>
            <a:avLst/>
            <a:gdLst>
              <a:gd name="connsiteX0" fmla="*/ 1092933 w 1479674"/>
              <a:gd name="connsiteY0" fmla="*/ 1297556 h 1571575"/>
              <a:gd name="connsiteX1" fmla="*/ 1473933 w 1479674"/>
              <a:gd name="connsiteY1" fmla="*/ 922906 h 1571575"/>
              <a:gd name="connsiteX2" fmla="*/ 1264383 w 1479674"/>
              <a:gd name="connsiteY2" fmla="*/ 211706 h 1571575"/>
              <a:gd name="connsiteX3" fmla="*/ 521433 w 1479674"/>
              <a:gd name="connsiteY3" fmla="*/ 2156 h 1571575"/>
              <a:gd name="connsiteX4" fmla="*/ 146783 w 1479674"/>
              <a:gd name="connsiteY4" fmla="*/ 306956 h 1571575"/>
              <a:gd name="connsiteX5" fmla="*/ 733 w 1479674"/>
              <a:gd name="connsiteY5" fmla="*/ 846706 h 1571575"/>
              <a:gd name="connsiteX6" fmla="*/ 102333 w 1479674"/>
              <a:gd name="connsiteY6" fmla="*/ 1342006 h 1571575"/>
              <a:gd name="connsiteX7" fmla="*/ 356333 w 1479674"/>
              <a:gd name="connsiteY7" fmla="*/ 1570606 h 1571575"/>
              <a:gd name="connsiteX8" fmla="*/ 997683 w 1479674"/>
              <a:gd name="connsiteY8" fmla="*/ 1418206 h 1571575"/>
              <a:gd name="connsiteX9" fmla="*/ 1092933 w 1479674"/>
              <a:gd name="connsiteY9" fmla="*/ 1297556 h 1571575"/>
              <a:gd name="connsiteX0" fmla="*/ 1092933 w 1479674"/>
              <a:gd name="connsiteY0" fmla="*/ 1297556 h 1570606"/>
              <a:gd name="connsiteX1" fmla="*/ 1473933 w 1479674"/>
              <a:gd name="connsiteY1" fmla="*/ 922906 h 1570606"/>
              <a:gd name="connsiteX2" fmla="*/ 1264383 w 1479674"/>
              <a:gd name="connsiteY2" fmla="*/ 211706 h 1570606"/>
              <a:gd name="connsiteX3" fmla="*/ 521433 w 1479674"/>
              <a:gd name="connsiteY3" fmla="*/ 2156 h 1570606"/>
              <a:gd name="connsiteX4" fmla="*/ 146783 w 1479674"/>
              <a:gd name="connsiteY4" fmla="*/ 306956 h 1570606"/>
              <a:gd name="connsiteX5" fmla="*/ 733 w 1479674"/>
              <a:gd name="connsiteY5" fmla="*/ 846706 h 1570606"/>
              <a:gd name="connsiteX6" fmla="*/ 102333 w 1479674"/>
              <a:gd name="connsiteY6" fmla="*/ 1342006 h 1570606"/>
              <a:gd name="connsiteX7" fmla="*/ 356333 w 1479674"/>
              <a:gd name="connsiteY7" fmla="*/ 1570606 h 1570606"/>
              <a:gd name="connsiteX8" fmla="*/ 1092933 w 1479674"/>
              <a:gd name="connsiteY8" fmla="*/ 1297556 h 1570606"/>
              <a:gd name="connsiteX0" fmla="*/ 1093298 w 1480039"/>
              <a:gd name="connsiteY0" fmla="*/ 1297556 h 1596006"/>
              <a:gd name="connsiteX1" fmla="*/ 1474298 w 1480039"/>
              <a:gd name="connsiteY1" fmla="*/ 922906 h 1596006"/>
              <a:gd name="connsiteX2" fmla="*/ 1264748 w 1480039"/>
              <a:gd name="connsiteY2" fmla="*/ 211706 h 1596006"/>
              <a:gd name="connsiteX3" fmla="*/ 521798 w 1480039"/>
              <a:gd name="connsiteY3" fmla="*/ 2156 h 1596006"/>
              <a:gd name="connsiteX4" fmla="*/ 147148 w 1480039"/>
              <a:gd name="connsiteY4" fmla="*/ 306956 h 1596006"/>
              <a:gd name="connsiteX5" fmla="*/ 1098 w 1480039"/>
              <a:gd name="connsiteY5" fmla="*/ 846706 h 1596006"/>
              <a:gd name="connsiteX6" fmla="*/ 102698 w 1480039"/>
              <a:gd name="connsiteY6" fmla="*/ 1342006 h 1596006"/>
              <a:gd name="connsiteX7" fmla="*/ 477348 w 1480039"/>
              <a:gd name="connsiteY7" fmla="*/ 1596006 h 1596006"/>
              <a:gd name="connsiteX8" fmla="*/ 1093298 w 1480039"/>
              <a:gd name="connsiteY8" fmla="*/ 1297556 h 1596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80039" h="1596006">
                <a:moveTo>
                  <a:pt x="1093298" y="1297556"/>
                </a:moveTo>
                <a:cubicBezTo>
                  <a:pt x="1259456" y="1185373"/>
                  <a:pt x="1445723" y="1103881"/>
                  <a:pt x="1474298" y="922906"/>
                </a:cubicBezTo>
                <a:cubicBezTo>
                  <a:pt x="1502873" y="741931"/>
                  <a:pt x="1423498" y="365164"/>
                  <a:pt x="1264748" y="211706"/>
                </a:cubicBezTo>
                <a:cubicBezTo>
                  <a:pt x="1105998" y="58248"/>
                  <a:pt x="708065" y="-13719"/>
                  <a:pt x="521798" y="2156"/>
                </a:cubicBezTo>
                <a:cubicBezTo>
                  <a:pt x="335531" y="18031"/>
                  <a:pt x="233931" y="166198"/>
                  <a:pt x="147148" y="306956"/>
                </a:cubicBezTo>
                <a:cubicBezTo>
                  <a:pt x="60365" y="447714"/>
                  <a:pt x="8506" y="674198"/>
                  <a:pt x="1098" y="846706"/>
                </a:cubicBezTo>
                <a:cubicBezTo>
                  <a:pt x="-6310" y="1019214"/>
                  <a:pt x="23323" y="1217123"/>
                  <a:pt x="102698" y="1342006"/>
                </a:cubicBezTo>
                <a:cubicBezTo>
                  <a:pt x="182073" y="1466889"/>
                  <a:pt x="328123" y="1583306"/>
                  <a:pt x="477348" y="1596006"/>
                </a:cubicBezTo>
                <a:cubicBezTo>
                  <a:pt x="642448" y="1588598"/>
                  <a:pt x="927140" y="1409739"/>
                  <a:pt x="1093298" y="1297556"/>
                </a:cubicBezTo>
                <a:close/>
              </a:path>
            </a:pathLst>
          </a:custGeom>
          <a:solidFill>
            <a:srgbClr val="B2BD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65249C36-6FC5-7895-3F3E-5853B8246858}"/>
              </a:ext>
            </a:extLst>
          </p:cNvPr>
          <p:cNvGrpSpPr>
            <a:grpSpLocks noChangeAspect="1"/>
          </p:cNvGrpSpPr>
          <p:nvPr/>
        </p:nvGrpSpPr>
        <p:grpSpPr>
          <a:xfrm>
            <a:off x="6715747" y="1655957"/>
            <a:ext cx="1468711" cy="2056621"/>
            <a:chOff x="-5265208" y="222020"/>
            <a:chExt cx="3313992" cy="4640549"/>
          </a:xfrm>
          <a:solidFill>
            <a:srgbClr val="696969"/>
          </a:solidFill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954C64D9-5DE2-014D-910E-ED7BA800892A}"/>
                </a:ext>
              </a:extLst>
            </p:cNvPr>
            <p:cNvSpPr/>
            <p:nvPr/>
          </p:nvSpPr>
          <p:spPr>
            <a:xfrm>
              <a:off x="-4216105" y="4115287"/>
              <a:ext cx="1252536" cy="737994"/>
            </a:xfrm>
            <a:custGeom>
              <a:avLst/>
              <a:gdLst>
                <a:gd name="connsiteX0" fmla="*/ 94743 w 1252536"/>
                <a:gd name="connsiteY0" fmla="*/ 143655 h 737994"/>
                <a:gd name="connsiteX1" fmla="*/ 443345 w 1252536"/>
                <a:gd name="connsiteY1" fmla="*/ 111317 h 737994"/>
                <a:gd name="connsiteX2" fmla="*/ 983912 w 1252536"/>
                <a:gd name="connsiteY2" fmla="*/ 85867 h 737994"/>
                <a:gd name="connsiteX3" fmla="*/ 1119123 w 1252536"/>
                <a:gd name="connsiteY3" fmla="*/ 102400 h 737994"/>
                <a:gd name="connsiteX4" fmla="*/ 1134622 w 1252536"/>
                <a:gd name="connsiteY4" fmla="*/ 200489 h 737994"/>
                <a:gd name="connsiteX5" fmla="*/ 1042046 w 1252536"/>
                <a:gd name="connsiteY5" fmla="*/ 653450 h 737994"/>
                <a:gd name="connsiteX6" fmla="*/ 431175 w 1252536"/>
                <a:gd name="connsiteY6" fmla="*/ 638640 h 737994"/>
                <a:gd name="connsiteX7" fmla="*/ 85747 w 1252536"/>
                <a:gd name="connsiteY7" fmla="*/ 431832 h 737994"/>
                <a:gd name="connsiteX8" fmla="*/ 96502 w 1252536"/>
                <a:gd name="connsiteY8" fmla="*/ 109212 h 737994"/>
                <a:gd name="connsiteX9" fmla="*/ 25051 w 1252536"/>
                <a:gd name="connsiteY9" fmla="*/ 109212 h 737994"/>
                <a:gd name="connsiteX10" fmla="*/ 59915 w 1252536"/>
                <a:gd name="connsiteY10" fmla="*/ 647976 h 737994"/>
                <a:gd name="connsiteX11" fmla="*/ 643306 w 1252536"/>
                <a:gd name="connsiteY11" fmla="*/ 696502 h 737994"/>
                <a:gd name="connsiteX12" fmla="*/ 1216478 w 1252536"/>
                <a:gd name="connsiteY12" fmla="*/ 652913 h 737994"/>
                <a:gd name="connsiteX13" fmla="*/ 1184713 w 1252536"/>
                <a:gd name="connsiteY13" fmla="*/ 35850 h 737994"/>
                <a:gd name="connsiteX14" fmla="*/ 1149008 w 1252536"/>
                <a:gd name="connsiteY14" fmla="*/ 144 h 737994"/>
                <a:gd name="connsiteX15" fmla="*/ 488769 w 1252536"/>
                <a:gd name="connsiteY15" fmla="*/ 36845 h 737994"/>
                <a:gd name="connsiteX16" fmla="*/ 75799 w 1252536"/>
                <a:gd name="connsiteY16" fmla="*/ 74847 h 737994"/>
                <a:gd name="connsiteX17" fmla="*/ 94743 w 1252536"/>
                <a:gd name="connsiteY17" fmla="*/ 143656 h 737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52536" h="737994">
                  <a:moveTo>
                    <a:pt x="94743" y="143655"/>
                  </a:moveTo>
                  <a:cubicBezTo>
                    <a:pt x="203619" y="99607"/>
                    <a:pt x="328033" y="113384"/>
                    <a:pt x="443345" y="111317"/>
                  </a:cubicBezTo>
                  <a:cubicBezTo>
                    <a:pt x="623142" y="108102"/>
                    <a:pt x="804350" y="96276"/>
                    <a:pt x="983912" y="85867"/>
                  </a:cubicBezTo>
                  <a:cubicBezTo>
                    <a:pt x="1041815" y="82499"/>
                    <a:pt x="1111882" y="40670"/>
                    <a:pt x="1119123" y="102400"/>
                  </a:cubicBezTo>
                  <a:cubicBezTo>
                    <a:pt x="1122950" y="135198"/>
                    <a:pt x="1129111" y="167880"/>
                    <a:pt x="1134622" y="200489"/>
                  </a:cubicBezTo>
                  <a:cubicBezTo>
                    <a:pt x="1155479" y="324217"/>
                    <a:pt x="1259878" y="625743"/>
                    <a:pt x="1042046" y="653450"/>
                  </a:cubicBezTo>
                  <a:cubicBezTo>
                    <a:pt x="840705" y="679053"/>
                    <a:pt x="636043" y="617859"/>
                    <a:pt x="431175" y="638640"/>
                  </a:cubicBezTo>
                  <a:cubicBezTo>
                    <a:pt x="248586" y="657200"/>
                    <a:pt x="93369" y="655899"/>
                    <a:pt x="85747" y="431832"/>
                  </a:cubicBezTo>
                  <a:cubicBezTo>
                    <a:pt x="82073" y="324328"/>
                    <a:pt x="94205" y="216677"/>
                    <a:pt x="96502" y="109212"/>
                  </a:cubicBezTo>
                  <a:cubicBezTo>
                    <a:pt x="97535" y="63097"/>
                    <a:pt x="26085" y="63211"/>
                    <a:pt x="25051" y="109212"/>
                  </a:cubicBezTo>
                  <a:cubicBezTo>
                    <a:pt x="22143" y="244843"/>
                    <a:pt x="-47930" y="537112"/>
                    <a:pt x="59915" y="647976"/>
                  </a:cubicBezTo>
                  <a:cubicBezTo>
                    <a:pt x="201210" y="793209"/>
                    <a:pt x="467379" y="688964"/>
                    <a:pt x="643306" y="696502"/>
                  </a:cubicBezTo>
                  <a:cubicBezTo>
                    <a:pt x="769248" y="701937"/>
                    <a:pt x="1134584" y="810511"/>
                    <a:pt x="1216478" y="652913"/>
                  </a:cubicBezTo>
                  <a:cubicBezTo>
                    <a:pt x="1309398" y="474076"/>
                    <a:pt x="1194549" y="222681"/>
                    <a:pt x="1184713" y="35850"/>
                  </a:cubicBezTo>
                  <a:cubicBezTo>
                    <a:pt x="1183757" y="17901"/>
                    <a:pt x="1169099" y="-1885"/>
                    <a:pt x="1149008" y="144"/>
                  </a:cubicBezTo>
                  <a:cubicBezTo>
                    <a:pt x="929375" y="21613"/>
                    <a:pt x="709018" y="25900"/>
                    <a:pt x="488769" y="36845"/>
                  </a:cubicBezTo>
                  <a:cubicBezTo>
                    <a:pt x="352794" y="43581"/>
                    <a:pt x="204573" y="22723"/>
                    <a:pt x="75799" y="74847"/>
                  </a:cubicBezTo>
                  <a:cubicBezTo>
                    <a:pt x="33664" y="91839"/>
                    <a:pt x="52034" y="160917"/>
                    <a:pt x="94743" y="143656"/>
                  </a:cubicBezTo>
                  <a:close/>
                </a:path>
              </a:pathLst>
            </a:custGeom>
            <a:grpFill/>
            <a:ln w="15875" cap="flat">
              <a:solidFill>
                <a:srgbClr val="69696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F4873CA9-B252-BA0A-00D2-2E7290D1B5E3}"/>
                </a:ext>
              </a:extLst>
            </p:cNvPr>
            <p:cNvSpPr/>
            <p:nvPr/>
          </p:nvSpPr>
          <p:spPr>
            <a:xfrm>
              <a:off x="-5265208" y="222020"/>
              <a:ext cx="3313992" cy="3976611"/>
            </a:xfrm>
            <a:custGeom>
              <a:avLst/>
              <a:gdLst>
                <a:gd name="connsiteX0" fmla="*/ 1182350 w 3313992"/>
                <a:gd name="connsiteY0" fmla="*/ 3929055 h 3976611"/>
                <a:gd name="connsiteX1" fmla="*/ 678218 w 3313992"/>
                <a:gd name="connsiteY1" fmla="*/ 3157912 h 3976611"/>
                <a:gd name="connsiteX2" fmla="*/ 75498 w 3313992"/>
                <a:gd name="connsiteY2" fmla="*/ 1840197 h 3976611"/>
                <a:gd name="connsiteX3" fmla="*/ 1619919 w 3313992"/>
                <a:gd name="connsiteY3" fmla="*/ 78670 h 3976611"/>
                <a:gd name="connsiteX4" fmla="*/ 2728270 w 3313992"/>
                <a:gd name="connsiteY4" fmla="*/ 412155 h 3976611"/>
                <a:gd name="connsiteX5" fmla="*/ 3228003 w 3313992"/>
                <a:gd name="connsiteY5" fmla="*/ 1546371 h 3976611"/>
                <a:gd name="connsiteX6" fmla="*/ 3161260 w 3313992"/>
                <a:gd name="connsiteY6" fmla="*/ 2218474 h 3976611"/>
                <a:gd name="connsiteX7" fmla="*/ 2818967 w 3313992"/>
                <a:gd name="connsiteY7" fmla="*/ 2680704 h 3976611"/>
                <a:gd name="connsiteX8" fmla="*/ 2142808 w 3313992"/>
                <a:gd name="connsiteY8" fmla="*/ 3923177 h 3976611"/>
                <a:gd name="connsiteX9" fmla="*/ 2204461 w 3313992"/>
                <a:gd name="connsiteY9" fmla="*/ 3959228 h 3976611"/>
                <a:gd name="connsiteX10" fmla="*/ 3077671 w 3313992"/>
                <a:gd name="connsiteY10" fmla="*/ 2461147 h 3976611"/>
                <a:gd name="connsiteX11" fmla="*/ 3287966 w 3313992"/>
                <a:gd name="connsiteY11" fmla="*/ 1323600 h 3976611"/>
                <a:gd name="connsiteX12" fmla="*/ 2778740 w 3313992"/>
                <a:gd name="connsiteY12" fmla="*/ 361717 h 3976611"/>
                <a:gd name="connsiteX13" fmla="*/ 1779236 w 3313992"/>
                <a:gd name="connsiteY13" fmla="*/ 26 h 3976611"/>
                <a:gd name="connsiteX14" fmla="*/ 71789 w 3313992"/>
                <a:gd name="connsiteY14" fmla="*/ 1318525 h 3976611"/>
                <a:gd name="connsiteX15" fmla="*/ 140867 w 3313992"/>
                <a:gd name="connsiteY15" fmla="*/ 2531412 h 3976611"/>
                <a:gd name="connsiteX16" fmla="*/ 499070 w 3313992"/>
                <a:gd name="connsiteY16" fmla="*/ 3067227 h 3976611"/>
                <a:gd name="connsiteX17" fmla="*/ 1110853 w 3313992"/>
                <a:gd name="connsiteY17" fmla="*/ 3929150 h 3976611"/>
                <a:gd name="connsiteX18" fmla="*/ 1182265 w 3313992"/>
                <a:gd name="connsiteY18" fmla="*/ 3929112 h 3976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313992" h="3976611">
                  <a:moveTo>
                    <a:pt x="1182350" y="3929055"/>
                  </a:moveTo>
                  <a:cubicBezTo>
                    <a:pt x="1163559" y="3623198"/>
                    <a:pt x="873740" y="3369776"/>
                    <a:pt x="678218" y="3157912"/>
                  </a:cubicBezTo>
                  <a:cubicBezTo>
                    <a:pt x="317791" y="2767555"/>
                    <a:pt x="90007" y="2382978"/>
                    <a:pt x="75498" y="1840197"/>
                  </a:cubicBezTo>
                  <a:cubicBezTo>
                    <a:pt x="51119" y="928641"/>
                    <a:pt x="724715" y="168412"/>
                    <a:pt x="1619919" y="78670"/>
                  </a:cubicBezTo>
                  <a:cubicBezTo>
                    <a:pt x="2043303" y="36267"/>
                    <a:pt x="2411960" y="120041"/>
                    <a:pt x="2728270" y="412155"/>
                  </a:cubicBezTo>
                  <a:cubicBezTo>
                    <a:pt x="3046070" y="705688"/>
                    <a:pt x="3218735" y="1119617"/>
                    <a:pt x="3228003" y="1546371"/>
                  </a:cubicBezTo>
                  <a:cubicBezTo>
                    <a:pt x="3233016" y="1778093"/>
                    <a:pt x="3266465" y="2000831"/>
                    <a:pt x="3161260" y="2218474"/>
                  </a:cubicBezTo>
                  <a:cubicBezTo>
                    <a:pt x="3079783" y="2387054"/>
                    <a:pt x="2926011" y="2526506"/>
                    <a:pt x="2818967" y="2680704"/>
                  </a:cubicBezTo>
                  <a:cubicBezTo>
                    <a:pt x="2554709" y="3061568"/>
                    <a:pt x="2374579" y="3520544"/>
                    <a:pt x="2142808" y="3923177"/>
                  </a:cubicBezTo>
                  <a:cubicBezTo>
                    <a:pt x="2119769" y="3963169"/>
                    <a:pt x="2181499" y="3999143"/>
                    <a:pt x="2204461" y="3959228"/>
                  </a:cubicBezTo>
                  <a:cubicBezTo>
                    <a:pt x="2491067" y="3461337"/>
                    <a:pt x="2714373" y="2907896"/>
                    <a:pt x="3077671" y="2461147"/>
                  </a:cubicBezTo>
                  <a:cubicBezTo>
                    <a:pt x="3352951" y="2122538"/>
                    <a:pt x="3331515" y="1742546"/>
                    <a:pt x="3287966" y="1323600"/>
                  </a:cubicBezTo>
                  <a:cubicBezTo>
                    <a:pt x="3250003" y="958578"/>
                    <a:pt x="3029988" y="617403"/>
                    <a:pt x="2778740" y="361717"/>
                  </a:cubicBezTo>
                  <a:cubicBezTo>
                    <a:pt x="2500129" y="78207"/>
                    <a:pt x="2163813" y="2054"/>
                    <a:pt x="1779236" y="26"/>
                  </a:cubicBezTo>
                  <a:cubicBezTo>
                    <a:pt x="949192" y="-4299"/>
                    <a:pt x="300749" y="534195"/>
                    <a:pt x="71789" y="1318525"/>
                  </a:cubicBezTo>
                  <a:cubicBezTo>
                    <a:pt x="-40339" y="1702564"/>
                    <a:pt x="-23924" y="2164450"/>
                    <a:pt x="140867" y="2531412"/>
                  </a:cubicBezTo>
                  <a:cubicBezTo>
                    <a:pt x="231453" y="2733135"/>
                    <a:pt x="355140" y="2901058"/>
                    <a:pt x="499070" y="3067227"/>
                  </a:cubicBezTo>
                  <a:cubicBezTo>
                    <a:pt x="704928" y="3304926"/>
                    <a:pt x="1090191" y="3592942"/>
                    <a:pt x="1110853" y="3929150"/>
                  </a:cubicBezTo>
                  <a:cubicBezTo>
                    <a:pt x="1113647" y="3974922"/>
                    <a:pt x="1185097" y="3975189"/>
                    <a:pt x="1182265" y="3929112"/>
                  </a:cubicBezTo>
                  <a:close/>
                </a:path>
              </a:pathLst>
            </a:custGeom>
            <a:grpFill/>
            <a:ln w="15875" cap="flat">
              <a:solidFill>
                <a:srgbClr val="69696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E9712997-720C-9BAD-81DA-1F4410CC4450}"/>
                </a:ext>
              </a:extLst>
            </p:cNvPr>
            <p:cNvSpPr/>
            <p:nvPr/>
          </p:nvSpPr>
          <p:spPr>
            <a:xfrm>
              <a:off x="-3665165" y="240621"/>
              <a:ext cx="164908" cy="3933192"/>
            </a:xfrm>
            <a:custGeom>
              <a:avLst/>
              <a:gdLst>
                <a:gd name="connsiteX0" fmla="*/ 70106 w 164908"/>
                <a:gd name="connsiteY0" fmla="*/ 3907711 h 3933192"/>
                <a:gd name="connsiteX1" fmla="*/ 112356 w 164908"/>
                <a:gd name="connsiteY1" fmla="*/ 2068102 h 3933192"/>
                <a:gd name="connsiteX2" fmla="*/ 145575 w 164908"/>
                <a:gd name="connsiteY2" fmla="*/ 1002564 h 3933192"/>
                <a:gd name="connsiteX3" fmla="*/ 83692 w 164908"/>
                <a:gd name="connsiteY3" fmla="*/ 34558 h 3933192"/>
                <a:gd name="connsiteX4" fmla="*/ 12241 w 164908"/>
                <a:gd name="connsiteY4" fmla="*/ 34558 h 3933192"/>
                <a:gd name="connsiteX5" fmla="*/ 83347 w 164908"/>
                <a:gd name="connsiteY5" fmla="*/ 896785 h 3933192"/>
                <a:gd name="connsiteX6" fmla="*/ 27511 w 164908"/>
                <a:gd name="connsiteY6" fmla="*/ 1852506 h 3933192"/>
                <a:gd name="connsiteX7" fmla="*/ 1334 w 164908"/>
                <a:gd name="connsiteY7" fmla="*/ 3888744 h 3933192"/>
                <a:gd name="connsiteX8" fmla="*/ 70105 w 164908"/>
                <a:gd name="connsiteY8" fmla="*/ 3907764 h 3933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4908" h="3933192">
                  <a:moveTo>
                    <a:pt x="70106" y="3907711"/>
                  </a:moveTo>
                  <a:cubicBezTo>
                    <a:pt x="223382" y="3316434"/>
                    <a:pt x="154683" y="2670626"/>
                    <a:pt x="112356" y="2068102"/>
                  </a:cubicBezTo>
                  <a:cubicBezTo>
                    <a:pt x="86906" y="1706568"/>
                    <a:pt x="107725" y="1362129"/>
                    <a:pt x="145575" y="1002564"/>
                  </a:cubicBezTo>
                  <a:cubicBezTo>
                    <a:pt x="181280" y="663142"/>
                    <a:pt x="84840" y="367514"/>
                    <a:pt x="83692" y="34558"/>
                  </a:cubicBezTo>
                  <a:cubicBezTo>
                    <a:pt x="83539" y="-11519"/>
                    <a:pt x="12088" y="-11519"/>
                    <a:pt x="12241" y="34558"/>
                  </a:cubicBezTo>
                  <a:cubicBezTo>
                    <a:pt x="13313" y="326179"/>
                    <a:pt x="99688" y="601371"/>
                    <a:pt x="83347" y="896785"/>
                  </a:cubicBezTo>
                  <a:cubicBezTo>
                    <a:pt x="65513" y="1218484"/>
                    <a:pt x="15112" y="1528700"/>
                    <a:pt x="27511" y="1852506"/>
                  </a:cubicBezTo>
                  <a:cubicBezTo>
                    <a:pt x="53267" y="2523150"/>
                    <a:pt x="172283" y="3229102"/>
                    <a:pt x="1334" y="3888744"/>
                  </a:cubicBezTo>
                  <a:cubicBezTo>
                    <a:pt x="-10376" y="3933405"/>
                    <a:pt x="58547" y="3952349"/>
                    <a:pt x="70105" y="3907764"/>
                  </a:cubicBezTo>
                  <a:close/>
                </a:path>
              </a:pathLst>
            </a:custGeom>
            <a:grpFill/>
            <a:ln w="15875" cap="flat">
              <a:solidFill>
                <a:srgbClr val="69696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A3174BB0-CDF3-3C3C-8D71-48000F0636FB}"/>
                </a:ext>
              </a:extLst>
            </p:cNvPr>
            <p:cNvSpPr/>
            <p:nvPr/>
          </p:nvSpPr>
          <p:spPr>
            <a:xfrm>
              <a:off x="-4535321" y="312234"/>
              <a:ext cx="891927" cy="3885175"/>
            </a:xfrm>
            <a:custGeom>
              <a:avLst/>
              <a:gdLst>
                <a:gd name="connsiteX0" fmla="*/ 838861 w 891927"/>
                <a:gd name="connsiteY0" fmla="*/ 5465 h 3885175"/>
                <a:gd name="connsiteX1" fmla="*/ 4458 w 891927"/>
                <a:gd name="connsiteY1" fmla="*/ 1588389 h 3885175"/>
                <a:gd name="connsiteX2" fmla="*/ 255853 w 891927"/>
                <a:gd name="connsiteY2" fmla="*/ 2698406 h 3885175"/>
                <a:gd name="connsiteX3" fmla="*/ 639048 w 891927"/>
                <a:gd name="connsiteY3" fmla="*/ 3860543 h 3885175"/>
                <a:gd name="connsiteX4" fmla="*/ 707896 w 891927"/>
                <a:gd name="connsiteY4" fmla="*/ 3841561 h 3885175"/>
                <a:gd name="connsiteX5" fmla="*/ 429559 w 891927"/>
                <a:gd name="connsiteY5" fmla="*/ 2943976 h 3885175"/>
                <a:gd name="connsiteX6" fmla="*/ 97220 w 891927"/>
                <a:gd name="connsiteY6" fmla="*/ 1956424 h 3885175"/>
                <a:gd name="connsiteX7" fmla="*/ 874869 w 891927"/>
                <a:gd name="connsiteY7" fmla="*/ 67143 h 3885175"/>
                <a:gd name="connsiteX8" fmla="*/ 838856 w 891927"/>
                <a:gd name="connsiteY8" fmla="*/ 5451 h 3885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1927" h="3885175">
                  <a:moveTo>
                    <a:pt x="838861" y="5465"/>
                  </a:moveTo>
                  <a:cubicBezTo>
                    <a:pt x="327538" y="316181"/>
                    <a:pt x="51573" y="1020743"/>
                    <a:pt x="4458" y="1588389"/>
                  </a:cubicBezTo>
                  <a:cubicBezTo>
                    <a:pt x="-27383" y="1971967"/>
                    <a:pt x="117047" y="2349157"/>
                    <a:pt x="255853" y="2698406"/>
                  </a:cubicBezTo>
                  <a:cubicBezTo>
                    <a:pt x="407748" y="3080573"/>
                    <a:pt x="506180" y="3472684"/>
                    <a:pt x="639048" y="3860543"/>
                  </a:cubicBezTo>
                  <a:cubicBezTo>
                    <a:pt x="653859" y="3903865"/>
                    <a:pt x="722898" y="3885303"/>
                    <a:pt x="707896" y="3841561"/>
                  </a:cubicBezTo>
                  <a:cubicBezTo>
                    <a:pt x="606290" y="3544658"/>
                    <a:pt x="539199" y="3238272"/>
                    <a:pt x="429559" y="2943976"/>
                  </a:cubicBezTo>
                  <a:cubicBezTo>
                    <a:pt x="307438" y="2615997"/>
                    <a:pt x="164037" y="2302106"/>
                    <a:pt x="97220" y="1956424"/>
                  </a:cubicBezTo>
                  <a:cubicBezTo>
                    <a:pt x="-25322" y="1322745"/>
                    <a:pt x="305371" y="413276"/>
                    <a:pt x="874869" y="67143"/>
                  </a:cubicBezTo>
                  <a:cubicBezTo>
                    <a:pt x="914248" y="43224"/>
                    <a:pt x="878351" y="-18582"/>
                    <a:pt x="838856" y="5451"/>
                  </a:cubicBezTo>
                  <a:close/>
                </a:path>
              </a:pathLst>
            </a:custGeom>
            <a:grpFill/>
            <a:ln w="15875" cap="flat">
              <a:solidFill>
                <a:srgbClr val="69696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0BB768CF-B582-DC61-917F-7AAF236911FB}"/>
                </a:ext>
              </a:extLst>
            </p:cNvPr>
            <p:cNvSpPr/>
            <p:nvPr/>
          </p:nvSpPr>
          <p:spPr>
            <a:xfrm>
              <a:off x="-3700734" y="275996"/>
              <a:ext cx="1164384" cy="3900634"/>
            </a:xfrm>
            <a:custGeom>
              <a:avLst/>
              <a:gdLst>
                <a:gd name="connsiteX0" fmla="*/ 426531 w 1164384"/>
                <a:gd name="connsiteY0" fmla="*/ 3888110 h 3900634"/>
                <a:gd name="connsiteX1" fmla="*/ 517384 w 1164384"/>
                <a:gd name="connsiteY1" fmla="*/ 3492815 h 3900634"/>
                <a:gd name="connsiteX2" fmla="*/ 813973 w 1164384"/>
                <a:gd name="connsiteY2" fmla="*/ 2818575 h 3900634"/>
                <a:gd name="connsiteX3" fmla="*/ 1162536 w 1164384"/>
                <a:gd name="connsiteY3" fmla="*/ 1598635 h 3900634"/>
                <a:gd name="connsiteX4" fmla="*/ 660550 w 1164384"/>
                <a:gd name="connsiteY4" fmla="*/ 391627 h 3900634"/>
                <a:gd name="connsiteX5" fmla="*/ 34415 w 1164384"/>
                <a:gd name="connsiteY5" fmla="*/ 84 h 3900634"/>
                <a:gd name="connsiteX6" fmla="*/ 34415 w 1164384"/>
                <a:gd name="connsiteY6" fmla="*/ 71535 h 3900634"/>
                <a:gd name="connsiteX7" fmla="*/ 753662 w 1164384"/>
                <a:gd name="connsiteY7" fmla="*/ 652593 h 3900634"/>
                <a:gd name="connsiteX8" fmla="*/ 1088254 w 1164384"/>
                <a:gd name="connsiteY8" fmla="*/ 1867047 h 3900634"/>
                <a:gd name="connsiteX9" fmla="*/ 614934 w 1164384"/>
                <a:gd name="connsiteY9" fmla="*/ 3020759 h 3900634"/>
                <a:gd name="connsiteX10" fmla="*/ 468016 w 1164384"/>
                <a:gd name="connsiteY10" fmla="*/ 3395196 h 3900634"/>
                <a:gd name="connsiteX11" fmla="*/ 376015 w 1164384"/>
                <a:gd name="connsiteY11" fmla="*/ 3837635 h 3900634"/>
                <a:gd name="connsiteX12" fmla="*/ 426531 w 1164384"/>
                <a:gd name="connsiteY12" fmla="*/ 3888190 h 3900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64384" h="3900634">
                  <a:moveTo>
                    <a:pt x="426531" y="3888110"/>
                  </a:moveTo>
                  <a:cubicBezTo>
                    <a:pt x="506669" y="3785700"/>
                    <a:pt x="492203" y="3614015"/>
                    <a:pt x="517384" y="3492815"/>
                  </a:cubicBezTo>
                  <a:cubicBezTo>
                    <a:pt x="568245" y="3248650"/>
                    <a:pt x="684543" y="3028979"/>
                    <a:pt x="813973" y="2818575"/>
                  </a:cubicBezTo>
                  <a:cubicBezTo>
                    <a:pt x="1042864" y="2446401"/>
                    <a:pt x="1182248" y="2038096"/>
                    <a:pt x="1162536" y="1598635"/>
                  </a:cubicBezTo>
                  <a:cubicBezTo>
                    <a:pt x="1143171" y="1165719"/>
                    <a:pt x="916687" y="730628"/>
                    <a:pt x="660550" y="391627"/>
                  </a:cubicBezTo>
                  <a:cubicBezTo>
                    <a:pt x="528710" y="217150"/>
                    <a:pt x="258671" y="13976"/>
                    <a:pt x="34415" y="84"/>
                  </a:cubicBezTo>
                  <a:cubicBezTo>
                    <a:pt x="-11586" y="-2786"/>
                    <a:pt x="-11357" y="68702"/>
                    <a:pt x="34415" y="71535"/>
                  </a:cubicBezTo>
                  <a:cubicBezTo>
                    <a:pt x="338243" y="90326"/>
                    <a:pt x="610153" y="424075"/>
                    <a:pt x="753662" y="652593"/>
                  </a:cubicBezTo>
                  <a:cubicBezTo>
                    <a:pt x="984542" y="1020251"/>
                    <a:pt x="1117381" y="1431388"/>
                    <a:pt x="1088254" y="1867047"/>
                  </a:cubicBezTo>
                  <a:cubicBezTo>
                    <a:pt x="1059437" y="2299004"/>
                    <a:pt x="812210" y="2652622"/>
                    <a:pt x="614934" y="3020759"/>
                  </a:cubicBezTo>
                  <a:cubicBezTo>
                    <a:pt x="551215" y="3139588"/>
                    <a:pt x="505716" y="3266148"/>
                    <a:pt x="468016" y="3395196"/>
                  </a:cubicBezTo>
                  <a:cubicBezTo>
                    <a:pt x="437515" y="3499330"/>
                    <a:pt x="443447" y="3751410"/>
                    <a:pt x="376015" y="3837635"/>
                  </a:cubicBezTo>
                  <a:cubicBezTo>
                    <a:pt x="347963" y="3873495"/>
                    <a:pt x="398136" y="3924432"/>
                    <a:pt x="426531" y="3888190"/>
                  </a:cubicBezTo>
                  <a:close/>
                </a:path>
              </a:pathLst>
            </a:custGeom>
            <a:grpFill/>
            <a:ln w="15875" cap="flat">
              <a:solidFill>
                <a:srgbClr val="69696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0EFA96D9-2DBC-1842-3691-C6D8620AE641}"/>
                </a:ext>
              </a:extLst>
            </p:cNvPr>
            <p:cNvSpPr/>
            <p:nvPr/>
          </p:nvSpPr>
          <p:spPr>
            <a:xfrm>
              <a:off x="-4312025" y="4751294"/>
              <a:ext cx="1439153" cy="111275"/>
            </a:xfrm>
            <a:custGeom>
              <a:avLst/>
              <a:gdLst>
                <a:gd name="connsiteX0" fmla="*/ 34496 w 1439153"/>
                <a:gd name="connsiteY0" fmla="*/ 107919 h 111275"/>
                <a:gd name="connsiteX1" fmla="*/ 1394438 w 1439153"/>
                <a:gd name="connsiteY1" fmla="*/ 106656 h 111275"/>
                <a:gd name="connsiteX2" fmla="*/ 1413420 w 1439153"/>
                <a:gd name="connsiteY2" fmla="*/ 37809 h 111275"/>
                <a:gd name="connsiteX3" fmla="*/ 34472 w 1439153"/>
                <a:gd name="connsiteY3" fmla="*/ 36546 h 111275"/>
                <a:gd name="connsiteX4" fmla="*/ 34472 w 1439153"/>
                <a:gd name="connsiteY4" fmla="*/ 107920 h 111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9153" h="111275">
                  <a:moveTo>
                    <a:pt x="34496" y="107919"/>
                  </a:moveTo>
                  <a:cubicBezTo>
                    <a:pt x="489682" y="132335"/>
                    <a:pt x="942799" y="12359"/>
                    <a:pt x="1394438" y="106656"/>
                  </a:cubicBezTo>
                  <a:cubicBezTo>
                    <a:pt x="1439366" y="116070"/>
                    <a:pt x="1458502" y="47146"/>
                    <a:pt x="1413420" y="37809"/>
                  </a:cubicBezTo>
                  <a:cubicBezTo>
                    <a:pt x="955021" y="-57904"/>
                    <a:pt x="496505" y="61306"/>
                    <a:pt x="34472" y="36546"/>
                  </a:cubicBezTo>
                  <a:cubicBezTo>
                    <a:pt x="-11605" y="34020"/>
                    <a:pt x="-11376" y="105471"/>
                    <a:pt x="34472" y="107920"/>
                  </a:cubicBezTo>
                  <a:close/>
                </a:path>
              </a:pathLst>
            </a:custGeom>
            <a:grpFill/>
            <a:ln w="15875" cap="flat">
              <a:solidFill>
                <a:srgbClr val="69696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63" name="组合 262">
            <a:extLst>
              <a:ext uri="{FF2B5EF4-FFF2-40B4-BE49-F238E27FC236}">
                <a16:creationId xmlns:a16="http://schemas.microsoft.com/office/drawing/2014/main" id="{C4599ABF-72C7-E10B-15F8-374F62C024AC}"/>
              </a:ext>
            </a:extLst>
          </p:cNvPr>
          <p:cNvGrpSpPr/>
          <p:nvPr/>
        </p:nvGrpSpPr>
        <p:grpSpPr>
          <a:xfrm>
            <a:off x="6156063" y="4472939"/>
            <a:ext cx="2588078" cy="1465373"/>
            <a:chOff x="677636" y="4519395"/>
            <a:chExt cx="2588078" cy="1465373"/>
          </a:xfrm>
        </p:grpSpPr>
        <p:sp>
          <p:nvSpPr>
            <p:cNvPr id="264" name="文本框 263">
              <a:extLst>
                <a:ext uri="{FF2B5EF4-FFF2-40B4-BE49-F238E27FC236}">
                  <a16:creationId xmlns:a16="http://schemas.microsoft.com/office/drawing/2014/main" id="{8B5D6650-CF7E-4485-7A95-54C59C42797C}"/>
                </a:ext>
              </a:extLst>
            </p:cNvPr>
            <p:cNvSpPr txBox="1"/>
            <p:nvPr/>
          </p:nvSpPr>
          <p:spPr>
            <a:xfrm>
              <a:off x="796950" y="4519395"/>
              <a:ext cx="2282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b="1">
                  <a:solidFill>
                    <a:srgbClr val="F29746"/>
                  </a:solidFill>
                  <a:latin typeface="Amasis MT Pro" panose="020B0604020202020204" pitchFamily="18" charset="0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TITLE GOES HERE</a:t>
              </a:r>
              <a:endParaRPr lang="zh-CN" altLang="en-US" b="1">
                <a:solidFill>
                  <a:srgbClr val="F29746"/>
                </a:solidFill>
                <a:latin typeface="Amasis MT Pro" panose="020B06040202020202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  <p:sp>
          <p:nvSpPr>
            <p:cNvPr id="265" name="文本框 264">
              <a:extLst>
                <a:ext uri="{FF2B5EF4-FFF2-40B4-BE49-F238E27FC236}">
                  <a16:creationId xmlns:a16="http://schemas.microsoft.com/office/drawing/2014/main" id="{85AD8B72-C8F9-3B83-CF84-393B97535F2D}"/>
                </a:ext>
              </a:extLst>
            </p:cNvPr>
            <p:cNvSpPr txBox="1"/>
            <p:nvPr/>
          </p:nvSpPr>
          <p:spPr>
            <a:xfrm>
              <a:off x="677636" y="5300093"/>
              <a:ext cx="2588078" cy="6846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fr-FR" altLang="zh-CN" sz="1100">
                  <a:solidFill>
                    <a:srgbClr val="F29746"/>
                  </a:solidFill>
                  <a:latin typeface="Amasis MT Pro" panose="020B0604020202020204" pitchFamily="18" charset="0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fusce est. vivamus a tellus. pellentesque habitant morbi tristique senectus et netus et malesuada fames ac turpis.</a:t>
              </a:r>
              <a:endParaRPr lang="zh-CN" altLang="en-US" sz="1100">
                <a:solidFill>
                  <a:srgbClr val="F29746"/>
                </a:solidFill>
                <a:latin typeface="Amasis MT Pro" panose="020B06040202020202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  <p:cxnSp>
          <p:nvCxnSpPr>
            <p:cNvPr id="266" name="直接连接符 265">
              <a:extLst>
                <a:ext uri="{FF2B5EF4-FFF2-40B4-BE49-F238E27FC236}">
                  <a16:creationId xmlns:a16="http://schemas.microsoft.com/office/drawing/2014/main" id="{2220A4B6-8806-23B0-DE72-FB5383921374}"/>
                </a:ext>
              </a:extLst>
            </p:cNvPr>
            <p:cNvCxnSpPr>
              <a:cxnSpLocks/>
            </p:cNvCxnSpPr>
            <p:nvPr/>
          </p:nvCxnSpPr>
          <p:spPr>
            <a:xfrm>
              <a:off x="1307083" y="5064967"/>
              <a:ext cx="1262535" cy="0"/>
            </a:xfrm>
            <a:prstGeom prst="line">
              <a:avLst/>
            </a:prstGeom>
            <a:ln w="12700">
              <a:solidFill>
                <a:srgbClr val="F297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9" name="组合 248">
            <a:extLst>
              <a:ext uri="{FF2B5EF4-FFF2-40B4-BE49-F238E27FC236}">
                <a16:creationId xmlns:a16="http://schemas.microsoft.com/office/drawing/2014/main" id="{130C0EB5-D231-64C8-DC02-34340EA71080}"/>
              </a:ext>
            </a:extLst>
          </p:cNvPr>
          <p:cNvGrpSpPr/>
          <p:nvPr/>
        </p:nvGrpSpPr>
        <p:grpSpPr>
          <a:xfrm>
            <a:off x="9225277" y="1655957"/>
            <a:ext cx="1866061" cy="2405616"/>
            <a:chOff x="8098416" y="2993839"/>
            <a:chExt cx="1866061" cy="2405616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D61D9CCD-4664-4521-1FF5-1B2765901BBB}"/>
                </a:ext>
              </a:extLst>
            </p:cNvPr>
            <p:cNvSpPr/>
            <p:nvPr/>
          </p:nvSpPr>
          <p:spPr>
            <a:xfrm>
              <a:off x="8311446" y="3959455"/>
              <a:ext cx="1440000" cy="1440000"/>
            </a:xfrm>
            <a:custGeom>
              <a:avLst/>
              <a:gdLst>
                <a:gd name="connsiteX0" fmla="*/ 1097956 w 1454732"/>
                <a:gd name="connsiteY0" fmla="*/ 1548972 h 1555040"/>
                <a:gd name="connsiteX1" fmla="*/ 1300086 w 1454732"/>
                <a:gd name="connsiteY1" fmla="*/ 1317966 h 1555040"/>
                <a:gd name="connsiteX2" fmla="*/ 1300086 w 1454732"/>
                <a:gd name="connsiteY2" fmla="*/ 1000332 h 1555040"/>
                <a:gd name="connsiteX3" fmla="*/ 1454091 w 1454732"/>
                <a:gd name="connsiteY3" fmla="*/ 596071 h 1555040"/>
                <a:gd name="connsiteX4" fmla="*/ 1232710 w 1454732"/>
                <a:gd name="connsiteY4" fmla="*/ 57057 h 1555040"/>
                <a:gd name="connsiteX5" fmla="*/ 587817 w 1454732"/>
                <a:gd name="connsiteY5" fmla="*/ 57057 h 1555040"/>
                <a:gd name="connsiteX6" fmla="*/ 183556 w 1454732"/>
                <a:gd name="connsiteY6" fmla="*/ 422817 h 1555040"/>
                <a:gd name="connsiteX7" fmla="*/ 676 w 1454732"/>
                <a:gd name="connsiteY7" fmla="*/ 817452 h 1555040"/>
                <a:gd name="connsiteX8" fmla="*/ 241307 w 1454732"/>
                <a:gd name="connsiteY8" fmla="*/ 1452720 h 1555040"/>
                <a:gd name="connsiteX9" fmla="*/ 809198 w 1454732"/>
                <a:gd name="connsiteY9" fmla="*/ 1481595 h 1555040"/>
                <a:gd name="connsiteX10" fmla="*/ 1097956 w 1454732"/>
                <a:gd name="connsiteY10" fmla="*/ 1548972 h 1555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4732" h="1555040">
                  <a:moveTo>
                    <a:pt x="1097956" y="1548972"/>
                  </a:moveTo>
                  <a:cubicBezTo>
                    <a:pt x="1179771" y="1521701"/>
                    <a:pt x="1266398" y="1409406"/>
                    <a:pt x="1300086" y="1317966"/>
                  </a:cubicBezTo>
                  <a:cubicBezTo>
                    <a:pt x="1333774" y="1226526"/>
                    <a:pt x="1274419" y="1120648"/>
                    <a:pt x="1300086" y="1000332"/>
                  </a:cubicBezTo>
                  <a:cubicBezTo>
                    <a:pt x="1325754" y="880016"/>
                    <a:pt x="1465320" y="753283"/>
                    <a:pt x="1454091" y="596071"/>
                  </a:cubicBezTo>
                  <a:cubicBezTo>
                    <a:pt x="1442862" y="438858"/>
                    <a:pt x="1377089" y="146893"/>
                    <a:pt x="1232710" y="57057"/>
                  </a:cubicBezTo>
                  <a:cubicBezTo>
                    <a:pt x="1088331" y="-32779"/>
                    <a:pt x="762676" y="-3903"/>
                    <a:pt x="587817" y="57057"/>
                  </a:cubicBezTo>
                  <a:cubicBezTo>
                    <a:pt x="412958" y="118017"/>
                    <a:pt x="281413" y="296085"/>
                    <a:pt x="183556" y="422817"/>
                  </a:cubicBezTo>
                  <a:cubicBezTo>
                    <a:pt x="85699" y="549549"/>
                    <a:pt x="-8949" y="645802"/>
                    <a:pt x="676" y="817452"/>
                  </a:cubicBezTo>
                  <a:cubicBezTo>
                    <a:pt x="10301" y="989102"/>
                    <a:pt x="106553" y="1342030"/>
                    <a:pt x="241307" y="1452720"/>
                  </a:cubicBezTo>
                  <a:cubicBezTo>
                    <a:pt x="376061" y="1563410"/>
                    <a:pt x="666423" y="1459136"/>
                    <a:pt x="809198" y="1481595"/>
                  </a:cubicBezTo>
                  <a:cubicBezTo>
                    <a:pt x="951973" y="1504054"/>
                    <a:pt x="1016141" y="1576243"/>
                    <a:pt x="1097956" y="1548972"/>
                  </a:cubicBezTo>
                  <a:close/>
                </a:path>
              </a:pathLst>
            </a:custGeom>
            <a:solidFill>
              <a:srgbClr val="CAB7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5" name="组合 244">
              <a:extLst>
                <a:ext uri="{FF2B5EF4-FFF2-40B4-BE49-F238E27FC236}">
                  <a16:creationId xmlns:a16="http://schemas.microsoft.com/office/drawing/2014/main" id="{B6FF50C6-3017-98FD-7BDC-9AD43550A73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098416" y="2993839"/>
              <a:ext cx="1866061" cy="2056621"/>
              <a:chOff x="22726906" y="33877"/>
              <a:chExt cx="4218266" cy="4649031"/>
            </a:xfrm>
            <a:solidFill>
              <a:srgbClr val="696969"/>
            </a:solidFill>
          </p:grpSpPr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EEF8600D-7834-6782-3F9D-02A5FB793620}"/>
                  </a:ext>
                </a:extLst>
              </p:cNvPr>
              <p:cNvSpPr/>
              <p:nvPr/>
            </p:nvSpPr>
            <p:spPr>
              <a:xfrm>
                <a:off x="23835074" y="2483749"/>
                <a:ext cx="2005108" cy="2151235"/>
              </a:xfrm>
              <a:custGeom>
                <a:avLst/>
                <a:gdLst>
                  <a:gd name="connsiteX0" fmla="*/ 53049 w 2005108"/>
                  <a:gd name="connsiteY0" fmla="*/ 2145811 h 2151235"/>
                  <a:gd name="connsiteX1" fmla="*/ 450372 w 2005108"/>
                  <a:gd name="connsiteY1" fmla="*/ 1430962 h 2151235"/>
                  <a:gd name="connsiteX2" fmla="*/ 1079418 w 2005108"/>
                  <a:gd name="connsiteY2" fmla="*/ 44470 h 2151235"/>
                  <a:gd name="connsiteX3" fmla="*/ 1014166 w 2005108"/>
                  <a:gd name="connsiteY3" fmla="*/ 53004 h 2151235"/>
                  <a:gd name="connsiteX4" fmla="*/ 1434944 w 2005108"/>
                  <a:gd name="connsiteY4" fmla="*/ 978717 h 2151235"/>
                  <a:gd name="connsiteX5" fmla="*/ 1939918 w 2005108"/>
                  <a:gd name="connsiteY5" fmla="*/ 2120966 h 2151235"/>
                  <a:gd name="connsiteX6" fmla="*/ 2001572 w 2005108"/>
                  <a:gd name="connsiteY6" fmla="*/ 2084915 h 2151235"/>
                  <a:gd name="connsiteX7" fmla="*/ 1538657 w 2005108"/>
                  <a:gd name="connsiteY7" fmla="*/ 1038874 h 2151235"/>
                  <a:gd name="connsiteX8" fmla="*/ 1075742 w 2005108"/>
                  <a:gd name="connsiteY8" fmla="*/ 17032 h 2151235"/>
                  <a:gd name="connsiteX9" fmla="*/ 1010491 w 2005108"/>
                  <a:gd name="connsiteY9" fmla="*/ 25567 h 2151235"/>
                  <a:gd name="connsiteX10" fmla="*/ 424994 w 2005108"/>
                  <a:gd name="connsiteY10" fmla="*/ 1315458 h 2151235"/>
                  <a:gd name="connsiteX11" fmla="*/ 16992 w 2005108"/>
                  <a:gd name="connsiteY11" fmla="*/ 2084113 h 2151235"/>
                  <a:gd name="connsiteX12" fmla="*/ 53042 w 2005108"/>
                  <a:gd name="connsiteY12" fmla="*/ 2145766 h 2151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05108" h="2151235">
                    <a:moveTo>
                      <a:pt x="53049" y="2145811"/>
                    </a:moveTo>
                    <a:cubicBezTo>
                      <a:pt x="270918" y="2012902"/>
                      <a:pt x="355536" y="1652622"/>
                      <a:pt x="450372" y="1430962"/>
                    </a:cubicBezTo>
                    <a:cubicBezTo>
                      <a:pt x="650450" y="963149"/>
                      <a:pt x="899973" y="523080"/>
                      <a:pt x="1079418" y="44470"/>
                    </a:cubicBezTo>
                    <a:cubicBezTo>
                      <a:pt x="1057641" y="47340"/>
                      <a:pt x="1035943" y="50172"/>
                      <a:pt x="1014166" y="53004"/>
                    </a:cubicBezTo>
                    <a:cubicBezTo>
                      <a:pt x="1216772" y="336583"/>
                      <a:pt x="1297402" y="664219"/>
                      <a:pt x="1434944" y="978717"/>
                    </a:cubicBezTo>
                    <a:cubicBezTo>
                      <a:pt x="1601760" y="1360081"/>
                      <a:pt x="1768929" y="1741405"/>
                      <a:pt x="1939918" y="2120966"/>
                    </a:cubicBezTo>
                    <a:cubicBezTo>
                      <a:pt x="1958824" y="2162910"/>
                      <a:pt x="2020400" y="2126553"/>
                      <a:pt x="2001572" y="2084915"/>
                    </a:cubicBezTo>
                    <a:cubicBezTo>
                      <a:pt x="1844974" y="1737274"/>
                      <a:pt x="1691541" y="1388211"/>
                      <a:pt x="1538657" y="1038874"/>
                    </a:cubicBezTo>
                    <a:cubicBezTo>
                      <a:pt x="1387379" y="693182"/>
                      <a:pt x="1297902" y="327817"/>
                      <a:pt x="1075742" y="17032"/>
                    </a:cubicBezTo>
                    <a:cubicBezTo>
                      <a:pt x="1057181" y="-9030"/>
                      <a:pt x="1021743" y="-4399"/>
                      <a:pt x="1010491" y="25567"/>
                    </a:cubicBezTo>
                    <a:cubicBezTo>
                      <a:pt x="844135" y="469152"/>
                      <a:pt x="644665" y="896023"/>
                      <a:pt x="424994" y="1315458"/>
                    </a:cubicBezTo>
                    <a:cubicBezTo>
                      <a:pt x="307771" y="1539264"/>
                      <a:pt x="245011" y="1944964"/>
                      <a:pt x="16992" y="2084113"/>
                    </a:cubicBezTo>
                    <a:cubicBezTo>
                      <a:pt x="-22273" y="2108070"/>
                      <a:pt x="13586" y="2169838"/>
                      <a:pt x="53042" y="2145766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69696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6D526D01-3989-8C88-578F-5E195B499F5F}"/>
                  </a:ext>
                </a:extLst>
              </p:cNvPr>
              <p:cNvSpPr/>
              <p:nvPr/>
            </p:nvSpPr>
            <p:spPr>
              <a:xfrm>
                <a:off x="24548817" y="1822981"/>
                <a:ext cx="702823" cy="719725"/>
              </a:xfrm>
              <a:custGeom>
                <a:avLst/>
                <a:gdLst>
                  <a:gd name="connsiteX0" fmla="*/ 367222 w 702823"/>
                  <a:gd name="connsiteY0" fmla="*/ 648072 h 719725"/>
                  <a:gd name="connsiteX1" fmla="*/ 143308 w 702823"/>
                  <a:gd name="connsiteY1" fmla="*/ 209346 h 719725"/>
                  <a:gd name="connsiteX2" fmla="*/ 533930 w 702823"/>
                  <a:gd name="connsiteY2" fmla="*/ 127793 h 719725"/>
                  <a:gd name="connsiteX3" fmla="*/ 619808 w 702823"/>
                  <a:gd name="connsiteY3" fmla="*/ 455615 h 719725"/>
                  <a:gd name="connsiteX4" fmla="*/ 292525 w 702823"/>
                  <a:gd name="connsiteY4" fmla="*/ 613291 h 719725"/>
                  <a:gd name="connsiteX5" fmla="*/ 273543 w 702823"/>
                  <a:gd name="connsiteY5" fmla="*/ 682138 h 719725"/>
                  <a:gd name="connsiteX6" fmla="*/ 688736 w 702823"/>
                  <a:gd name="connsiteY6" fmla="*/ 474556 h 719725"/>
                  <a:gd name="connsiteX7" fmla="*/ 546717 w 702823"/>
                  <a:gd name="connsiteY7" fmla="*/ 46656 h 719725"/>
                  <a:gd name="connsiteX8" fmla="*/ 46181 w 702823"/>
                  <a:gd name="connsiteY8" fmla="*/ 225493 h 719725"/>
                  <a:gd name="connsiteX9" fmla="*/ 367194 w 702823"/>
                  <a:gd name="connsiteY9" fmla="*/ 719445 h 719725"/>
                  <a:gd name="connsiteX10" fmla="*/ 367232 w 702823"/>
                  <a:gd name="connsiteY10" fmla="*/ 648071 h 719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02823" h="719725">
                    <a:moveTo>
                      <a:pt x="367222" y="648072"/>
                    </a:moveTo>
                    <a:cubicBezTo>
                      <a:pt x="122940" y="657678"/>
                      <a:pt x="-11957" y="403643"/>
                      <a:pt x="143308" y="209346"/>
                    </a:cubicBezTo>
                    <a:cubicBezTo>
                      <a:pt x="233549" y="96415"/>
                      <a:pt x="413798" y="18763"/>
                      <a:pt x="533930" y="127793"/>
                    </a:cubicBezTo>
                    <a:cubicBezTo>
                      <a:pt x="620804" y="206668"/>
                      <a:pt x="646176" y="345554"/>
                      <a:pt x="619808" y="455615"/>
                    </a:cubicBezTo>
                    <a:cubicBezTo>
                      <a:pt x="582724" y="610841"/>
                      <a:pt x="430606" y="642486"/>
                      <a:pt x="292525" y="613291"/>
                    </a:cubicBezTo>
                    <a:cubicBezTo>
                      <a:pt x="247596" y="603761"/>
                      <a:pt x="228460" y="672686"/>
                      <a:pt x="273543" y="682138"/>
                    </a:cubicBezTo>
                    <a:cubicBezTo>
                      <a:pt x="455437" y="720600"/>
                      <a:pt x="633931" y="667557"/>
                      <a:pt x="688736" y="474556"/>
                    </a:cubicBezTo>
                    <a:cubicBezTo>
                      <a:pt x="731828" y="322779"/>
                      <a:pt x="673695" y="140189"/>
                      <a:pt x="546717" y="46656"/>
                    </a:cubicBezTo>
                    <a:cubicBezTo>
                      <a:pt x="376227" y="-78836"/>
                      <a:pt x="136197" y="71991"/>
                      <a:pt x="46181" y="225493"/>
                    </a:cubicBezTo>
                    <a:cubicBezTo>
                      <a:pt x="-95378" y="466826"/>
                      <a:pt x="110360" y="729507"/>
                      <a:pt x="367194" y="719445"/>
                    </a:cubicBezTo>
                    <a:cubicBezTo>
                      <a:pt x="413118" y="717685"/>
                      <a:pt x="413309" y="646235"/>
                      <a:pt x="367232" y="648071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69696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94817D0E-5F05-A026-A002-02F92295B276}"/>
                  </a:ext>
                </a:extLst>
              </p:cNvPr>
              <p:cNvSpPr/>
              <p:nvPr/>
            </p:nvSpPr>
            <p:spPr>
              <a:xfrm>
                <a:off x="24856245" y="584752"/>
                <a:ext cx="120183" cy="1271322"/>
              </a:xfrm>
              <a:custGeom>
                <a:avLst/>
                <a:gdLst>
                  <a:gd name="connsiteX0" fmla="*/ 71453 w 120183"/>
                  <a:gd name="connsiteY0" fmla="*/ 1236751 h 1271322"/>
                  <a:gd name="connsiteX1" fmla="*/ 119559 w 120183"/>
                  <a:gd name="connsiteY1" fmla="*/ 34543 h 1271322"/>
                  <a:gd name="connsiteX2" fmla="*/ 48108 w 120183"/>
                  <a:gd name="connsiteY2" fmla="*/ 34543 h 1271322"/>
                  <a:gd name="connsiteX3" fmla="*/ 3 w 120183"/>
                  <a:gd name="connsiteY3" fmla="*/ 1236751 h 1271322"/>
                  <a:gd name="connsiteX4" fmla="*/ 71453 w 120183"/>
                  <a:gd name="connsiteY4" fmla="*/ 1236751 h 1271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183" h="1271322">
                    <a:moveTo>
                      <a:pt x="71453" y="1236751"/>
                    </a:moveTo>
                    <a:cubicBezTo>
                      <a:pt x="75854" y="835372"/>
                      <a:pt x="126333" y="436138"/>
                      <a:pt x="119559" y="34543"/>
                    </a:cubicBezTo>
                    <a:cubicBezTo>
                      <a:pt x="118755" y="-11457"/>
                      <a:pt x="47305" y="-11572"/>
                      <a:pt x="48108" y="34543"/>
                    </a:cubicBezTo>
                    <a:cubicBezTo>
                      <a:pt x="54920" y="436187"/>
                      <a:pt x="4405" y="835460"/>
                      <a:pt x="3" y="1236751"/>
                    </a:cubicBezTo>
                    <a:cubicBezTo>
                      <a:pt x="-495" y="1282866"/>
                      <a:pt x="70955" y="1282828"/>
                      <a:pt x="71453" y="1236751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69696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1991A5D9-15A6-7B91-4479-E0D52D47188E}"/>
                  </a:ext>
                </a:extLst>
              </p:cNvPr>
              <p:cNvSpPr/>
              <p:nvPr/>
            </p:nvSpPr>
            <p:spPr>
              <a:xfrm>
                <a:off x="25119653" y="1195114"/>
                <a:ext cx="816420" cy="744241"/>
              </a:xfrm>
              <a:custGeom>
                <a:avLst/>
                <a:gdLst>
                  <a:gd name="connsiteX0" fmla="*/ 71294 w 816420"/>
                  <a:gd name="connsiteY0" fmla="*/ 719952 h 744241"/>
                  <a:gd name="connsiteX1" fmla="*/ 434817 w 816420"/>
                  <a:gd name="connsiteY1" fmla="*/ 375063 h 744241"/>
                  <a:gd name="connsiteX2" fmla="*/ 807491 w 816420"/>
                  <a:gd name="connsiteY2" fmla="*/ 62436 h 744241"/>
                  <a:gd name="connsiteX3" fmla="*/ 756975 w 816420"/>
                  <a:gd name="connsiteY3" fmla="*/ 11920 h 744241"/>
                  <a:gd name="connsiteX4" fmla="*/ 308452 w 816420"/>
                  <a:gd name="connsiteY4" fmla="*/ 385397 h 744241"/>
                  <a:gd name="connsiteX5" fmla="*/ 2409 w 816420"/>
                  <a:gd name="connsiteY5" fmla="*/ 700973 h 744241"/>
                  <a:gd name="connsiteX6" fmla="*/ 71294 w 816420"/>
                  <a:gd name="connsiteY6" fmla="*/ 719955 h 744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6420" h="744241">
                    <a:moveTo>
                      <a:pt x="71294" y="719952"/>
                    </a:moveTo>
                    <a:cubicBezTo>
                      <a:pt x="129005" y="565186"/>
                      <a:pt x="314460" y="477169"/>
                      <a:pt x="434817" y="375063"/>
                    </a:cubicBezTo>
                    <a:cubicBezTo>
                      <a:pt x="555675" y="272457"/>
                      <a:pt x="704846" y="184597"/>
                      <a:pt x="807491" y="62436"/>
                    </a:cubicBezTo>
                    <a:cubicBezTo>
                      <a:pt x="836921" y="27457"/>
                      <a:pt x="786672" y="-23327"/>
                      <a:pt x="756975" y="11920"/>
                    </a:cubicBezTo>
                    <a:cubicBezTo>
                      <a:pt x="638488" y="152793"/>
                      <a:pt x="455517" y="272926"/>
                      <a:pt x="308452" y="385397"/>
                    </a:cubicBezTo>
                    <a:cubicBezTo>
                      <a:pt x="192953" y="473686"/>
                      <a:pt x="55294" y="559032"/>
                      <a:pt x="2409" y="700973"/>
                    </a:cubicBezTo>
                    <a:cubicBezTo>
                      <a:pt x="-13664" y="744256"/>
                      <a:pt x="55374" y="762779"/>
                      <a:pt x="71294" y="719955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69696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E6789F45-A35A-43BF-8306-7C8D3F7E6ECA}"/>
                  </a:ext>
                </a:extLst>
              </p:cNvPr>
              <p:cNvSpPr/>
              <p:nvPr/>
            </p:nvSpPr>
            <p:spPr>
              <a:xfrm>
                <a:off x="23779504" y="1160984"/>
                <a:ext cx="907515" cy="816655"/>
              </a:xfrm>
              <a:custGeom>
                <a:avLst/>
                <a:gdLst>
                  <a:gd name="connsiteX0" fmla="*/ 890138 w 907515"/>
                  <a:gd name="connsiteY0" fmla="*/ 749869 h 816655"/>
                  <a:gd name="connsiteX1" fmla="*/ 387348 w 907515"/>
                  <a:gd name="connsiteY1" fmla="*/ 390784 h 816655"/>
                  <a:gd name="connsiteX2" fmla="*/ 64043 w 907515"/>
                  <a:gd name="connsiteY2" fmla="*/ 69702 h 816655"/>
                  <a:gd name="connsiteX3" fmla="*/ 45061 w 907515"/>
                  <a:gd name="connsiteY3" fmla="*/ 855 h 816655"/>
                  <a:gd name="connsiteX4" fmla="*/ 26997 w 907515"/>
                  <a:gd name="connsiteY4" fmla="*/ 4567 h 816655"/>
                  <a:gd name="connsiteX5" fmla="*/ 2006 w 907515"/>
                  <a:gd name="connsiteY5" fmla="*/ 29558 h 816655"/>
                  <a:gd name="connsiteX6" fmla="*/ 36756 w 907515"/>
                  <a:gd name="connsiteY6" fmla="*/ 108662 h 816655"/>
                  <a:gd name="connsiteX7" fmla="*/ 265186 w 907515"/>
                  <a:gd name="connsiteY7" fmla="*/ 359674 h 816655"/>
                  <a:gd name="connsiteX8" fmla="*/ 854043 w 907515"/>
                  <a:gd name="connsiteY8" fmla="*/ 811607 h 816655"/>
                  <a:gd name="connsiteX9" fmla="*/ 890132 w 907515"/>
                  <a:gd name="connsiteY9" fmla="*/ 749877 h 816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07515" h="816655">
                    <a:moveTo>
                      <a:pt x="890138" y="749869"/>
                    </a:moveTo>
                    <a:cubicBezTo>
                      <a:pt x="707245" y="644667"/>
                      <a:pt x="535452" y="543972"/>
                      <a:pt x="387348" y="390784"/>
                    </a:cubicBezTo>
                    <a:cubicBezTo>
                      <a:pt x="320758" y="321975"/>
                      <a:pt x="163278" y="49305"/>
                      <a:pt x="64043" y="69702"/>
                    </a:cubicBezTo>
                    <a:cubicBezTo>
                      <a:pt x="109202" y="60441"/>
                      <a:pt x="90028" y="-8407"/>
                      <a:pt x="45061" y="855"/>
                    </a:cubicBezTo>
                    <a:cubicBezTo>
                      <a:pt x="39052" y="2041"/>
                      <a:pt x="33005" y="3304"/>
                      <a:pt x="26997" y="4567"/>
                    </a:cubicBezTo>
                    <a:cubicBezTo>
                      <a:pt x="15324" y="6978"/>
                      <a:pt x="4724" y="18115"/>
                      <a:pt x="2006" y="29558"/>
                    </a:cubicBezTo>
                    <a:cubicBezTo>
                      <a:pt x="-6413" y="64881"/>
                      <a:pt x="12913" y="84016"/>
                      <a:pt x="36756" y="108662"/>
                    </a:cubicBezTo>
                    <a:cubicBezTo>
                      <a:pt x="116090" y="190713"/>
                      <a:pt x="191864" y="271157"/>
                      <a:pt x="265186" y="359674"/>
                    </a:cubicBezTo>
                    <a:cubicBezTo>
                      <a:pt x="431198" y="559977"/>
                      <a:pt x="631276" y="683441"/>
                      <a:pt x="854043" y="811607"/>
                    </a:cubicBezTo>
                    <a:cubicBezTo>
                      <a:pt x="894073" y="834608"/>
                      <a:pt x="930048" y="772878"/>
                      <a:pt x="890132" y="749877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69696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F5B393C8-BF4F-A46A-9679-C8FD94CFDBC3}"/>
                  </a:ext>
                </a:extLst>
              </p:cNvPr>
              <p:cNvSpPr/>
              <p:nvPr/>
            </p:nvSpPr>
            <p:spPr>
              <a:xfrm>
                <a:off x="23330565" y="2109642"/>
                <a:ext cx="1259667" cy="96284"/>
              </a:xfrm>
              <a:custGeom>
                <a:avLst/>
                <a:gdLst>
                  <a:gd name="connsiteX0" fmla="*/ 1234247 w 1259667"/>
                  <a:gd name="connsiteY0" fmla="*/ 26055 h 96284"/>
                  <a:gd name="connsiteX1" fmla="*/ 695786 w 1259667"/>
                  <a:gd name="connsiteY1" fmla="*/ 12814 h 96284"/>
                  <a:gd name="connsiteX2" fmla="*/ 34558 w 1259667"/>
                  <a:gd name="connsiteY2" fmla="*/ 758 h 96284"/>
                  <a:gd name="connsiteX3" fmla="*/ 34558 w 1259667"/>
                  <a:gd name="connsiteY3" fmla="*/ 72209 h 96284"/>
                  <a:gd name="connsiteX4" fmla="*/ 563525 w 1259667"/>
                  <a:gd name="connsiteY4" fmla="*/ 83001 h 96284"/>
                  <a:gd name="connsiteX5" fmla="*/ 1215261 w 1259667"/>
                  <a:gd name="connsiteY5" fmla="*/ 94942 h 96284"/>
                  <a:gd name="connsiteX6" fmla="*/ 1234242 w 1259667"/>
                  <a:gd name="connsiteY6" fmla="*/ 26056 h 96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9667" h="96284">
                    <a:moveTo>
                      <a:pt x="1234247" y="26055"/>
                    </a:moveTo>
                    <a:cubicBezTo>
                      <a:pt x="1058124" y="-20405"/>
                      <a:pt x="875388" y="8566"/>
                      <a:pt x="695786" y="12814"/>
                    </a:cubicBezTo>
                    <a:cubicBezTo>
                      <a:pt x="475655" y="17942"/>
                      <a:pt x="254758" y="2175"/>
                      <a:pt x="34558" y="758"/>
                    </a:cubicBezTo>
                    <a:cubicBezTo>
                      <a:pt x="-11519" y="490"/>
                      <a:pt x="-11519" y="71902"/>
                      <a:pt x="34558" y="72209"/>
                    </a:cubicBezTo>
                    <a:cubicBezTo>
                      <a:pt x="210906" y="73395"/>
                      <a:pt x="387216" y="79633"/>
                      <a:pt x="563525" y="83001"/>
                    </a:cubicBezTo>
                    <a:cubicBezTo>
                      <a:pt x="776917" y="87058"/>
                      <a:pt x="1006846" y="40024"/>
                      <a:pt x="1215261" y="94942"/>
                    </a:cubicBezTo>
                    <a:cubicBezTo>
                      <a:pt x="1259922" y="106691"/>
                      <a:pt x="1278789" y="37767"/>
                      <a:pt x="1234242" y="26056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69696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EE76EC61-C707-E0E0-02B2-039DF1A77EB1}"/>
                  </a:ext>
                </a:extLst>
              </p:cNvPr>
              <p:cNvSpPr/>
              <p:nvPr/>
            </p:nvSpPr>
            <p:spPr>
              <a:xfrm>
                <a:off x="25181263" y="2051662"/>
                <a:ext cx="1200945" cy="135301"/>
              </a:xfrm>
              <a:custGeom>
                <a:avLst/>
                <a:gdLst>
                  <a:gd name="connsiteX0" fmla="*/ 25849 w 1200945"/>
                  <a:gd name="connsiteY0" fmla="*/ 116856 h 135301"/>
                  <a:gd name="connsiteX1" fmla="*/ 1156048 w 1200945"/>
                  <a:gd name="connsiteY1" fmla="*/ 80805 h 135301"/>
                  <a:gd name="connsiteX2" fmla="*/ 1175030 w 1200945"/>
                  <a:gd name="connsiteY2" fmla="*/ 11958 h 135301"/>
                  <a:gd name="connsiteX3" fmla="*/ 44831 w 1200945"/>
                  <a:gd name="connsiteY3" fmla="*/ 48008 h 135301"/>
                  <a:gd name="connsiteX4" fmla="*/ 25849 w 1200945"/>
                  <a:gd name="connsiteY4" fmla="*/ 116856 h 135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0945" h="135301">
                    <a:moveTo>
                      <a:pt x="25849" y="116856"/>
                    </a:moveTo>
                    <a:cubicBezTo>
                      <a:pt x="405146" y="188421"/>
                      <a:pt x="775909" y="24740"/>
                      <a:pt x="1156048" y="80805"/>
                    </a:cubicBezTo>
                    <a:cubicBezTo>
                      <a:pt x="1201092" y="87426"/>
                      <a:pt x="1220456" y="18616"/>
                      <a:pt x="1175030" y="11958"/>
                    </a:cubicBezTo>
                    <a:cubicBezTo>
                      <a:pt x="794930" y="-44108"/>
                      <a:pt x="422139" y="119148"/>
                      <a:pt x="44831" y="48008"/>
                    </a:cubicBezTo>
                    <a:cubicBezTo>
                      <a:pt x="-213" y="39474"/>
                      <a:pt x="-19424" y="108322"/>
                      <a:pt x="25849" y="116856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69696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20C100D3-EB10-80EA-1E18-9C44BA1BB023}"/>
                  </a:ext>
                </a:extLst>
              </p:cNvPr>
              <p:cNvSpPr/>
              <p:nvPr/>
            </p:nvSpPr>
            <p:spPr>
              <a:xfrm>
                <a:off x="23857465" y="2374919"/>
                <a:ext cx="793577" cy="924242"/>
              </a:xfrm>
              <a:custGeom>
                <a:avLst/>
                <a:gdLst>
                  <a:gd name="connsiteX0" fmla="*/ 727138 w 793577"/>
                  <a:gd name="connsiteY0" fmla="*/ 17659 h 924242"/>
                  <a:gd name="connsiteX1" fmla="*/ 465328 w 793577"/>
                  <a:gd name="connsiteY1" fmla="*/ 314248 h 924242"/>
                  <a:gd name="connsiteX2" fmla="*/ 11329 w 793577"/>
                  <a:gd name="connsiteY2" fmla="*/ 864034 h 924242"/>
                  <a:gd name="connsiteX3" fmla="*/ 61845 w 793577"/>
                  <a:gd name="connsiteY3" fmla="*/ 914550 h 924242"/>
                  <a:gd name="connsiteX4" fmla="*/ 493948 w 793577"/>
                  <a:gd name="connsiteY4" fmla="*/ 394998 h 924242"/>
                  <a:gd name="connsiteX5" fmla="*/ 788862 w 793577"/>
                  <a:gd name="connsiteY5" fmla="*/ 53704 h 924242"/>
                  <a:gd name="connsiteX6" fmla="*/ 727132 w 793577"/>
                  <a:gd name="connsiteY6" fmla="*/ 17654 h 924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3577" h="924242">
                    <a:moveTo>
                      <a:pt x="727138" y="17659"/>
                    </a:moveTo>
                    <a:cubicBezTo>
                      <a:pt x="665829" y="129258"/>
                      <a:pt x="542795" y="211731"/>
                      <a:pt x="465328" y="314248"/>
                    </a:cubicBezTo>
                    <a:cubicBezTo>
                      <a:pt x="321320" y="504949"/>
                      <a:pt x="188902" y="701960"/>
                      <a:pt x="11329" y="864034"/>
                    </a:cubicBezTo>
                    <a:cubicBezTo>
                      <a:pt x="-22808" y="895110"/>
                      <a:pt x="27900" y="945511"/>
                      <a:pt x="61845" y="914550"/>
                    </a:cubicBezTo>
                    <a:cubicBezTo>
                      <a:pt x="229817" y="761313"/>
                      <a:pt x="360276" y="577577"/>
                      <a:pt x="493948" y="394998"/>
                    </a:cubicBezTo>
                    <a:cubicBezTo>
                      <a:pt x="580247" y="277089"/>
                      <a:pt x="718900" y="181028"/>
                      <a:pt x="788862" y="53704"/>
                    </a:cubicBezTo>
                    <a:cubicBezTo>
                      <a:pt x="810981" y="13291"/>
                      <a:pt x="749328" y="-22683"/>
                      <a:pt x="727132" y="17654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69696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3374F91C-9B6E-6F60-7ED3-4C198F65C388}"/>
                  </a:ext>
                </a:extLst>
              </p:cNvPr>
              <p:cNvSpPr/>
              <p:nvPr/>
            </p:nvSpPr>
            <p:spPr>
              <a:xfrm>
                <a:off x="25107955" y="2388087"/>
                <a:ext cx="1032107" cy="841374"/>
              </a:xfrm>
              <a:custGeom>
                <a:avLst/>
                <a:gdLst>
                  <a:gd name="connsiteX0" fmla="*/ 18429 w 1032107"/>
                  <a:gd name="connsiteY0" fmla="*/ 65429 h 841374"/>
                  <a:gd name="connsiteX1" fmla="*/ 980274 w 1032107"/>
                  <a:gd name="connsiteY1" fmla="*/ 834848 h 841374"/>
                  <a:gd name="connsiteX2" fmla="*/ 1016324 w 1032107"/>
                  <a:gd name="connsiteY2" fmla="*/ 773194 h 841374"/>
                  <a:gd name="connsiteX3" fmla="*/ 54480 w 1032107"/>
                  <a:gd name="connsiteY3" fmla="*/ 3776 h 841374"/>
                  <a:gd name="connsiteX4" fmla="*/ 18429 w 1032107"/>
                  <a:gd name="connsiteY4" fmla="*/ 65429 h 841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2107" h="841374">
                    <a:moveTo>
                      <a:pt x="18429" y="65429"/>
                    </a:moveTo>
                    <a:cubicBezTo>
                      <a:pt x="398147" y="244031"/>
                      <a:pt x="643154" y="596424"/>
                      <a:pt x="980274" y="834848"/>
                    </a:cubicBezTo>
                    <a:cubicBezTo>
                      <a:pt x="1018008" y="861523"/>
                      <a:pt x="1053600" y="799524"/>
                      <a:pt x="1016324" y="773194"/>
                    </a:cubicBezTo>
                    <a:cubicBezTo>
                      <a:pt x="678548" y="534232"/>
                      <a:pt x="435383" y="182877"/>
                      <a:pt x="54480" y="3776"/>
                    </a:cubicBezTo>
                    <a:cubicBezTo>
                      <a:pt x="13071" y="-15742"/>
                      <a:pt x="-23208" y="45797"/>
                      <a:pt x="18429" y="65429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69696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23656B34-6FF6-3D36-017E-7F0EBD239F35}"/>
                  </a:ext>
                </a:extLst>
              </p:cNvPr>
              <p:cNvSpPr/>
              <p:nvPr/>
            </p:nvSpPr>
            <p:spPr>
              <a:xfrm>
                <a:off x="24816934" y="2592258"/>
                <a:ext cx="123018" cy="1139382"/>
              </a:xfrm>
              <a:custGeom>
                <a:avLst/>
                <a:gdLst>
                  <a:gd name="connsiteX0" fmla="*/ 52667 w 123018"/>
                  <a:gd name="connsiteY0" fmla="*/ 25263 h 1139382"/>
                  <a:gd name="connsiteX1" fmla="*/ 27333 w 123018"/>
                  <a:gd name="connsiteY1" fmla="*/ 1104810 h 1139382"/>
                  <a:gd name="connsiteX2" fmla="*/ 98783 w 123018"/>
                  <a:gd name="connsiteY2" fmla="*/ 1104810 h 1139382"/>
                  <a:gd name="connsiteX3" fmla="*/ 121516 w 123018"/>
                  <a:gd name="connsiteY3" fmla="*/ 44270 h 1139382"/>
                  <a:gd name="connsiteX4" fmla="*/ 52668 w 123018"/>
                  <a:gd name="connsiteY4" fmla="*/ 25288 h 1139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018" h="1139382">
                    <a:moveTo>
                      <a:pt x="52667" y="25263"/>
                    </a:moveTo>
                    <a:cubicBezTo>
                      <a:pt x="-45569" y="376354"/>
                      <a:pt x="22893" y="746617"/>
                      <a:pt x="27333" y="1104810"/>
                    </a:cubicBezTo>
                    <a:cubicBezTo>
                      <a:pt x="27907" y="1150887"/>
                      <a:pt x="99357" y="1150925"/>
                      <a:pt x="98783" y="1104810"/>
                    </a:cubicBezTo>
                    <a:cubicBezTo>
                      <a:pt x="94459" y="753798"/>
                      <a:pt x="25305" y="388277"/>
                      <a:pt x="121516" y="44270"/>
                    </a:cubicBezTo>
                    <a:cubicBezTo>
                      <a:pt x="133991" y="-201"/>
                      <a:pt x="65067" y="-19067"/>
                      <a:pt x="52668" y="25288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69696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50D359BC-5251-9391-025E-89C9CCBCF468}"/>
                  </a:ext>
                </a:extLst>
              </p:cNvPr>
              <p:cNvSpPr/>
              <p:nvPr/>
            </p:nvSpPr>
            <p:spPr>
              <a:xfrm>
                <a:off x="24585399" y="3662306"/>
                <a:ext cx="564900" cy="596800"/>
              </a:xfrm>
              <a:custGeom>
                <a:avLst/>
                <a:gdLst>
                  <a:gd name="connsiteX0" fmla="*/ 270487 w 564900"/>
                  <a:gd name="connsiteY0" fmla="*/ 47106 h 596800"/>
                  <a:gd name="connsiteX1" fmla="*/ 303246 w 564900"/>
                  <a:gd name="connsiteY1" fmla="*/ 595168 h 596800"/>
                  <a:gd name="connsiteX2" fmla="*/ 264555 w 564900"/>
                  <a:gd name="connsiteY2" fmla="*/ 27963 h 596800"/>
                  <a:gd name="connsiteX3" fmla="*/ 300606 w 564900"/>
                  <a:gd name="connsiteY3" fmla="*/ 89616 h 596800"/>
                  <a:gd name="connsiteX4" fmla="*/ 284494 w 564900"/>
                  <a:gd name="connsiteY4" fmla="*/ 525628 h 596800"/>
                  <a:gd name="connsiteX5" fmla="*/ 270564 w 564900"/>
                  <a:gd name="connsiteY5" fmla="*/ 118547 h 596800"/>
                  <a:gd name="connsiteX6" fmla="*/ 270487 w 564900"/>
                  <a:gd name="connsiteY6" fmla="*/ 47096 h 59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64900" h="596800">
                    <a:moveTo>
                      <a:pt x="270487" y="47106"/>
                    </a:moveTo>
                    <a:cubicBezTo>
                      <a:pt x="-117951" y="7229"/>
                      <a:pt x="-71228" y="632789"/>
                      <a:pt x="303246" y="595168"/>
                    </a:cubicBezTo>
                    <a:cubicBezTo>
                      <a:pt x="684492" y="556859"/>
                      <a:pt x="629726" y="-147269"/>
                      <a:pt x="264555" y="27963"/>
                    </a:cubicBezTo>
                    <a:cubicBezTo>
                      <a:pt x="222994" y="47902"/>
                      <a:pt x="259312" y="109439"/>
                      <a:pt x="300606" y="89616"/>
                    </a:cubicBezTo>
                    <a:cubicBezTo>
                      <a:pt x="546181" y="-28214"/>
                      <a:pt x="574965" y="496462"/>
                      <a:pt x="284494" y="525628"/>
                    </a:cubicBezTo>
                    <a:cubicBezTo>
                      <a:pt x="21314" y="552034"/>
                      <a:pt x="-23273" y="88391"/>
                      <a:pt x="270564" y="118547"/>
                    </a:cubicBezTo>
                    <a:cubicBezTo>
                      <a:pt x="316259" y="123216"/>
                      <a:pt x="315875" y="51804"/>
                      <a:pt x="270487" y="47096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69696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2DCF9D88-72BB-5FCC-BEAD-A1EDC6523C2F}"/>
                  </a:ext>
                </a:extLst>
              </p:cNvPr>
              <p:cNvSpPr/>
              <p:nvPr/>
            </p:nvSpPr>
            <p:spPr>
              <a:xfrm>
                <a:off x="23222906" y="3167453"/>
                <a:ext cx="726214" cy="648558"/>
              </a:xfrm>
              <a:custGeom>
                <a:avLst/>
                <a:gdLst>
                  <a:gd name="connsiteX0" fmla="*/ 671193 w 726214"/>
                  <a:gd name="connsiteY0" fmla="*/ 49065 h 648558"/>
                  <a:gd name="connsiteX1" fmla="*/ 89792 w 726214"/>
                  <a:gd name="connsiteY1" fmla="*/ 64105 h 648558"/>
                  <a:gd name="connsiteX2" fmla="*/ 140079 w 726214"/>
                  <a:gd name="connsiteY2" fmla="*/ 593072 h 648558"/>
                  <a:gd name="connsiteX3" fmla="*/ 648384 w 726214"/>
                  <a:gd name="connsiteY3" fmla="*/ 71571 h 648558"/>
                  <a:gd name="connsiteX4" fmla="*/ 597868 w 726214"/>
                  <a:gd name="connsiteY4" fmla="*/ 122087 h 648558"/>
                  <a:gd name="connsiteX5" fmla="*/ 155576 w 726214"/>
                  <a:gd name="connsiteY5" fmla="*/ 510837 h 648558"/>
                  <a:gd name="connsiteX6" fmla="*/ 232843 w 726214"/>
                  <a:gd name="connsiteY6" fmla="*/ 82820 h 648558"/>
                  <a:gd name="connsiteX7" fmla="*/ 671226 w 726214"/>
                  <a:gd name="connsiteY7" fmla="*/ 120554 h 648558"/>
                  <a:gd name="connsiteX8" fmla="*/ 671187 w 726214"/>
                  <a:gd name="connsiteY8" fmla="*/ 49066 h 648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6214" h="648558">
                    <a:moveTo>
                      <a:pt x="671193" y="49065"/>
                    </a:moveTo>
                    <a:cubicBezTo>
                      <a:pt x="497980" y="26945"/>
                      <a:pt x="243871" y="-57283"/>
                      <a:pt x="89792" y="64105"/>
                    </a:cubicBezTo>
                    <a:cubicBezTo>
                      <a:pt x="-62564" y="184120"/>
                      <a:pt x="-4391" y="487411"/>
                      <a:pt x="140079" y="593072"/>
                    </a:cubicBezTo>
                    <a:cubicBezTo>
                      <a:pt x="430583" y="805622"/>
                      <a:pt x="916042" y="359048"/>
                      <a:pt x="648384" y="71571"/>
                    </a:cubicBezTo>
                    <a:cubicBezTo>
                      <a:pt x="616964" y="37778"/>
                      <a:pt x="566485" y="88448"/>
                      <a:pt x="597868" y="122087"/>
                    </a:cubicBezTo>
                    <a:cubicBezTo>
                      <a:pt x="817382" y="357796"/>
                      <a:pt x="365107" y="724386"/>
                      <a:pt x="155576" y="510837"/>
                    </a:cubicBezTo>
                    <a:cubicBezTo>
                      <a:pt x="29095" y="381907"/>
                      <a:pt x="36364" y="121479"/>
                      <a:pt x="232843" y="82820"/>
                    </a:cubicBezTo>
                    <a:cubicBezTo>
                      <a:pt x="375666" y="54767"/>
                      <a:pt x="529853" y="102491"/>
                      <a:pt x="671226" y="120554"/>
                    </a:cubicBezTo>
                    <a:cubicBezTo>
                      <a:pt x="716767" y="126333"/>
                      <a:pt x="716193" y="54807"/>
                      <a:pt x="671187" y="49066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69696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FC91204E-E4C4-4F75-2E29-E10633DC8FC1}"/>
                  </a:ext>
                </a:extLst>
              </p:cNvPr>
              <p:cNvSpPr/>
              <p:nvPr/>
            </p:nvSpPr>
            <p:spPr>
              <a:xfrm>
                <a:off x="22726906" y="1845573"/>
                <a:ext cx="651469" cy="644242"/>
              </a:xfrm>
              <a:custGeom>
                <a:avLst/>
                <a:gdLst>
                  <a:gd name="connsiteX0" fmla="*/ 649904 w 651469"/>
                  <a:gd name="connsiteY0" fmla="*/ 324610 h 644242"/>
                  <a:gd name="connsiteX1" fmla="*/ 333408 w 651469"/>
                  <a:gd name="connsiteY1" fmla="*/ 40 h 644242"/>
                  <a:gd name="connsiteX2" fmla="*/ 1 w 651469"/>
                  <a:gd name="connsiteY2" fmla="*/ 340952 h 644242"/>
                  <a:gd name="connsiteX3" fmla="*/ 323571 w 651469"/>
                  <a:gd name="connsiteY3" fmla="*/ 642517 h 644242"/>
                  <a:gd name="connsiteX4" fmla="*/ 637844 w 651469"/>
                  <a:gd name="connsiteY4" fmla="*/ 252434 h 644242"/>
                  <a:gd name="connsiteX5" fmla="*/ 566394 w 651469"/>
                  <a:gd name="connsiteY5" fmla="*/ 252434 h 644242"/>
                  <a:gd name="connsiteX6" fmla="*/ 331566 w 651469"/>
                  <a:gd name="connsiteY6" fmla="*/ 569499 h 644242"/>
                  <a:gd name="connsiteX7" fmla="*/ 71403 w 651469"/>
                  <a:gd name="connsiteY7" fmla="*/ 340912 h 644242"/>
                  <a:gd name="connsiteX8" fmla="*/ 578444 w 651469"/>
                  <a:gd name="connsiteY8" fmla="*/ 324571 h 644242"/>
                  <a:gd name="connsiteX9" fmla="*/ 649895 w 651469"/>
                  <a:gd name="connsiteY9" fmla="*/ 324609 h 644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1469" h="644242">
                    <a:moveTo>
                      <a:pt x="649904" y="324610"/>
                    </a:moveTo>
                    <a:cubicBezTo>
                      <a:pt x="668312" y="128167"/>
                      <a:pt x="522003" y="2754"/>
                      <a:pt x="333408" y="40"/>
                    </a:cubicBezTo>
                    <a:cubicBezTo>
                      <a:pt x="132909" y="-2830"/>
                      <a:pt x="-459" y="148300"/>
                      <a:pt x="1" y="340952"/>
                    </a:cubicBezTo>
                    <a:cubicBezTo>
                      <a:pt x="384" y="523198"/>
                      <a:pt x="140718" y="661387"/>
                      <a:pt x="323571" y="642517"/>
                    </a:cubicBezTo>
                    <a:cubicBezTo>
                      <a:pt x="522228" y="622043"/>
                      <a:pt x="632789" y="437120"/>
                      <a:pt x="637844" y="252434"/>
                    </a:cubicBezTo>
                    <a:cubicBezTo>
                      <a:pt x="639107" y="206319"/>
                      <a:pt x="567657" y="206434"/>
                      <a:pt x="566394" y="252434"/>
                    </a:cubicBezTo>
                    <a:cubicBezTo>
                      <a:pt x="562337" y="402948"/>
                      <a:pt x="484610" y="534749"/>
                      <a:pt x="331566" y="569499"/>
                    </a:cubicBezTo>
                    <a:cubicBezTo>
                      <a:pt x="180171" y="603827"/>
                      <a:pt x="79750" y="479641"/>
                      <a:pt x="71403" y="340912"/>
                    </a:cubicBezTo>
                    <a:cubicBezTo>
                      <a:pt x="50813" y="236"/>
                      <a:pt x="610853" y="-21543"/>
                      <a:pt x="578444" y="324571"/>
                    </a:cubicBezTo>
                    <a:cubicBezTo>
                      <a:pt x="574158" y="370495"/>
                      <a:pt x="645609" y="370035"/>
                      <a:pt x="649895" y="324609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69696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BC4E7C9E-0063-44D1-D8F3-09AD79BD1E56}"/>
                  </a:ext>
                </a:extLst>
              </p:cNvPr>
              <p:cNvSpPr/>
              <p:nvPr/>
            </p:nvSpPr>
            <p:spPr>
              <a:xfrm>
                <a:off x="24586199" y="33877"/>
                <a:ext cx="682939" cy="620087"/>
              </a:xfrm>
              <a:custGeom>
                <a:avLst/>
                <a:gdLst>
                  <a:gd name="connsiteX0" fmla="*/ 363445 w 682939"/>
                  <a:gd name="connsiteY0" fmla="*/ 550844 h 620087"/>
                  <a:gd name="connsiteX1" fmla="*/ 79367 w 682939"/>
                  <a:gd name="connsiteY1" fmla="*/ 234465 h 620087"/>
                  <a:gd name="connsiteX2" fmla="*/ 524333 w 682939"/>
                  <a:gd name="connsiteY2" fmla="*/ 120034 h 620087"/>
                  <a:gd name="connsiteX3" fmla="*/ 311853 w 682939"/>
                  <a:gd name="connsiteY3" fmla="*/ 518386 h 620087"/>
                  <a:gd name="connsiteX4" fmla="*/ 275803 w 682939"/>
                  <a:gd name="connsiteY4" fmla="*/ 580039 h 620087"/>
                  <a:gd name="connsiteX5" fmla="*/ 546791 w 682939"/>
                  <a:gd name="connsiteY5" fmla="*/ 50073 h 620087"/>
                  <a:gd name="connsiteX6" fmla="*/ 14797 w 682939"/>
                  <a:gd name="connsiteY6" fmla="*/ 199058 h 620087"/>
                  <a:gd name="connsiteX7" fmla="*/ 344451 w 682939"/>
                  <a:gd name="connsiteY7" fmla="*/ 619688 h 620087"/>
                  <a:gd name="connsiteX8" fmla="*/ 363433 w 682939"/>
                  <a:gd name="connsiteY8" fmla="*/ 550841 h 620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2939" h="620087">
                    <a:moveTo>
                      <a:pt x="363445" y="550844"/>
                    </a:moveTo>
                    <a:cubicBezTo>
                      <a:pt x="211815" y="529987"/>
                      <a:pt x="48555" y="405376"/>
                      <a:pt x="79367" y="234465"/>
                    </a:cubicBezTo>
                    <a:cubicBezTo>
                      <a:pt x="111896" y="53864"/>
                      <a:pt x="399302" y="43920"/>
                      <a:pt x="524333" y="120034"/>
                    </a:cubicBezTo>
                    <a:cubicBezTo>
                      <a:pt x="735736" y="248739"/>
                      <a:pt x="555600" y="655585"/>
                      <a:pt x="311853" y="518386"/>
                    </a:cubicBezTo>
                    <a:cubicBezTo>
                      <a:pt x="271669" y="495768"/>
                      <a:pt x="235658" y="557460"/>
                      <a:pt x="275803" y="580039"/>
                    </a:cubicBezTo>
                    <a:cubicBezTo>
                      <a:pt x="608749" y="767488"/>
                      <a:pt x="844340" y="231212"/>
                      <a:pt x="546791" y="50073"/>
                    </a:cubicBezTo>
                    <a:cubicBezTo>
                      <a:pt x="379358" y="-51876"/>
                      <a:pt x="84719" y="3842"/>
                      <a:pt x="14797" y="199058"/>
                    </a:cubicBezTo>
                    <a:cubicBezTo>
                      <a:pt x="-59561" y="406522"/>
                      <a:pt x="161254" y="594422"/>
                      <a:pt x="344451" y="619688"/>
                    </a:cubicBezTo>
                    <a:cubicBezTo>
                      <a:pt x="389418" y="625926"/>
                      <a:pt x="408936" y="557117"/>
                      <a:pt x="363433" y="550841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69696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D15CF986-4DF7-ABFA-BD91-27DA5CA0EA52}"/>
                  </a:ext>
                </a:extLst>
              </p:cNvPr>
              <p:cNvSpPr/>
              <p:nvPr/>
            </p:nvSpPr>
            <p:spPr>
              <a:xfrm>
                <a:off x="23291641" y="640645"/>
                <a:ext cx="690245" cy="615208"/>
              </a:xfrm>
              <a:custGeom>
                <a:avLst/>
                <a:gdLst>
                  <a:gd name="connsiteX0" fmla="*/ 484795 w 690245"/>
                  <a:gd name="connsiteY0" fmla="*/ 521216 h 615208"/>
                  <a:gd name="connsiteX1" fmla="*/ 80859 w 690245"/>
                  <a:gd name="connsiteY1" fmla="*/ 395538 h 615208"/>
                  <a:gd name="connsiteX2" fmla="*/ 339062 w 690245"/>
                  <a:gd name="connsiteY2" fmla="*/ 72007 h 615208"/>
                  <a:gd name="connsiteX3" fmla="*/ 598647 w 690245"/>
                  <a:gd name="connsiteY3" fmla="*/ 222021 h 615208"/>
                  <a:gd name="connsiteX4" fmla="*/ 440208 w 690245"/>
                  <a:gd name="connsiteY4" fmla="*/ 512800 h 615208"/>
                  <a:gd name="connsiteX5" fmla="*/ 476259 w 690245"/>
                  <a:gd name="connsiteY5" fmla="*/ 574453 h 615208"/>
                  <a:gd name="connsiteX6" fmla="*/ 666000 w 690245"/>
                  <a:gd name="connsiteY6" fmla="*/ 197871 h 615208"/>
                  <a:gd name="connsiteX7" fmla="*/ 299714 w 690245"/>
                  <a:gd name="connsiteY7" fmla="*/ 4877 h 615208"/>
                  <a:gd name="connsiteX8" fmla="*/ 11962 w 690245"/>
                  <a:gd name="connsiteY8" fmla="*/ 414515 h 615208"/>
                  <a:gd name="connsiteX9" fmla="*/ 503808 w 690245"/>
                  <a:gd name="connsiteY9" fmla="*/ 590021 h 615208"/>
                  <a:gd name="connsiteX10" fmla="*/ 484788 w 690245"/>
                  <a:gd name="connsiteY10" fmla="*/ 521212 h 615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90245" h="615208">
                    <a:moveTo>
                      <a:pt x="484795" y="521216"/>
                    </a:moveTo>
                    <a:cubicBezTo>
                      <a:pt x="348321" y="570125"/>
                      <a:pt x="144344" y="547660"/>
                      <a:pt x="80859" y="395538"/>
                    </a:cubicBezTo>
                    <a:cubicBezTo>
                      <a:pt x="17980" y="245064"/>
                      <a:pt x="200756" y="82294"/>
                      <a:pt x="339062" y="72007"/>
                    </a:cubicBezTo>
                    <a:cubicBezTo>
                      <a:pt x="445871" y="64047"/>
                      <a:pt x="549240" y="129718"/>
                      <a:pt x="598647" y="222021"/>
                    </a:cubicBezTo>
                    <a:cubicBezTo>
                      <a:pt x="669332" y="353979"/>
                      <a:pt x="549738" y="460983"/>
                      <a:pt x="440208" y="512800"/>
                    </a:cubicBezTo>
                    <a:cubicBezTo>
                      <a:pt x="398608" y="532509"/>
                      <a:pt x="434888" y="594086"/>
                      <a:pt x="476259" y="574453"/>
                    </a:cubicBezTo>
                    <a:cubicBezTo>
                      <a:pt x="620845" y="506026"/>
                      <a:pt x="744113" y="363697"/>
                      <a:pt x="666000" y="197871"/>
                    </a:cubicBezTo>
                    <a:cubicBezTo>
                      <a:pt x="603084" y="64385"/>
                      <a:pt x="446671" y="-21918"/>
                      <a:pt x="299714" y="4877"/>
                    </a:cubicBezTo>
                    <a:cubicBezTo>
                      <a:pt x="123522" y="36985"/>
                      <a:pt x="-47242" y="230329"/>
                      <a:pt x="11962" y="414515"/>
                    </a:cubicBezTo>
                    <a:cubicBezTo>
                      <a:pt x="74266" y="608352"/>
                      <a:pt x="337717" y="649568"/>
                      <a:pt x="503808" y="590021"/>
                    </a:cubicBezTo>
                    <a:cubicBezTo>
                      <a:pt x="546785" y="574675"/>
                      <a:pt x="528263" y="505635"/>
                      <a:pt x="484788" y="521212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69696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217015C9-A677-CA4B-07A9-B571E2B09BC2}"/>
                  </a:ext>
                </a:extLst>
              </p:cNvPr>
              <p:cNvSpPr/>
              <p:nvPr/>
            </p:nvSpPr>
            <p:spPr>
              <a:xfrm>
                <a:off x="25816475" y="685665"/>
                <a:ext cx="687296" cy="653595"/>
              </a:xfrm>
              <a:custGeom>
                <a:avLst/>
                <a:gdLst>
                  <a:gd name="connsiteX0" fmla="*/ 131889 w 687296"/>
                  <a:gd name="connsiteY0" fmla="*/ 513131 h 653595"/>
                  <a:gd name="connsiteX1" fmla="*/ 74064 w 687296"/>
                  <a:gd name="connsiteY1" fmla="*/ 286308 h 653595"/>
                  <a:gd name="connsiteX2" fmla="*/ 258260 w 687296"/>
                  <a:gd name="connsiteY2" fmla="*/ 76512 h 653595"/>
                  <a:gd name="connsiteX3" fmla="*/ 612985 w 687296"/>
                  <a:gd name="connsiteY3" fmla="*/ 329787 h 653595"/>
                  <a:gd name="connsiteX4" fmla="*/ 452439 w 687296"/>
                  <a:gd name="connsiteY4" fmla="*/ 575598 h 653595"/>
                  <a:gd name="connsiteX5" fmla="*/ 152362 w 687296"/>
                  <a:gd name="connsiteY5" fmla="*/ 444561 h 653595"/>
                  <a:gd name="connsiteX6" fmla="*/ 90709 w 687296"/>
                  <a:gd name="connsiteY6" fmla="*/ 480611 h 653595"/>
                  <a:gd name="connsiteX7" fmla="*/ 488179 w 687296"/>
                  <a:gd name="connsiteY7" fmla="*/ 639815 h 653595"/>
                  <a:gd name="connsiteX8" fmla="*/ 676392 w 687296"/>
                  <a:gd name="connsiteY8" fmla="*/ 289763 h 653595"/>
                  <a:gd name="connsiteX9" fmla="*/ 239312 w 687296"/>
                  <a:gd name="connsiteY9" fmla="*/ 7596 h 653595"/>
                  <a:gd name="connsiteX10" fmla="*/ 14095 w 687296"/>
                  <a:gd name="connsiteY10" fmla="*/ 204303 h 653595"/>
                  <a:gd name="connsiteX11" fmla="*/ 63081 w 687296"/>
                  <a:gd name="connsiteY11" fmla="*/ 532046 h 653595"/>
                  <a:gd name="connsiteX12" fmla="*/ 131890 w 687296"/>
                  <a:gd name="connsiteY12" fmla="*/ 513141 h 653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87296" h="653595">
                    <a:moveTo>
                      <a:pt x="131889" y="513131"/>
                    </a:moveTo>
                    <a:cubicBezTo>
                      <a:pt x="108354" y="438657"/>
                      <a:pt x="79039" y="364949"/>
                      <a:pt x="74064" y="286308"/>
                    </a:cubicBezTo>
                    <a:cubicBezTo>
                      <a:pt x="67328" y="180342"/>
                      <a:pt x="166639" y="104100"/>
                      <a:pt x="258260" y="76512"/>
                    </a:cubicBezTo>
                    <a:cubicBezTo>
                      <a:pt x="429866" y="24924"/>
                      <a:pt x="573375" y="179225"/>
                      <a:pt x="612985" y="329787"/>
                    </a:cubicBezTo>
                    <a:cubicBezTo>
                      <a:pt x="644251" y="448656"/>
                      <a:pt x="561817" y="545060"/>
                      <a:pt x="452439" y="575598"/>
                    </a:cubicBezTo>
                    <a:cubicBezTo>
                      <a:pt x="332689" y="609046"/>
                      <a:pt x="214858" y="545441"/>
                      <a:pt x="152362" y="444561"/>
                    </a:cubicBezTo>
                    <a:cubicBezTo>
                      <a:pt x="128175" y="405487"/>
                      <a:pt x="66370" y="441308"/>
                      <a:pt x="90709" y="480611"/>
                    </a:cubicBezTo>
                    <a:cubicBezTo>
                      <a:pt x="176472" y="619074"/>
                      <a:pt x="329779" y="684127"/>
                      <a:pt x="488179" y="639815"/>
                    </a:cubicBezTo>
                    <a:cubicBezTo>
                      <a:pt x="645619" y="595881"/>
                      <a:pt x="716188" y="441344"/>
                      <a:pt x="676392" y="289763"/>
                    </a:cubicBezTo>
                    <a:cubicBezTo>
                      <a:pt x="625110" y="94819"/>
                      <a:pt x="437626" y="-33239"/>
                      <a:pt x="239312" y="7596"/>
                    </a:cubicBezTo>
                    <a:cubicBezTo>
                      <a:pt x="138774" y="28300"/>
                      <a:pt x="51324" y="111729"/>
                      <a:pt x="14095" y="204303"/>
                    </a:cubicBezTo>
                    <a:cubicBezTo>
                      <a:pt x="-27237" y="306947"/>
                      <a:pt x="32503" y="435496"/>
                      <a:pt x="63081" y="532046"/>
                    </a:cubicBezTo>
                    <a:cubicBezTo>
                      <a:pt x="76935" y="575904"/>
                      <a:pt x="145897" y="557190"/>
                      <a:pt x="131890" y="513141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69696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1B6D9B6E-06B2-9284-D1A5-F906D27BBF42}"/>
                  </a:ext>
                </a:extLst>
              </p:cNvPr>
              <p:cNvSpPr/>
              <p:nvPr/>
            </p:nvSpPr>
            <p:spPr>
              <a:xfrm>
                <a:off x="26285582" y="1819457"/>
                <a:ext cx="659590" cy="615441"/>
              </a:xfrm>
              <a:custGeom>
                <a:avLst/>
                <a:gdLst>
                  <a:gd name="connsiteX0" fmla="*/ 71519 w 659590"/>
                  <a:gd name="connsiteY0" fmla="*/ 263923 h 615441"/>
                  <a:gd name="connsiteX1" fmla="*/ 546485 w 659590"/>
                  <a:gd name="connsiteY1" fmla="*/ 135914 h 615441"/>
                  <a:gd name="connsiteX2" fmla="*/ 404466 w 659590"/>
                  <a:gd name="connsiteY2" fmla="*/ 529906 h 615441"/>
                  <a:gd name="connsiteX3" fmla="*/ 119623 w 659590"/>
                  <a:gd name="connsiteY3" fmla="*/ 244946 h 615441"/>
                  <a:gd name="connsiteX4" fmla="*/ 50776 w 659590"/>
                  <a:gd name="connsiteY4" fmla="*/ 263928 h 615441"/>
                  <a:gd name="connsiteX5" fmla="*/ 365205 w 659590"/>
                  <a:gd name="connsiteY5" fmla="*/ 611727 h 615441"/>
                  <a:gd name="connsiteX6" fmla="*/ 653192 w 659590"/>
                  <a:gd name="connsiteY6" fmla="*/ 195348 h 615441"/>
                  <a:gd name="connsiteX7" fmla="*/ 2711 w 659590"/>
                  <a:gd name="connsiteY7" fmla="*/ 244946 h 615441"/>
                  <a:gd name="connsiteX8" fmla="*/ 71520 w 659590"/>
                  <a:gd name="connsiteY8" fmla="*/ 263928 h 615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59590" h="615441">
                    <a:moveTo>
                      <a:pt x="71519" y="263923"/>
                    </a:moveTo>
                    <a:cubicBezTo>
                      <a:pt x="137229" y="99214"/>
                      <a:pt x="411549" y="-3695"/>
                      <a:pt x="546485" y="135914"/>
                    </a:cubicBezTo>
                    <a:cubicBezTo>
                      <a:pt x="671281" y="265080"/>
                      <a:pt x="536994" y="474983"/>
                      <a:pt x="404466" y="529906"/>
                    </a:cubicBezTo>
                    <a:cubicBezTo>
                      <a:pt x="201253" y="614139"/>
                      <a:pt x="156892" y="379922"/>
                      <a:pt x="119623" y="244946"/>
                    </a:cubicBezTo>
                    <a:cubicBezTo>
                      <a:pt x="107377" y="200592"/>
                      <a:pt x="38452" y="219458"/>
                      <a:pt x="50776" y="263928"/>
                    </a:cubicBezTo>
                    <a:cubicBezTo>
                      <a:pt x="95054" y="424278"/>
                      <a:pt x="142892" y="646938"/>
                      <a:pt x="365205" y="611727"/>
                    </a:cubicBezTo>
                    <a:cubicBezTo>
                      <a:pt x="561070" y="580690"/>
                      <a:pt x="690461" y="387539"/>
                      <a:pt x="653192" y="195348"/>
                    </a:cubicBezTo>
                    <a:cubicBezTo>
                      <a:pt x="588096" y="-140625"/>
                      <a:pt x="96019" y="10927"/>
                      <a:pt x="2711" y="244946"/>
                    </a:cubicBezTo>
                    <a:cubicBezTo>
                      <a:pt x="-14434" y="287771"/>
                      <a:pt x="54682" y="306179"/>
                      <a:pt x="71520" y="263928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69696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9382049B-85A4-76D1-B19D-E19AB1FD03E8}"/>
                  </a:ext>
                </a:extLst>
              </p:cNvPr>
              <p:cNvSpPr/>
              <p:nvPr/>
            </p:nvSpPr>
            <p:spPr>
              <a:xfrm>
                <a:off x="25981994" y="3098815"/>
                <a:ext cx="624068" cy="597418"/>
              </a:xfrm>
              <a:custGeom>
                <a:avLst/>
                <a:gdLst>
                  <a:gd name="connsiteX0" fmla="*/ 178381 w 624068"/>
                  <a:gd name="connsiteY0" fmla="*/ 136121 h 597418"/>
                  <a:gd name="connsiteX1" fmla="*/ 486766 w 624068"/>
                  <a:gd name="connsiteY1" fmla="*/ 101564 h 597418"/>
                  <a:gd name="connsiteX2" fmla="*/ 458713 w 624068"/>
                  <a:gd name="connsiteY2" fmla="*/ 421960 h 597418"/>
                  <a:gd name="connsiteX3" fmla="*/ 156844 w 624068"/>
                  <a:gd name="connsiteY3" fmla="*/ 516832 h 597418"/>
                  <a:gd name="connsiteX4" fmla="*/ 203189 w 624068"/>
                  <a:gd name="connsiteY4" fmla="*/ 123300 h 597418"/>
                  <a:gd name="connsiteX5" fmla="*/ 141536 w 624068"/>
                  <a:gd name="connsiteY5" fmla="*/ 87249 h 597418"/>
                  <a:gd name="connsiteX6" fmla="*/ 81528 w 624068"/>
                  <a:gd name="connsiteY6" fmla="*/ 557208 h 597418"/>
                  <a:gd name="connsiteX7" fmla="*/ 509232 w 624068"/>
                  <a:gd name="connsiteY7" fmla="*/ 472441 h 597418"/>
                  <a:gd name="connsiteX8" fmla="*/ 569278 w 624068"/>
                  <a:gd name="connsiteY8" fmla="*/ 76342 h 597418"/>
                  <a:gd name="connsiteX9" fmla="*/ 142299 w 624068"/>
                  <a:gd name="connsiteY9" fmla="*/ 74467 h 597418"/>
                  <a:gd name="connsiteX10" fmla="*/ 178388 w 624068"/>
                  <a:gd name="connsiteY10" fmla="*/ 136120 h 597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24068" h="597418">
                    <a:moveTo>
                      <a:pt x="178381" y="136121"/>
                    </a:moveTo>
                    <a:cubicBezTo>
                      <a:pt x="269693" y="76114"/>
                      <a:pt x="385845" y="46722"/>
                      <a:pt x="486766" y="101564"/>
                    </a:cubicBezTo>
                    <a:cubicBezTo>
                      <a:pt x="615353" y="171407"/>
                      <a:pt x="535063" y="346492"/>
                      <a:pt x="458713" y="421960"/>
                    </a:cubicBezTo>
                    <a:cubicBezTo>
                      <a:pt x="384776" y="495055"/>
                      <a:pt x="259557" y="544650"/>
                      <a:pt x="156844" y="516832"/>
                    </a:cubicBezTo>
                    <a:cubicBezTo>
                      <a:pt x="-39863" y="463521"/>
                      <a:pt x="153476" y="215187"/>
                      <a:pt x="203189" y="123300"/>
                    </a:cubicBezTo>
                    <a:cubicBezTo>
                      <a:pt x="225118" y="82772"/>
                      <a:pt x="163427" y="46722"/>
                      <a:pt x="141536" y="87249"/>
                    </a:cubicBezTo>
                    <a:cubicBezTo>
                      <a:pt x="71540" y="216679"/>
                      <a:pt x="-101825" y="433137"/>
                      <a:pt x="81528" y="557208"/>
                    </a:cubicBezTo>
                    <a:cubicBezTo>
                      <a:pt x="216396" y="648483"/>
                      <a:pt x="400239" y="568881"/>
                      <a:pt x="509232" y="472441"/>
                    </a:cubicBezTo>
                    <a:cubicBezTo>
                      <a:pt x="618265" y="375961"/>
                      <a:pt x="671767" y="193565"/>
                      <a:pt x="569278" y="76342"/>
                    </a:cubicBezTo>
                    <a:cubicBezTo>
                      <a:pt x="462577" y="-45740"/>
                      <a:pt x="259287" y="-2418"/>
                      <a:pt x="142299" y="74467"/>
                    </a:cubicBezTo>
                    <a:cubicBezTo>
                      <a:pt x="104029" y="99572"/>
                      <a:pt x="139811" y="161493"/>
                      <a:pt x="178388" y="136120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69696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4E736D0F-BD8F-DA80-01B4-53A26803D602}"/>
                  </a:ext>
                </a:extLst>
              </p:cNvPr>
              <p:cNvSpPr/>
              <p:nvPr/>
            </p:nvSpPr>
            <p:spPr>
              <a:xfrm>
                <a:off x="23415231" y="4473671"/>
                <a:ext cx="3073898" cy="209237"/>
              </a:xfrm>
              <a:custGeom>
                <a:avLst/>
                <a:gdLst>
                  <a:gd name="connsiteX0" fmla="*/ 33980 w 3073898"/>
                  <a:gd name="connsiteY0" fmla="*/ 208891 h 209237"/>
                  <a:gd name="connsiteX1" fmla="*/ 1524420 w 3073898"/>
                  <a:gd name="connsiteY1" fmla="*/ 79501 h 209237"/>
                  <a:gd name="connsiteX2" fmla="*/ 2262233 w 3073898"/>
                  <a:gd name="connsiteY2" fmla="*/ 166297 h 209237"/>
                  <a:gd name="connsiteX3" fmla="*/ 3039685 w 3073898"/>
                  <a:gd name="connsiteY3" fmla="*/ 88571 h 209237"/>
                  <a:gd name="connsiteX4" fmla="*/ 3039685 w 3073898"/>
                  <a:gd name="connsiteY4" fmla="*/ 17120 h 209237"/>
                  <a:gd name="connsiteX5" fmla="*/ 2366396 w 3073898"/>
                  <a:gd name="connsiteY5" fmla="*/ 101315 h 209237"/>
                  <a:gd name="connsiteX6" fmla="*/ 1631346 w 3073898"/>
                  <a:gd name="connsiteY6" fmla="*/ 15857 h 209237"/>
                  <a:gd name="connsiteX7" fmla="*/ 33922 w 3073898"/>
                  <a:gd name="connsiteY7" fmla="*/ 137362 h 209237"/>
                  <a:gd name="connsiteX8" fmla="*/ 33960 w 3073898"/>
                  <a:gd name="connsiteY8" fmla="*/ 208888 h 209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73898" h="209237">
                    <a:moveTo>
                      <a:pt x="33980" y="208891"/>
                    </a:moveTo>
                    <a:cubicBezTo>
                      <a:pt x="529001" y="144253"/>
                      <a:pt x="1023688" y="66030"/>
                      <a:pt x="1524420" y="79501"/>
                    </a:cubicBezTo>
                    <a:cubicBezTo>
                      <a:pt x="1771298" y="86121"/>
                      <a:pt x="2016609" y="141498"/>
                      <a:pt x="2262233" y="166297"/>
                    </a:cubicBezTo>
                    <a:cubicBezTo>
                      <a:pt x="2529244" y="193201"/>
                      <a:pt x="2776465" y="114365"/>
                      <a:pt x="3039685" y="88571"/>
                    </a:cubicBezTo>
                    <a:cubicBezTo>
                      <a:pt x="3085074" y="84131"/>
                      <a:pt x="3085533" y="12605"/>
                      <a:pt x="3039685" y="17120"/>
                    </a:cubicBezTo>
                    <a:cubicBezTo>
                      <a:pt x="2813548" y="39279"/>
                      <a:pt x="2594836" y="100741"/>
                      <a:pt x="2366396" y="101315"/>
                    </a:cubicBezTo>
                    <a:cubicBezTo>
                      <a:pt x="2121468" y="101927"/>
                      <a:pt x="1874775" y="42227"/>
                      <a:pt x="1631346" y="15857"/>
                    </a:cubicBezTo>
                    <a:cubicBezTo>
                      <a:pt x="1103750" y="-41280"/>
                      <a:pt x="555717" y="69244"/>
                      <a:pt x="33922" y="137362"/>
                    </a:cubicBezTo>
                    <a:cubicBezTo>
                      <a:pt x="-11045" y="143370"/>
                      <a:pt x="-11581" y="214820"/>
                      <a:pt x="33960" y="208888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69696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67" name="组合 266">
            <a:extLst>
              <a:ext uri="{FF2B5EF4-FFF2-40B4-BE49-F238E27FC236}">
                <a16:creationId xmlns:a16="http://schemas.microsoft.com/office/drawing/2014/main" id="{4DE2A8B8-9718-8424-A78C-909D7DB59C01}"/>
              </a:ext>
            </a:extLst>
          </p:cNvPr>
          <p:cNvGrpSpPr/>
          <p:nvPr/>
        </p:nvGrpSpPr>
        <p:grpSpPr>
          <a:xfrm>
            <a:off x="8864268" y="4472939"/>
            <a:ext cx="2588078" cy="1465373"/>
            <a:chOff x="677636" y="4519395"/>
            <a:chExt cx="2588078" cy="1465373"/>
          </a:xfrm>
        </p:grpSpPr>
        <p:sp>
          <p:nvSpPr>
            <p:cNvPr id="268" name="文本框 267">
              <a:extLst>
                <a:ext uri="{FF2B5EF4-FFF2-40B4-BE49-F238E27FC236}">
                  <a16:creationId xmlns:a16="http://schemas.microsoft.com/office/drawing/2014/main" id="{C92626E3-78AF-EBE3-AF1A-92DB4A081C22}"/>
                </a:ext>
              </a:extLst>
            </p:cNvPr>
            <p:cNvSpPr txBox="1"/>
            <p:nvPr/>
          </p:nvSpPr>
          <p:spPr>
            <a:xfrm>
              <a:off x="796950" y="4519395"/>
              <a:ext cx="2282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b="1">
                  <a:solidFill>
                    <a:srgbClr val="625F8A"/>
                  </a:solidFill>
                  <a:latin typeface="Amasis MT Pro" panose="020B0604020202020204" pitchFamily="18" charset="0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TITLE GOES HERE</a:t>
              </a:r>
              <a:endParaRPr lang="zh-CN" altLang="en-US" b="1">
                <a:solidFill>
                  <a:srgbClr val="625F8A"/>
                </a:solidFill>
                <a:latin typeface="Amasis MT Pro" panose="020B06040202020202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  <p:sp>
          <p:nvSpPr>
            <p:cNvPr id="269" name="文本框 268">
              <a:extLst>
                <a:ext uri="{FF2B5EF4-FFF2-40B4-BE49-F238E27FC236}">
                  <a16:creationId xmlns:a16="http://schemas.microsoft.com/office/drawing/2014/main" id="{0AC23437-F699-463B-23FF-BDCE1B5234FE}"/>
                </a:ext>
              </a:extLst>
            </p:cNvPr>
            <p:cNvSpPr txBox="1"/>
            <p:nvPr/>
          </p:nvSpPr>
          <p:spPr>
            <a:xfrm>
              <a:off x="677636" y="5300093"/>
              <a:ext cx="2588078" cy="6846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fr-FR" altLang="zh-CN" sz="1100">
                  <a:solidFill>
                    <a:srgbClr val="625F8A"/>
                  </a:solidFill>
                  <a:latin typeface="Amasis MT Pro" panose="020B0604020202020204" pitchFamily="18" charset="0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fusce est. vivamus a tellus. pellentesque habitant morbi tristique senectus et netus et malesuada fames ac turpis.</a:t>
              </a:r>
              <a:endParaRPr lang="zh-CN" altLang="en-US" sz="1100">
                <a:solidFill>
                  <a:srgbClr val="625F8A"/>
                </a:solidFill>
                <a:latin typeface="Amasis MT Pro" panose="020B06040202020202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  <p:cxnSp>
          <p:nvCxnSpPr>
            <p:cNvPr id="270" name="直接连接符 269">
              <a:extLst>
                <a:ext uri="{FF2B5EF4-FFF2-40B4-BE49-F238E27FC236}">
                  <a16:creationId xmlns:a16="http://schemas.microsoft.com/office/drawing/2014/main" id="{72899302-49B9-569E-53EF-50A79EA4CBD6}"/>
                </a:ext>
              </a:extLst>
            </p:cNvPr>
            <p:cNvCxnSpPr>
              <a:cxnSpLocks/>
            </p:cNvCxnSpPr>
            <p:nvPr/>
          </p:nvCxnSpPr>
          <p:spPr>
            <a:xfrm>
              <a:off x="1307083" y="5064967"/>
              <a:ext cx="1262535" cy="0"/>
            </a:xfrm>
            <a:prstGeom prst="line">
              <a:avLst/>
            </a:prstGeom>
            <a:ln w="12700">
              <a:solidFill>
                <a:srgbClr val="625F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7" name="组合 276">
            <a:extLst>
              <a:ext uri="{FF2B5EF4-FFF2-40B4-BE49-F238E27FC236}">
                <a16:creationId xmlns:a16="http://schemas.microsoft.com/office/drawing/2014/main" id="{D0394243-2B12-3EF6-40FC-E4A014F1E147}"/>
              </a:ext>
            </a:extLst>
          </p:cNvPr>
          <p:cNvGrpSpPr/>
          <p:nvPr/>
        </p:nvGrpSpPr>
        <p:grpSpPr>
          <a:xfrm>
            <a:off x="5595227" y="393153"/>
            <a:ext cx="1001546" cy="1001546"/>
            <a:chOff x="856104" y="755555"/>
            <a:chExt cx="1001546" cy="1001546"/>
          </a:xfrm>
        </p:grpSpPr>
        <p:sp>
          <p:nvSpPr>
            <p:cNvPr id="278" name="椭圆 277">
              <a:extLst>
                <a:ext uri="{FF2B5EF4-FFF2-40B4-BE49-F238E27FC236}">
                  <a16:creationId xmlns:a16="http://schemas.microsoft.com/office/drawing/2014/main" id="{C5F8D18D-1932-DF72-0AAB-39F0D2788EE6}"/>
                </a:ext>
              </a:extLst>
            </p:cNvPr>
            <p:cNvSpPr/>
            <p:nvPr/>
          </p:nvSpPr>
          <p:spPr>
            <a:xfrm>
              <a:off x="1019214" y="915670"/>
              <a:ext cx="675326" cy="675326"/>
            </a:xfrm>
            <a:prstGeom prst="ellipse">
              <a:avLst/>
            </a:prstGeom>
            <a:solidFill>
              <a:srgbClr val="F297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文本框 278">
              <a:extLst>
                <a:ext uri="{FF2B5EF4-FFF2-40B4-BE49-F238E27FC236}">
                  <a16:creationId xmlns:a16="http://schemas.microsoft.com/office/drawing/2014/main" id="{6FD6749F-4B91-6068-5268-E8AE40BA354C}"/>
                </a:ext>
              </a:extLst>
            </p:cNvPr>
            <p:cNvSpPr txBox="1"/>
            <p:nvPr/>
          </p:nvSpPr>
          <p:spPr>
            <a:xfrm>
              <a:off x="856104" y="755555"/>
              <a:ext cx="1001546" cy="1001546"/>
            </a:xfrm>
            <a:prstGeom prst="rect">
              <a:avLst/>
            </a:prstGeom>
            <a:noFill/>
          </p:spPr>
          <p:txBody>
            <a:bodyPr wrap="square" rtlCol="0">
              <a:prstTxWarp prst="textCircle">
                <a:avLst/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fr-FR" altLang="zh-CN" sz="2000" b="1">
                  <a:solidFill>
                    <a:srgbClr val="696969"/>
                  </a:solidFill>
                  <a:latin typeface="Amasis MT Pro" panose="020B0604020202020204" pitchFamily="18" charset="0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PE  LLENT    ESQ UE NET   US ET T  URPIS</a:t>
              </a:r>
              <a:endParaRPr lang="zh-CN" altLang="en-US" sz="2000" b="1">
                <a:solidFill>
                  <a:srgbClr val="696969"/>
                </a:solidFill>
                <a:latin typeface="Amasis MT Pro" panose="020B06040202020202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sp>
        <p:nvSpPr>
          <p:cNvPr id="280" name="任意多边形: 形状 279">
            <a:extLst>
              <a:ext uri="{FF2B5EF4-FFF2-40B4-BE49-F238E27FC236}">
                <a16:creationId xmlns:a16="http://schemas.microsoft.com/office/drawing/2014/main" id="{1BB19316-3982-C9DE-06A0-B04044D3DFBB}"/>
              </a:ext>
            </a:extLst>
          </p:cNvPr>
          <p:cNvSpPr/>
          <p:nvPr/>
        </p:nvSpPr>
        <p:spPr>
          <a:xfrm>
            <a:off x="1" y="6443110"/>
            <a:ext cx="12191999" cy="414890"/>
          </a:xfrm>
          <a:custGeom>
            <a:avLst/>
            <a:gdLst>
              <a:gd name="connsiteX0" fmla="*/ 904219 w 12191999"/>
              <a:gd name="connsiteY0" fmla="*/ 292 h 414890"/>
              <a:gd name="connsiteX1" fmla="*/ 1111438 w 12191999"/>
              <a:gd name="connsiteY1" fmla="*/ 146709 h 414890"/>
              <a:gd name="connsiteX2" fmla="*/ 1297944 w 12191999"/>
              <a:gd name="connsiteY2" fmla="*/ 202310 h 414890"/>
              <a:gd name="connsiteX3" fmla="*/ 1691798 w 12191999"/>
              <a:gd name="connsiteY3" fmla="*/ 292 h 414890"/>
              <a:gd name="connsiteX4" fmla="*/ 1899223 w 12191999"/>
              <a:gd name="connsiteY4" fmla="*/ 146709 h 414890"/>
              <a:gd name="connsiteX5" fmla="*/ 2085812 w 12191999"/>
              <a:gd name="connsiteY5" fmla="*/ 202310 h 414890"/>
              <a:gd name="connsiteX6" fmla="*/ 2479612 w 12191999"/>
              <a:gd name="connsiteY6" fmla="*/ 292 h 414890"/>
              <a:gd name="connsiteX7" fmla="*/ 2687139 w 12191999"/>
              <a:gd name="connsiteY7" fmla="*/ 146709 h 414890"/>
              <a:gd name="connsiteX8" fmla="*/ 2873728 w 12191999"/>
              <a:gd name="connsiteY8" fmla="*/ 202310 h 414890"/>
              <a:gd name="connsiteX9" fmla="*/ 3212794 w 12191999"/>
              <a:gd name="connsiteY9" fmla="*/ 13714 h 414890"/>
              <a:gd name="connsiteX10" fmla="*/ 3248393 w 12191999"/>
              <a:gd name="connsiteY10" fmla="*/ 5035 h 414890"/>
              <a:gd name="connsiteX11" fmla="*/ 3249743 w 12191999"/>
              <a:gd name="connsiteY11" fmla="*/ 4101 h 414890"/>
              <a:gd name="connsiteX12" fmla="*/ 3250814 w 12191999"/>
              <a:gd name="connsiteY12" fmla="*/ 4445 h 414890"/>
              <a:gd name="connsiteX13" fmla="*/ 3254963 w 12191999"/>
              <a:gd name="connsiteY13" fmla="*/ 3433 h 414890"/>
              <a:gd name="connsiteX14" fmla="*/ 3261283 w 12191999"/>
              <a:gd name="connsiteY14" fmla="*/ 7804 h 414890"/>
              <a:gd name="connsiteX15" fmla="*/ 3299833 w 12191999"/>
              <a:gd name="connsiteY15" fmla="*/ 20173 h 414890"/>
              <a:gd name="connsiteX16" fmla="*/ 3445139 w 12191999"/>
              <a:gd name="connsiteY16" fmla="*/ 146709 h 414890"/>
              <a:gd name="connsiteX17" fmla="*/ 3631646 w 12191999"/>
              <a:gd name="connsiteY17" fmla="*/ 202310 h 414890"/>
              <a:gd name="connsiteX18" fmla="*/ 4025344 w 12191999"/>
              <a:gd name="connsiteY18" fmla="*/ 292 h 414890"/>
              <a:gd name="connsiteX19" fmla="*/ 4232561 w 12191999"/>
              <a:gd name="connsiteY19" fmla="*/ 146709 h 414890"/>
              <a:gd name="connsiteX20" fmla="*/ 4419068 w 12191999"/>
              <a:gd name="connsiteY20" fmla="*/ 202310 h 414890"/>
              <a:gd name="connsiteX21" fmla="*/ 4812922 w 12191999"/>
              <a:gd name="connsiteY21" fmla="*/ 292 h 414890"/>
              <a:gd name="connsiteX22" fmla="*/ 5020347 w 12191999"/>
              <a:gd name="connsiteY22" fmla="*/ 146709 h 414890"/>
              <a:gd name="connsiteX23" fmla="*/ 5206937 w 12191999"/>
              <a:gd name="connsiteY23" fmla="*/ 202310 h 414890"/>
              <a:gd name="connsiteX24" fmla="*/ 5600736 w 12191999"/>
              <a:gd name="connsiteY24" fmla="*/ 292 h 414890"/>
              <a:gd name="connsiteX25" fmla="*/ 5808263 w 12191999"/>
              <a:gd name="connsiteY25" fmla="*/ 146709 h 414890"/>
              <a:gd name="connsiteX26" fmla="*/ 5994851 w 12191999"/>
              <a:gd name="connsiteY26" fmla="*/ 202310 h 414890"/>
              <a:gd name="connsiteX27" fmla="*/ 6333917 w 12191999"/>
              <a:gd name="connsiteY27" fmla="*/ 13714 h 414890"/>
              <a:gd name="connsiteX28" fmla="*/ 6369517 w 12191999"/>
              <a:gd name="connsiteY28" fmla="*/ 5035 h 414890"/>
              <a:gd name="connsiteX29" fmla="*/ 6370868 w 12191999"/>
              <a:gd name="connsiteY29" fmla="*/ 4101 h 414890"/>
              <a:gd name="connsiteX30" fmla="*/ 6371939 w 12191999"/>
              <a:gd name="connsiteY30" fmla="*/ 4445 h 414890"/>
              <a:gd name="connsiteX31" fmla="*/ 6376087 w 12191999"/>
              <a:gd name="connsiteY31" fmla="*/ 3433 h 414890"/>
              <a:gd name="connsiteX32" fmla="*/ 6382407 w 12191999"/>
              <a:gd name="connsiteY32" fmla="*/ 7804 h 414890"/>
              <a:gd name="connsiteX33" fmla="*/ 6420956 w 12191999"/>
              <a:gd name="connsiteY33" fmla="*/ 20173 h 414890"/>
              <a:gd name="connsiteX34" fmla="*/ 6566262 w 12191999"/>
              <a:gd name="connsiteY34" fmla="*/ 146709 h 414890"/>
              <a:gd name="connsiteX35" fmla="*/ 6752770 w 12191999"/>
              <a:gd name="connsiteY35" fmla="*/ 202310 h 414890"/>
              <a:gd name="connsiteX36" fmla="*/ 7146467 w 12191999"/>
              <a:gd name="connsiteY36" fmla="*/ 292 h 414890"/>
              <a:gd name="connsiteX37" fmla="*/ 7353685 w 12191999"/>
              <a:gd name="connsiteY37" fmla="*/ 146709 h 414890"/>
              <a:gd name="connsiteX38" fmla="*/ 7540191 w 12191999"/>
              <a:gd name="connsiteY38" fmla="*/ 202310 h 414890"/>
              <a:gd name="connsiteX39" fmla="*/ 7934045 w 12191999"/>
              <a:gd name="connsiteY39" fmla="*/ 292 h 414890"/>
              <a:gd name="connsiteX40" fmla="*/ 8141471 w 12191999"/>
              <a:gd name="connsiteY40" fmla="*/ 146709 h 414890"/>
              <a:gd name="connsiteX41" fmla="*/ 8328060 w 12191999"/>
              <a:gd name="connsiteY41" fmla="*/ 202310 h 414890"/>
              <a:gd name="connsiteX42" fmla="*/ 8721859 w 12191999"/>
              <a:gd name="connsiteY42" fmla="*/ 292 h 414890"/>
              <a:gd name="connsiteX43" fmla="*/ 8929387 w 12191999"/>
              <a:gd name="connsiteY43" fmla="*/ 146709 h 414890"/>
              <a:gd name="connsiteX44" fmla="*/ 9115975 w 12191999"/>
              <a:gd name="connsiteY44" fmla="*/ 202310 h 414890"/>
              <a:gd name="connsiteX45" fmla="*/ 9455041 w 12191999"/>
              <a:gd name="connsiteY45" fmla="*/ 13714 h 414890"/>
              <a:gd name="connsiteX46" fmla="*/ 9490641 w 12191999"/>
              <a:gd name="connsiteY46" fmla="*/ 5035 h 414890"/>
              <a:gd name="connsiteX47" fmla="*/ 9491991 w 12191999"/>
              <a:gd name="connsiteY47" fmla="*/ 4101 h 414890"/>
              <a:gd name="connsiteX48" fmla="*/ 9493062 w 12191999"/>
              <a:gd name="connsiteY48" fmla="*/ 4445 h 414890"/>
              <a:gd name="connsiteX49" fmla="*/ 9497211 w 12191999"/>
              <a:gd name="connsiteY49" fmla="*/ 3433 h 414890"/>
              <a:gd name="connsiteX50" fmla="*/ 9503530 w 12191999"/>
              <a:gd name="connsiteY50" fmla="*/ 7804 h 414890"/>
              <a:gd name="connsiteX51" fmla="*/ 9542080 w 12191999"/>
              <a:gd name="connsiteY51" fmla="*/ 20173 h 414890"/>
              <a:gd name="connsiteX52" fmla="*/ 9687386 w 12191999"/>
              <a:gd name="connsiteY52" fmla="*/ 146709 h 414890"/>
              <a:gd name="connsiteX53" fmla="*/ 9873894 w 12191999"/>
              <a:gd name="connsiteY53" fmla="*/ 202310 h 414890"/>
              <a:gd name="connsiteX54" fmla="*/ 10267591 w 12191999"/>
              <a:gd name="connsiteY54" fmla="*/ 292 h 414890"/>
              <a:gd name="connsiteX55" fmla="*/ 10474809 w 12191999"/>
              <a:gd name="connsiteY55" fmla="*/ 146709 h 414890"/>
              <a:gd name="connsiteX56" fmla="*/ 10661315 w 12191999"/>
              <a:gd name="connsiteY56" fmla="*/ 202310 h 414890"/>
              <a:gd name="connsiteX57" fmla="*/ 11055169 w 12191999"/>
              <a:gd name="connsiteY57" fmla="*/ 292 h 414890"/>
              <a:gd name="connsiteX58" fmla="*/ 11262595 w 12191999"/>
              <a:gd name="connsiteY58" fmla="*/ 146709 h 414890"/>
              <a:gd name="connsiteX59" fmla="*/ 11449184 w 12191999"/>
              <a:gd name="connsiteY59" fmla="*/ 202310 h 414890"/>
              <a:gd name="connsiteX60" fmla="*/ 11842983 w 12191999"/>
              <a:gd name="connsiteY60" fmla="*/ 292 h 414890"/>
              <a:gd name="connsiteX61" fmla="*/ 12050511 w 12191999"/>
              <a:gd name="connsiteY61" fmla="*/ 146709 h 414890"/>
              <a:gd name="connsiteX62" fmla="*/ 12138295 w 12191999"/>
              <a:gd name="connsiteY62" fmla="*/ 186947 h 414890"/>
              <a:gd name="connsiteX63" fmla="*/ 12191999 w 12191999"/>
              <a:gd name="connsiteY63" fmla="*/ 195298 h 414890"/>
              <a:gd name="connsiteX64" fmla="*/ 12191999 w 12191999"/>
              <a:gd name="connsiteY64" fmla="*/ 414890 h 414890"/>
              <a:gd name="connsiteX65" fmla="*/ 0 w 12191999"/>
              <a:gd name="connsiteY65" fmla="*/ 414890 h 414890"/>
              <a:gd name="connsiteX66" fmla="*/ 0 w 12191999"/>
              <a:gd name="connsiteY66" fmla="*/ 209976 h 414890"/>
              <a:gd name="connsiteX67" fmla="*/ 65505 w 12191999"/>
              <a:gd name="connsiteY67" fmla="*/ 47752 h 414890"/>
              <a:gd name="connsiteX68" fmla="*/ 128620 w 12191999"/>
              <a:gd name="connsiteY68" fmla="*/ 4101 h 414890"/>
              <a:gd name="connsiteX69" fmla="*/ 178708 w 12191999"/>
              <a:gd name="connsiteY69" fmla="*/ 20173 h 414890"/>
              <a:gd name="connsiteX70" fmla="*/ 324014 w 12191999"/>
              <a:gd name="connsiteY70" fmla="*/ 146709 h 414890"/>
              <a:gd name="connsiteX71" fmla="*/ 510522 w 12191999"/>
              <a:gd name="connsiteY71" fmla="*/ 202310 h 414890"/>
              <a:gd name="connsiteX72" fmla="*/ 904219 w 12191999"/>
              <a:gd name="connsiteY72" fmla="*/ 292 h 414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12191999" h="414890">
                <a:moveTo>
                  <a:pt x="904219" y="292"/>
                </a:moveTo>
                <a:cubicBezTo>
                  <a:pt x="982398" y="-6548"/>
                  <a:pt x="1060160" y="109823"/>
                  <a:pt x="1111438" y="146709"/>
                </a:cubicBezTo>
                <a:cubicBezTo>
                  <a:pt x="1165957" y="185924"/>
                  <a:pt x="1228706" y="196240"/>
                  <a:pt x="1297944" y="202310"/>
                </a:cubicBezTo>
                <a:cubicBezTo>
                  <a:pt x="1494453" y="219532"/>
                  <a:pt x="1531010" y="14369"/>
                  <a:pt x="1691798" y="292"/>
                </a:cubicBezTo>
                <a:cubicBezTo>
                  <a:pt x="1770031" y="-6548"/>
                  <a:pt x="1847865" y="109800"/>
                  <a:pt x="1899223" y="146709"/>
                </a:cubicBezTo>
                <a:cubicBezTo>
                  <a:pt x="1953771" y="185924"/>
                  <a:pt x="2016574" y="196262"/>
                  <a:pt x="2085812" y="202310"/>
                </a:cubicBezTo>
                <a:cubicBezTo>
                  <a:pt x="2282294" y="219532"/>
                  <a:pt x="2318878" y="14369"/>
                  <a:pt x="2479612" y="292"/>
                </a:cubicBezTo>
                <a:cubicBezTo>
                  <a:pt x="2557925" y="-6570"/>
                  <a:pt x="2635707" y="109756"/>
                  <a:pt x="2687139" y="146709"/>
                </a:cubicBezTo>
                <a:cubicBezTo>
                  <a:pt x="2741685" y="185924"/>
                  <a:pt x="2804489" y="196262"/>
                  <a:pt x="2873728" y="202310"/>
                </a:cubicBezTo>
                <a:cubicBezTo>
                  <a:pt x="3045737" y="217379"/>
                  <a:pt x="3095332" y="62167"/>
                  <a:pt x="3212794" y="13714"/>
                </a:cubicBezTo>
                <a:lnTo>
                  <a:pt x="3248393" y="5035"/>
                </a:lnTo>
                <a:lnTo>
                  <a:pt x="3249743" y="4101"/>
                </a:lnTo>
                <a:lnTo>
                  <a:pt x="3250814" y="4445"/>
                </a:lnTo>
                <a:lnTo>
                  <a:pt x="3254963" y="3433"/>
                </a:lnTo>
                <a:lnTo>
                  <a:pt x="3261283" y="7804"/>
                </a:lnTo>
                <a:lnTo>
                  <a:pt x="3299833" y="20173"/>
                </a:lnTo>
                <a:cubicBezTo>
                  <a:pt x="3356183" y="51867"/>
                  <a:pt x="3397939" y="112761"/>
                  <a:pt x="3445139" y="146709"/>
                </a:cubicBezTo>
                <a:cubicBezTo>
                  <a:pt x="3499659" y="185924"/>
                  <a:pt x="3562435" y="196240"/>
                  <a:pt x="3631646" y="202310"/>
                </a:cubicBezTo>
                <a:cubicBezTo>
                  <a:pt x="3828155" y="219532"/>
                  <a:pt x="3864631" y="14369"/>
                  <a:pt x="4025344" y="292"/>
                </a:cubicBezTo>
                <a:cubicBezTo>
                  <a:pt x="4103522" y="-6548"/>
                  <a:pt x="4181284" y="109823"/>
                  <a:pt x="4232561" y="146709"/>
                </a:cubicBezTo>
                <a:cubicBezTo>
                  <a:pt x="4287080" y="185924"/>
                  <a:pt x="4349830" y="196240"/>
                  <a:pt x="4419068" y="202310"/>
                </a:cubicBezTo>
                <a:cubicBezTo>
                  <a:pt x="4615577" y="219532"/>
                  <a:pt x="4652134" y="14369"/>
                  <a:pt x="4812922" y="292"/>
                </a:cubicBezTo>
                <a:cubicBezTo>
                  <a:pt x="4891154" y="-6548"/>
                  <a:pt x="4968990" y="109800"/>
                  <a:pt x="5020347" y="146709"/>
                </a:cubicBezTo>
                <a:cubicBezTo>
                  <a:pt x="5074895" y="185924"/>
                  <a:pt x="5137697" y="196262"/>
                  <a:pt x="5206937" y="202310"/>
                </a:cubicBezTo>
                <a:cubicBezTo>
                  <a:pt x="5403417" y="219532"/>
                  <a:pt x="5440001" y="14369"/>
                  <a:pt x="5600736" y="292"/>
                </a:cubicBezTo>
                <a:cubicBezTo>
                  <a:pt x="5679049" y="-6570"/>
                  <a:pt x="5756832" y="109756"/>
                  <a:pt x="5808263" y="146709"/>
                </a:cubicBezTo>
                <a:cubicBezTo>
                  <a:pt x="5862808" y="185924"/>
                  <a:pt x="5925612" y="196262"/>
                  <a:pt x="5994851" y="202310"/>
                </a:cubicBezTo>
                <a:cubicBezTo>
                  <a:pt x="6166861" y="217379"/>
                  <a:pt x="6216455" y="62167"/>
                  <a:pt x="6333917" y="13714"/>
                </a:cubicBezTo>
                <a:lnTo>
                  <a:pt x="6369517" y="5035"/>
                </a:lnTo>
                <a:lnTo>
                  <a:pt x="6370868" y="4101"/>
                </a:lnTo>
                <a:lnTo>
                  <a:pt x="6371939" y="4445"/>
                </a:lnTo>
                <a:lnTo>
                  <a:pt x="6376087" y="3433"/>
                </a:lnTo>
                <a:lnTo>
                  <a:pt x="6382407" y="7804"/>
                </a:lnTo>
                <a:lnTo>
                  <a:pt x="6420956" y="20173"/>
                </a:lnTo>
                <a:cubicBezTo>
                  <a:pt x="6477307" y="51867"/>
                  <a:pt x="6519063" y="112761"/>
                  <a:pt x="6566262" y="146709"/>
                </a:cubicBezTo>
                <a:cubicBezTo>
                  <a:pt x="6620782" y="185924"/>
                  <a:pt x="6683558" y="196240"/>
                  <a:pt x="6752770" y="202310"/>
                </a:cubicBezTo>
                <a:cubicBezTo>
                  <a:pt x="6949278" y="219532"/>
                  <a:pt x="6985755" y="14369"/>
                  <a:pt x="7146467" y="292"/>
                </a:cubicBezTo>
                <a:cubicBezTo>
                  <a:pt x="7224646" y="-6548"/>
                  <a:pt x="7302407" y="109823"/>
                  <a:pt x="7353685" y="146709"/>
                </a:cubicBezTo>
                <a:cubicBezTo>
                  <a:pt x="7408204" y="185924"/>
                  <a:pt x="7470953" y="196240"/>
                  <a:pt x="7540191" y="202310"/>
                </a:cubicBezTo>
                <a:cubicBezTo>
                  <a:pt x="7736700" y="219532"/>
                  <a:pt x="7773257" y="14369"/>
                  <a:pt x="7934045" y="292"/>
                </a:cubicBezTo>
                <a:cubicBezTo>
                  <a:pt x="8012278" y="-6548"/>
                  <a:pt x="8090113" y="109800"/>
                  <a:pt x="8141471" y="146709"/>
                </a:cubicBezTo>
                <a:cubicBezTo>
                  <a:pt x="8196018" y="185924"/>
                  <a:pt x="8258821" y="196262"/>
                  <a:pt x="8328060" y="202310"/>
                </a:cubicBezTo>
                <a:cubicBezTo>
                  <a:pt x="8524541" y="219532"/>
                  <a:pt x="8561125" y="14369"/>
                  <a:pt x="8721859" y="292"/>
                </a:cubicBezTo>
                <a:cubicBezTo>
                  <a:pt x="8800173" y="-6570"/>
                  <a:pt x="8877955" y="109756"/>
                  <a:pt x="8929387" y="146709"/>
                </a:cubicBezTo>
                <a:cubicBezTo>
                  <a:pt x="8983932" y="185924"/>
                  <a:pt x="9046736" y="196262"/>
                  <a:pt x="9115975" y="202310"/>
                </a:cubicBezTo>
                <a:cubicBezTo>
                  <a:pt x="9287984" y="217379"/>
                  <a:pt x="9337579" y="62167"/>
                  <a:pt x="9455041" y="13714"/>
                </a:cubicBezTo>
                <a:lnTo>
                  <a:pt x="9490641" y="5035"/>
                </a:lnTo>
                <a:lnTo>
                  <a:pt x="9491991" y="4101"/>
                </a:lnTo>
                <a:lnTo>
                  <a:pt x="9493062" y="4445"/>
                </a:lnTo>
                <a:lnTo>
                  <a:pt x="9497211" y="3433"/>
                </a:lnTo>
                <a:lnTo>
                  <a:pt x="9503530" y="7804"/>
                </a:lnTo>
                <a:lnTo>
                  <a:pt x="9542080" y="20173"/>
                </a:lnTo>
                <a:cubicBezTo>
                  <a:pt x="9598431" y="51867"/>
                  <a:pt x="9640187" y="112761"/>
                  <a:pt x="9687386" y="146709"/>
                </a:cubicBezTo>
                <a:cubicBezTo>
                  <a:pt x="9741906" y="185924"/>
                  <a:pt x="9804682" y="196240"/>
                  <a:pt x="9873894" y="202310"/>
                </a:cubicBezTo>
                <a:cubicBezTo>
                  <a:pt x="10070402" y="219532"/>
                  <a:pt x="10106879" y="14369"/>
                  <a:pt x="10267591" y="292"/>
                </a:cubicBezTo>
                <a:cubicBezTo>
                  <a:pt x="10345770" y="-6548"/>
                  <a:pt x="10423531" y="109823"/>
                  <a:pt x="10474809" y="146709"/>
                </a:cubicBezTo>
                <a:cubicBezTo>
                  <a:pt x="10529328" y="185924"/>
                  <a:pt x="10592077" y="196240"/>
                  <a:pt x="10661315" y="202310"/>
                </a:cubicBezTo>
                <a:cubicBezTo>
                  <a:pt x="10857824" y="219532"/>
                  <a:pt x="10894381" y="14369"/>
                  <a:pt x="11055169" y="292"/>
                </a:cubicBezTo>
                <a:cubicBezTo>
                  <a:pt x="11133402" y="-6548"/>
                  <a:pt x="11211237" y="109800"/>
                  <a:pt x="11262595" y="146709"/>
                </a:cubicBezTo>
                <a:cubicBezTo>
                  <a:pt x="11317142" y="185924"/>
                  <a:pt x="11379945" y="196262"/>
                  <a:pt x="11449184" y="202310"/>
                </a:cubicBezTo>
                <a:cubicBezTo>
                  <a:pt x="11645665" y="219532"/>
                  <a:pt x="11682249" y="14369"/>
                  <a:pt x="11842983" y="292"/>
                </a:cubicBezTo>
                <a:cubicBezTo>
                  <a:pt x="11921297" y="-6570"/>
                  <a:pt x="11999079" y="109756"/>
                  <a:pt x="12050511" y="146709"/>
                </a:cubicBezTo>
                <a:cubicBezTo>
                  <a:pt x="12077784" y="166317"/>
                  <a:pt x="12107121" y="178705"/>
                  <a:pt x="12138295" y="186947"/>
                </a:cubicBezTo>
                <a:lnTo>
                  <a:pt x="12191999" y="195298"/>
                </a:lnTo>
                <a:lnTo>
                  <a:pt x="12191999" y="414890"/>
                </a:lnTo>
                <a:lnTo>
                  <a:pt x="0" y="414890"/>
                </a:lnTo>
                <a:lnTo>
                  <a:pt x="0" y="209976"/>
                </a:lnTo>
                <a:cubicBezTo>
                  <a:pt x="0" y="146624"/>
                  <a:pt x="25033" y="89269"/>
                  <a:pt x="65505" y="47752"/>
                </a:cubicBezTo>
                <a:lnTo>
                  <a:pt x="128620" y="4101"/>
                </a:lnTo>
                <a:lnTo>
                  <a:pt x="178708" y="20173"/>
                </a:lnTo>
                <a:cubicBezTo>
                  <a:pt x="235059" y="51867"/>
                  <a:pt x="276815" y="112761"/>
                  <a:pt x="324014" y="146709"/>
                </a:cubicBezTo>
                <a:cubicBezTo>
                  <a:pt x="378534" y="185924"/>
                  <a:pt x="441310" y="196240"/>
                  <a:pt x="510522" y="202310"/>
                </a:cubicBezTo>
                <a:cubicBezTo>
                  <a:pt x="707030" y="219532"/>
                  <a:pt x="743507" y="14369"/>
                  <a:pt x="904219" y="292"/>
                </a:cubicBezTo>
                <a:close/>
              </a:path>
            </a:pathLst>
          </a:custGeom>
          <a:solidFill>
            <a:srgbClr val="F29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4454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7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包含 室内, 桌子, 食物, 房间&#10;&#10;描述已自动生成">
            <a:extLst>
              <a:ext uri="{FF2B5EF4-FFF2-40B4-BE49-F238E27FC236}">
                <a16:creationId xmlns:a16="http://schemas.microsoft.com/office/drawing/2014/main" id="{BAED81F7-7F7F-85C1-25A5-6B907874A28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矩形: 圆角 6">
            <a:extLst>
              <a:ext uri="{FF2B5EF4-FFF2-40B4-BE49-F238E27FC236}">
                <a16:creationId xmlns:a16="http://schemas.microsoft.com/office/drawing/2014/main" id="{A027CB54-FED0-9AEF-C5F2-8797362BAFE7}"/>
              </a:ext>
            </a:extLst>
          </p:cNvPr>
          <p:cNvSpPr/>
          <p:nvPr/>
        </p:nvSpPr>
        <p:spPr>
          <a:xfrm>
            <a:off x="1031174" y="1042060"/>
            <a:ext cx="10129652" cy="4773881"/>
          </a:xfrm>
          <a:prstGeom prst="roundRect">
            <a:avLst>
              <a:gd name="adj" fmla="val 15423"/>
            </a:avLst>
          </a:prstGeom>
          <a:solidFill>
            <a:srgbClr val="FCF7E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5814D1C-E817-6FA8-552D-891DFE29229E}"/>
              </a:ext>
            </a:extLst>
          </p:cNvPr>
          <p:cNvSpPr txBox="1"/>
          <p:nvPr/>
        </p:nvSpPr>
        <p:spPr>
          <a:xfrm>
            <a:off x="4512879" y="1349810"/>
            <a:ext cx="3166242" cy="494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2400" b="1">
                <a:solidFill>
                  <a:srgbClr val="625F8A"/>
                </a:solidFill>
                <a:latin typeface="Amasis MT Pro" panose="020B06040202020202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TITLE GOES HERE</a:t>
            </a:r>
            <a:endParaRPr lang="zh-CN" altLang="en-US" sz="2400" b="1">
              <a:solidFill>
                <a:srgbClr val="625F8A"/>
              </a:solidFill>
              <a:latin typeface="Amasis MT Pro" panose="020B0604020202020204" pitchFamily="18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D6BD034-F1A9-05EE-ED17-D7957143C276}"/>
              </a:ext>
            </a:extLst>
          </p:cNvPr>
          <p:cNvSpPr txBox="1"/>
          <p:nvPr/>
        </p:nvSpPr>
        <p:spPr>
          <a:xfrm>
            <a:off x="1905000" y="3637994"/>
            <a:ext cx="8382000" cy="846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>
                <a:solidFill>
                  <a:srgbClr val="625F8A"/>
                </a:solidFill>
                <a:latin typeface="Amasis MT Pro" panose="020B06040202020202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fusce est. vivamus a tellus. pellentesque habitant morbi tristique</a:t>
            </a:r>
          </a:p>
          <a:p>
            <a:pPr algn="ctr">
              <a:lnSpc>
                <a:spcPct val="120000"/>
              </a:lnSpc>
            </a:pPr>
            <a:r>
              <a:rPr lang="fr-FR" altLang="zh-CN" sz="1400">
                <a:solidFill>
                  <a:srgbClr val="625F8A"/>
                </a:solidFill>
                <a:latin typeface="Amasis MT Pro" panose="020B06040202020202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senectus et netus et malesuada fames ac turpis egestas. proin pharetra nonummy pede. fusce est. vivamus a tellus. pellentesque habitant morbi tristique senectus et netus et malesuada fames ac turpis egestas. proin</a:t>
            </a:r>
            <a:endParaRPr lang="zh-CN" altLang="en-US" sz="1400">
              <a:solidFill>
                <a:srgbClr val="625F8A"/>
              </a:solidFill>
              <a:latin typeface="Amasis MT Pro" panose="020B0604020202020204" pitchFamily="18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AF45FFB2-11F9-0846-73A4-CE5D810500A3}"/>
              </a:ext>
            </a:extLst>
          </p:cNvPr>
          <p:cNvCxnSpPr>
            <a:cxnSpLocks/>
          </p:cNvCxnSpPr>
          <p:nvPr/>
        </p:nvCxnSpPr>
        <p:spPr>
          <a:xfrm>
            <a:off x="2442261" y="4702359"/>
            <a:ext cx="7307479" cy="0"/>
          </a:xfrm>
          <a:prstGeom prst="line">
            <a:avLst/>
          </a:prstGeom>
          <a:ln w="12700">
            <a:solidFill>
              <a:srgbClr val="625F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45EB0F0B-B209-A332-D47E-CDCC87CD4D3A}"/>
              </a:ext>
            </a:extLst>
          </p:cNvPr>
          <p:cNvSpPr txBox="1"/>
          <p:nvPr/>
        </p:nvSpPr>
        <p:spPr>
          <a:xfrm>
            <a:off x="1905000" y="4920530"/>
            <a:ext cx="8382000" cy="587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>
                <a:solidFill>
                  <a:srgbClr val="625F8A"/>
                </a:solidFill>
                <a:latin typeface="Amasis MT Pro" panose="020B0604020202020204" pitchFamily="18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400">
              <a:solidFill>
                <a:srgbClr val="625F8A"/>
              </a:solidFill>
              <a:latin typeface="Amasis MT Pro" panose="020B0604020202020204" pitchFamily="18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D5414AE4-1B92-C4BD-3E6B-2EEE88A5037B}"/>
              </a:ext>
            </a:extLst>
          </p:cNvPr>
          <p:cNvGrpSpPr/>
          <p:nvPr/>
        </p:nvGrpSpPr>
        <p:grpSpPr>
          <a:xfrm>
            <a:off x="5445331" y="2122468"/>
            <a:ext cx="1301338" cy="1237747"/>
            <a:chOff x="11280959" y="1066571"/>
            <a:chExt cx="4641887" cy="4415057"/>
          </a:xfrm>
          <a:solidFill>
            <a:srgbClr val="F29746"/>
          </a:solidFill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B3D571E-13D3-69D8-66F5-C14BE6FCBBC8}"/>
                </a:ext>
              </a:extLst>
            </p:cNvPr>
            <p:cNvSpPr/>
            <p:nvPr/>
          </p:nvSpPr>
          <p:spPr>
            <a:xfrm>
              <a:off x="11280959" y="5168823"/>
              <a:ext cx="4641887" cy="312805"/>
            </a:xfrm>
            <a:custGeom>
              <a:avLst/>
              <a:gdLst>
                <a:gd name="connsiteX0" fmla="*/ 18144 w 4641884"/>
                <a:gd name="connsiteY0" fmla="*/ 285513 h 312806"/>
                <a:gd name="connsiteX1" fmla="*/ 590169 w 4641884"/>
                <a:gd name="connsiteY1" fmla="*/ 237867 h 312806"/>
                <a:gd name="connsiteX2" fmla="*/ 1767590 w 4641884"/>
                <a:gd name="connsiteY2" fmla="*/ 90371 h 312806"/>
                <a:gd name="connsiteX3" fmla="*/ 3271158 w 4641884"/>
                <a:gd name="connsiteY3" fmla="*/ 106329 h 312806"/>
                <a:gd name="connsiteX4" fmla="*/ 4598671 w 4641884"/>
                <a:gd name="connsiteY4" fmla="*/ 216586 h 312806"/>
                <a:gd name="connsiteX5" fmla="*/ 4617653 w 4641884"/>
                <a:gd name="connsiteY5" fmla="*/ 147739 h 312806"/>
                <a:gd name="connsiteX6" fmla="*/ 3680037 w 4641884"/>
                <a:gd name="connsiteY6" fmla="*/ 37678 h 312806"/>
                <a:gd name="connsiteX7" fmla="*/ 2140709 w 4641884"/>
                <a:gd name="connsiteY7" fmla="*/ 1322 h 312806"/>
                <a:gd name="connsiteX8" fmla="*/ 861888 w 4641884"/>
                <a:gd name="connsiteY8" fmla="*/ 144380 h 312806"/>
                <a:gd name="connsiteX9" fmla="*/ 511836 w 4641884"/>
                <a:gd name="connsiteY9" fmla="*/ 178631 h 312806"/>
                <a:gd name="connsiteX10" fmla="*/ 54241 w 4641884"/>
                <a:gd name="connsiteY10" fmla="*/ 223905 h 312806"/>
                <a:gd name="connsiteX11" fmla="*/ 18114 w 4641884"/>
                <a:gd name="connsiteY11" fmla="*/ 285520 h 312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641884" h="312806">
                  <a:moveTo>
                    <a:pt x="18144" y="285513"/>
                  </a:moveTo>
                  <a:cubicBezTo>
                    <a:pt x="164454" y="359528"/>
                    <a:pt x="440302" y="262207"/>
                    <a:pt x="590169" y="237867"/>
                  </a:cubicBezTo>
                  <a:cubicBezTo>
                    <a:pt x="976392" y="174951"/>
                    <a:pt x="1378036" y="142421"/>
                    <a:pt x="1767590" y="90371"/>
                  </a:cubicBezTo>
                  <a:cubicBezTo>
                    <a:pt x="2257751" y="24891"/>
                    <a:pt x="2777970" y="97795"/>
                    <a:pt x="3271158" y="106329"/>
                  </a:cubicBezTo>
                  <a:cubicBezTo>
                    <a:pt x="3704799" y="113830"/>
                    <a:pt x="4184967" y="61515"/>
                    <a:pt x="4598671" y="216586"/>
                  </a:cubicBezTo>
                  <a:cubicBezTo>
                    <a:pt x="4641878" y="232813"/>
                    <a:pt x="4660400" y="163736"/>
                    <a:pt x="4617653" y="147739"/>
                  </a:cubicBezTo>
                  <a:cubicBezTo>
                    <a:pt x="4321171" y="36561"/>
                    <a:pt x="3992546" y="39089"/>
                    <a:pt x="3680037" y="37678"/>
                  </a:cubicBezTo>
                  <a:cubicBezTo>
                    <a:pt x="3166529" y="35267"/>
                    <a:pt x="2653884" y="20304"/>
                    <a:pt x="2140709" y="1322"/>
                  </a:cubicBezTo>
                  <a:cubicBezTo>
                    <a:pt x="1709331" y="-14637"/>
                    <a:pt x="1290308" y="118692"/>
                    <a:pt x="861888" y="144380"/>
                  </a:cubicBezTo>
                  <a:cubicBezTo>
                    <a:pt x="741913" y="151536"/>
                    <a:pt x="630813" y="159228"/>
                    <a:pt x="511836" y="178631"/>
                  </a:cubicBezTo>
                  <a:cubicBezTo>
                    <a:pt x="392664" y="198073"/>
                    <a:pt x="168329" y="281619"/>
                    <a:pt x="54241" y="223905"/>
                  </a:cubicBezTo>
                  <a:cubicBezTo>
                    <a:pt x="13216" y="203124"/>
                    <a:pt x="-23026" y="264739"/>
                    <a:pt x="18114" y="285520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C6F5F950-E401-C06C-5571-46E931CE6119}"/>
                </a:ext>
              </a:extLst>
            </p:cNvPr>
            <p:cNvSpPr/>
            <p:nvPr/>
          </p:nvSpPr>
          <p:spPr>
            <a:xfrm>
              <a:off x="13445154" y="3738345"/>
              <a:ext cx="198272" cy="1521066"/>
            </a:xfrm>
            <a:custGeom>
              <a:avLst/>
              <a:gdLst>
                <a:gd name="connsiteX0" fmla="*/ 192428 w 198273"/>
                <a:gd name="connsiteY0" fmla="*/ 1495163 h 1521066"/>
                <a:gd name="connsiteX1" fmla="*/ 101805 w 198273"/>
                <a:gd name="connsiteY1" fmla="*/ 900564 h 1521066"/>
                <a:gd name="connsiteX2" fmla="*/ 84889 w 198273"/>
                <a:gd name="connsiteY2" fmla="*/ 34242 h 1521066"/>
                <a:gd name="connsiteX3" fmla="*/ 13439 w 198273"/>
                <a:gd name="connsiteY3" fmla="*/ 34242 h 1521066"/>
                <a:gd name="connsiteX4" fmla="*/ 21514 w 198273"/>
                <a:gd name="connsiteY4" fmla="*/ 803122 h 1521066"/>
                <a:gd name="connsiteX5" fmla="*/ 51020 w 198273"/>
                <a:gd name="connsiteY5" fmla="*/ 1096008 h 1521066"/>
                <a:gd name="connsiteX6" fmla="*/ 123618 w 198273"/>
                <a:gd name="connsiteY6" fmla="*/ 1476186 h 1521066"/>
                <a:gd name="connsiteX7" fmla="*/ 192428 w 198273"/>
                <a:gd name="connsiteY7" fmla="*/ 1495168 h 1521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8273" h="1521066">
                  <a:moveTo>
                    <a:pt x="192428" y="1495163"/>
                  </a:moveTo>
                  <a:cubicBezTo>
                    <a:pt x="223581" y="1303354"/>
                    <a:pt x="120978" y="1091991"/>
                    <a:pt x="101805" y="900564"/>
                  </a:cubicBezTo>
                  <a:cubicBezTo>
                    <a:pt x="72873" y="612656"/>
                    <a:pt x="57756" y="322729"/>
                    <a:pt x="84889" y="34242"/>
                  </a:cubicBezTo>
                  <a:cubicBezTo>
                    <a:pt x="89214" y="-11644"/>
                    <a:pt x="17725" y="-11184"/>
                    <a:pt x="13439" y="34242"/>
                  </a:cubicBezTo>
                  <a:cubicBezTo>
                    <a:pt x="-10671" y="291074"/>
                    <a:pt x="1154" y="546408"/>
                    <a:pt x="21514" y="803122"/>
                  </a:cubicBezTo>
                  <a:cubicBezTo>
                    <a:pt x="29053" y="898338"/>
                    <a:pt x="31272" y="1002474"/>
                    <a:pt x="51020" y="1096008"/>
                  </a:cubicBezTo>
                  <a:cubicBezTo>
                    <a:pt x="76010" y="1214533"/>
                    <a:pt x="143442" y="1354025"/>
                    <a:pt x="123618" y="1476186"/>
                  </a:cubicBezTo>
                  <a:cubicBezTo>
                    <a:pt x="116271" y="1521230"/>
                    <a:pt x="185080" y="1540556"/>
                    <a:pt x="192428" y="1495168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DE31F87B-816F-623F-14E5-0BBC451DAEBC}"/>
                </a:ext>
              </a:extLst>
            </p:cNvPr>
            <p:cNvSpPr/>
            <p:nvPr/>
          </p:nvSpPr>
          <p:spPr>
            <a:xfrm>
              <a:off x="13538820" y="3741712"/>
              <a:ext cx="1717947" cy="1289657"/>
            </a:xfrm>
            <a:custGeom>
              <a:avLst/>
              <a:gdLst>
                <a:gd name="connsiteX0" fmla="*/ 70938 w 1717947"/>
                <a:gd name="connsiteY0" fmla="*/ 1264991 h 1289657"/>
                <a:gd name="connsiteX1" fmla="*/ 662901 w 1717947"/>
                <a:gd name="connsiteY1" fmla="*/ 751101 h 1289657"/>
                <a:gd name="connsiteX2" fmla="*/ 680620 w 1717947"/>
                <a:gd name="connsiteY2" fmla="*/ 720256 h 1289657"/>
                <a:gd name="connsiteX3" fmla="*/ 1626505 w 1717947"/>
                <a:gd name="connsiteY3" fmla="*/ 371575 h 1289657"/>
                <a:gd name="connsiteX4" fmla="*/ 680620 w 1717947"/>
                <a:gd name="connsiteY4" fmla="*/ 720256 h 1289657"/>
                <a:gd name="connsiteX5" fmla="*/ 609170 w 1717947"/>
                <a:gd name="connsiteY5" fmla="*/ 720256 h 1289657"/>
                <a:gd name="connsiteX6" fmla="*/ 1634245 w 1717947"/>
                <a:gd name="connsiteY6" fmla="*/ 199557 h 1289657"/>
                <a:gd name="connsiteX7" fmla="*/ 799616 w 1717947"/>
                <a:gd name="connsiteY7" fmla="*/ 198371 h 1289657"/>
                <a:gd name="connsiteX8" fmla="*/ 604281 w 1717947"/>
                <a:gd name="connsiteY8" fmla="*/ 666488 h 1289657"/>
                <a:gd name="connsiteX9" fmla="*/ 222574 w 1717947"/>
                <a:gd name="connsiteY9" fmla="*/ 933999 h 1289657"/>
                <a:gd name="connsiteX10" fmla="*/ 2099 w 1717947"/>
                <a:gd name="connsiteY10" fmla="*/ 1245979 h 1289657"/>
                <a:gd name="connsiteX11" fmla="*/ 70909 w 1717947"/>
                <a:gd name="connsiteY11" fmla="*/ 1264999 h 1289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17947" h="1289657">
                  <a:moveTo>
                    <a:pt x="70938" y="1264991"/>
                  </a:moveTo>
                  <a:cubicBezTo>
                    <a:pt x="158768" y="1005591"/>
                    <a:pt x="426467" y="856302"/>
                    <a:pt x="662901" y="751101"/>
                  </a:cubicBezTo>
                  <a:cubicBezTo>
                    <a:pt x="673310" y="746470"/>
                    <a:pt x="681654" y="731430"/>
                    <a:pt x="680620" y="720256"/>
                  </a:cubicBezTo>
                  <a:cubicBezTo>
                    <a:pt x="633855" y="209237"/>
                    <a:pt x="1444876" y="-255981"/>
                    <a:pt x="1626505" y="371575"/>
                  </a:cubicBezTo>
                  <a:cubicBezTo>
                    <a:pt x="1808820" y="1001620"/>
                    <a:pt x="644929" y="1136056"/>
                    <a:pt x="680620" y="720256"/>
                  </a:cubicBezTo>
                  <a:cubicBezTo>
                    <a:pt x="684562" y="674293"/>
                    <a:pt x="613074" y="674714"/>
                    <a:pt x="609170" y="720256"/>
                  </a:cubicBezTo>
                  <a:cubicBezTo>
                    <a:pt x="562288" y="1266221"/>
                    <a:pt x="2085599" y="1051673"/>
                    <a:pt x="1634245" y="199557"/>
                  </a:cubicBezTo>
                  <a:cubicBezTo>
                    <a:pt x="1460502" y="-128383"/>
                    <a:pt x="1015496" y="3692"/>
                    <a:pt x="799616" y="198371"/>
                  </a:cubicBezTo>
                  <a:cubicBezTo>
                    <a:pt x="666855" y="318121"/>
                    <a:pt x="604859" y="491560"/>
                    <a:pt x="604281" y="666488"/>
                  </a:cubicBezTo>
                  <a:cubicBezTo>
                    <a:pt x="604051" y="735527"/>
                    <a:pt x="289548" y="881261"/>
                    <a:pt x="222574" y="933999"/>
                  </a:cubicBezTo>
                  <a:cubicBezTo>
                    <a:pt x="118176" y="1016279"/>
                    <a:pt x="44315" y="1121213"/>
                    <a:pt x="2099" y="1245979"/>
                  </a:cubicBezTo>
                  <a:cubicBezTo>
                    <a:pt x="-12826" y="1289799"/>
                    <a:pt x="56213" y="1308360"/>
                    <a:pt x="70909" y="1264999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C03F9013-C476-235C-3F2E-46CFDDDF96F2}"/>
                </a:ext>
              </a:extLst>
            </p:cNvPr>
            <p:cNvSpPr/>
            <p:nvPr/>
          </p:nvSpPr>
          <p:spPr>
            <a:xfrm>
              <a:off x="12406290" y="1066571"/>
              <a:ext cx="2770829" cy="2836252"/>
            </a:xfrm>
            <a:custGeom>
              <a:avLst/>
              <a:gdLst>
                <a:gd name="connsiteX0" fmla="*/ 1097465 w 2770828"/>
                <a:gd name="connsiteY0" fmla="*/ 2671500 h 2836251"/>
                <a:gd name="connsiteX1" fmla="*/ 139148 w 2770828"/>
                <a:gd name="connsiteY1" fmla="*/ 1153138 h 2836251"/>
                <a:gd name="connsiteX2" fmla="*/ 1860310 w 2770828"/>
                <a:gd name="connsiteY2" fmla="*/ 100337 h 2836251"/>
                <a:gd name="connsiteX3" fmla="*/ 2507685 w 2770828"/>
                <a:gd name="connsiteY3" fmla="*/ 1906539 h 2836251"/>
                <a:gd name="connsiteX4" fmla="*/ 1113160 w 2770828"/>
                <a:gd name="connsiteY4" fmla="*/ 2680631 h 2836251"/>
                <a:gd name="connsiteX5" fmla="*/ 1062644 w 2770828"/>
                <a:gd name="connsiteY5" fmla="*/ 2731146 h 2836251"/>
                <a:gd name="connsiteX6" fmla="*/ 2530746 w 2770828"/>
                <a:gd name="connsiteY6" fmla="*/ 1999956 h 2836251"/>
                <a:gd name="connsiteX7" fmla="*/ 2018806 w 2770828"/>
                <a:gd name="connsiteY7" fmla="*/ 78051 h 2836251"/>
                <a:gd name="connsiteX8" fmla="*/ 95137 w 2770828"/>
                <a:gd name="connsiteY8" fmla="*/ 1066681 h 2836251"/>
                <a:gd name="connsiteX9" fmla="*/ 152924 w 2770828"/>
                <a:gd name="connsiteY9" fmla="*/ 2171015 h 2836251"/>
                <a:gd name="connsiteX10" fmla="*/ 1078490 w 2770828"/>
                <a:gd name="connsiteY10" fmla="*/ 2740248 h 2836251"/>
                <a:gd name="connsiteX11" fmla="*/ 1097472 w 2770828"/>
                <a:gd name="connsiteY11" fmla="*/ 2671439 h 2836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70828" h="2836251">
                  <a:moveTo>
                    <a:pt x="1097465" y="2671500"/>
                  </a:moveTo>
                  <a:cubicBezTo>
                    <a:pt x="349051" y="2497022"/>
                    <a:pt x="-105134" y="1933961"/>
                    <a:pt x="139148" y="1153138"/>
                  </a:cubicBezTo>
                  <a:cubicBezTo>
                    <a:pt x="355753" y="460715"/>
                    <a:pt x="1141297" y="-64549"/>
                    <a:pt x="1860310" y="100337"/>
                  </a:cubicBezTo>
                  <a:cubicBezTo>
                    <a:pt x="2661001" y="283916"/>
                    <a:pt x="2886071" y="1265316"/>
                    <a:pt x="2507685" y="1906539"/>
                  </a:cubicBezTo>
                  <a:cubicBezTo>
                    <a:pt x="2318630" y="2226935"/>
                    <a:pt x="1485843" y="3015673"/>
                    <a:pt x="1113160" y="2680631"/>
                  </a:cubicBezTo>
                  <a:cubicBezTo>
                    <a:pt x="1078984" y="2649938"/>
                    <a:pt x="1028354" y="2700301"/>
                    <a:pt x="1062644" y="2731146"/>
                  </a:cubicBezTo>
                  <a:cubicBezTo>
                    <a:pt x="1496814" y="3121465"/>
                    <a:pt x="2283662" y="2322459"/>
                    <a:pt x="2530746" y="1999956"/>
                  </a:cubicBezTo>
                  <a:cubicBezTo>
                    <a:pt x="2999559" y="1388095"/>
                    <a:pt x="2757001" y="352077"/>
                    <a:pt x="2018806" y="78051"/>
                  </a:cubicBezTo>
                  <a:cubicBezTo>
                    <a:pt x="1251533" y="-206713"/>
                    <a:pt x="368477" y="325164"/>
                    <a:pt x="95137" y="1066681"/>
                  </a:cubicBezTo>
                  <a:cubicBezTo>
                    <a:pt x="-38996" y="1430517"/>
                    <a:pt x="-41337" y="1828330"/>
                    <a:pt x="152924" y="2171015"/>
                  </a:cubicBezTo>
                  <a:cubicBezTo>
                    <a:pt x="340491" y="2501972"/>
                    <a:pt x="727507" y="2658383"/>
                    <a:pt x="1078490" y="2740248"/>
                  </a:cubicBezTo>
                  <a:cubicBezTo>
                    <a:pt x="1123304" y="2750772"/>
                    <a:pt x="1142324" y="2681887"/>
                    <a:pt x="1097472" y="2671439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F804CCF8-3BDE-B961-4DD2-0809968DEAAE}"/>
                </a:ext>
              </a:extLst>
            </p:cNvPr>
            <p:cNvSpPr/>
            <p:nvPr/>
          </p:nvSpPr>
          <p:spPr>
            <a:xfrm>
              <a:off x="12875017" y="2322202"/>
              <a:ext cx="336829" cy="431273"/>
            </a:xfrm>
            <a:custGeom>
              <a:avLst/>
              <a:gdLst>
                <a:gd name="connsiteX0" fmla="*/ 93226 w 336829"/>
                <a:gd name="connsiteY0" fmla="*/ 66116 h 431273"/>
                <a:gd name="connsiteX1" fmla="*/ 262834 w 336829"/>
                <a:gd name="connsiteY1" fmla="*/ 226770 h 431273"/>
                <a:gd name="connsiteX2" fmla="*/ 220200 w 336829"/>
                <a:gd name="connsiteY2" fmla="*/ 333314 h 431273"/>
                <a:gd name="connsiteX3" fmla="*/ 164326 w 336829"/>
                <a:gd name="connsiteY3" fmla="*/ 358074 h 431273"/>
                <a:gd name="connsiteX4" fmla="*/ 115646 w 336829"/>
                <a:gd name="connsiteY4" fmla="*/ 354821 h 431273"/>
                <a:gd name="connsiteX5" fmla="*/ 74391 w 336829"/>
                <a:gd name="connsiteY5" fmla="*/ 216740 h 431273"/>
                <a:gd name="connsiteX6" fmla="*/ 2941 w 336829"/>
                <a:gd name="connsiteY6" fmla="*/ 216740 h 431273"/>
                <a:gd name="connsiteX7" fmla="*/ 76190 w 336829"/>
                <a:gd name="connsiteY7" fmla="*/ 414829 h 431273"/>
                <a:gd name="connsiteX8" fmla="*/ 256252 w 336829"/>
                <a:gd name="connsiteY8" fmla="*/ 395005 h 431273"/>
                <a:gd name="connsiteX9" fmla="*/ 334553 w 336829"/>
                <a:gd name="connsiteY9" fmla="*/ 221909 h 431273"/>
                <a:gd name="connsiteX10" fmla="*/ 129273 w 336829"/>
                <a:gd name="connsiteY10" fmla="*/ 4501 h 431273"/>
                <a:gd name="connsiteX11" fmla="*/ 93223 w 336829"/>
                <a:gd name="connsiteY11" fmla="*/ 66116 h 43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6829" h="431273">
                  <a:moveTo>
                    <a:pt x="93226" y="66116"/>
                  </a:moveTo>
                  <a:cubicBezTo>
                    <a:pt x="159280" y="100980"/>
                    <a:pt x="241486" y="149316"/>
                    <a:pt x="262834" y="226770"/>
                  </a:cubicBezTo>
                  <a:cubicBezTo>
                    <a:pt x="274391" y="268560"/>
                    <a:pt x="252845" y="309471"/>
                    <a:pt x="220200" y="333314"/>
                  </a:cubicBezTo>
                  <a:cubicBezTo>
                    <a:pt x="201984" y="346556"/>
                    <a:pt x="185910" y="353329"/>
                    <a:pt x="164326" y="358074"/>
                  </a:cubicBezTo>
                  <a:cubicBezTo>
                    <a:pt x="149248" y="361403"/>
                    <a:pt x="126592" y="359681"/>
                    <a:pt x="115646" y="354821"/>
                  </a:cubicBezTo>
                  <a:cubicBezTo>
                    <a:pt x="67349" y="333543"/>
                    <a:pt x="67656" y="267374"/>
                    <a:pt x="74391" y="216740"/>
                  </a:cubicBezTo>
                  <a:cubicBezTo>
                    <a:pt x="80438" y="171199"/>
                    <a:pt x="8911" y="171773"/>
                    <a:pt x="2941" y="216740"/>
                  </a:cubicBezTo>
                  <a:cubicBezTo>
                    <a:pt x="-6703" y="289606"/>
                    <a:pt x="4816" y="376590"/>
                    <a:pt x="76190" y="414829"/>
                  </a:cubicBezTo>
                  <a:cubicBezTo>
                    <a:pt x="133060" y="445330"/>
                    <a:pt x="205278" y="430328"/>
                    <a:pt x="256252" y="395005"/>
                  </a:cubicBezTo>
                  <a:cubicBezTo>
                    <a:pt x="312700" y="355855"/>
                    <a:pt x="346110" y="290950"/>
                    <a:pt x="334553" y="221909"/>
                  </a:cubicBezTo>
                  <a:cubicBezTo>
                    <a:pt x="317293" y="118432"/>
                    <a:pt x="214763" y="49538"/>
                    <a:pt x="129273" y="4501"/>
                  </a:cubicBezTo>
                  <a:cubicBezTo>
                    <a:pt x="88554" y="-17045"/>
                    <a:pt x="52426" y="44608"/>
                    <a:pt x="93223" y="66116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BDCB2697-9285-E090-EF17-EB08CF0EA643}"/>
                </a:ext>
              </a:extLst>
            </p:cNvPr>
            <p:cNvSpPr/>
            <p:nvPr/>
          </p:nvSpPr>
          <p:spPr>
            <a:xfrm>
              <a:off x="13714830" y="1652738"/>
              <a:ext cx="396081" cy="546609"/>
            </a:xfrm>
            <a:custGeom>
              <a:avLst/>
              <a:gdLst>
                <a:gd name="connsiteX0" fmla="*/ 42966 w 396082"/>
                <a:gd name="connsiteY0" fmla="*/ 86029 h 546607"/>
                <a:gd name="connsiteX1" fmla="*/ 319049 w 396082"/>
                <a:gd name="connsiteY1" fmla="*/ 245007 h 546607"/>
                <a:gd name="connsiteX2" fmla="*/ 245035 w 396082"/>
                <a:gd name="connsiteY2" fmla="*/ 475201 h 546607"/>
                <a:gd name="connsiteX3" fmla="*/ 112195 w 396082"/>
                <a:gd name="connsiteY3" fmla="*/ 378454 h 546607"/>
                <a:gd name="connsiteX4" fmla="*/ 131215 w 396082"/>
                <a:gd name="connsiteY4" fmla="*/ 185685 h 546607"/>
                <a:gd name="connsiteX5" fmla="*/ 80700 w 396082"/>
                <a:gd name="connsiteY5" fmla="*/ 135169 h 546607"/>
                <a:gd name="connsiteX6" fmla="*/ 55556 w 396082"/>
                <a:gd name="connsiteY6" fmla="*/ 423421 h 546607"/>
                <a:gd name="connsiteX7" fmla="*/ 279048 w 396082"/>
                <a:gd name="connsiteY7" fmla="*/ 539840 h 546607"/>
                <a:gd name="connsiteX8" fmla="*/ 383065 w 396082"/>
                <a:gd name="connsiteY8" fmla="*/ 209226 h 546607"/>
                <a:gd name="connsiteX9" fmla="*/ 23862 w 396082"/>
                <a:gd name="connsiteY9" fmla="*/ 17074 h 546607"/>
                <a:gd name="connsiteX10" fmla="*/ 42959 w 396082"/>
                <a:gd name="connsiteY10" fmla="*/ 86038 h 546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6082" h="546607">
                  <a:moveTo>
                    <a:pt x="42966" y="86029"/>
                  </a:moveTo>
                  <a:cubicBezTo>
                    <a:pt x="168183" y="36469"/>
                    <a:pt x="284524" y="123878"/>
                    <a:pt x="319049" y="245007"/>
                  </a:cubicBezTo>
                  <a:cubicBezTo>
                    <a:pt x="336921" y="307885"/>
                    <a:pt x="327124" y="456184"/>
                    <a:pt x="245035" y="475201"/>
                  </a:cubicBezTo>
                  <a:cubicBezTo>
                    <a:pt x="189658" y="488059"/>
                    <a:pt x="134974" y="418446"/>
                    <a:pt x="112195" y="378454"/>
                  </a:cubicBezTo>
                  <a:cubicBezTo>
                    <a:pt x="75954" y="314734"/>
                    <a:pt x="80546" y="239452"/>
                    <a:pt x="131215" y="185685"/>
                  </a:cubicBezTo>
                  <a:cubicBezTo>
                    <a:pt x="162751" y="152199"/>
                    <a:pt x="112348" y="101568"/>
                    <a:pt x="80700" y="135169"/>
                  </a:cubicBezTo>
                  <a:cubicBezTo>
                    <a:pt x="3279" y="217335"/>
                    <a:pt x="1212" y="327820"/>
                    <a:pt x="55556" y="423421"/>
                  </a:cubicBezTo>
                  <a:cubicBezTo>
                    <a:pt x="97959" y="498009"/>
                    <a:pt x="189238" y="569193"/>
                    <a:pt x="279048" y="539840"/>
                  </a:cubicBezTo>
                  <a:cubicBezTo>
                    <a:pt x="400445" y="500192"/>
                    <a:pt x="411428" y="308726"/>
                    <a:pt x="383065" y="209226"/>
                  </a:cubicBezTo>
                  <a:cubicBezTo>
                    <a:pt x="340202" y="58820"/>
                    <a:pt x="172808" y="-41826"/>
                    <a:pt x="23862" y="17074"/>
                  </a:cubicBezTo>
                  <a:cubicBezTo>
                    <a:pt x="-18350" y="33914"/>
                    <a:pt x="96" y="102991"/>
                    <a:pt x="42959" y="86038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5BB8722C-4F5F-1B05-5CFF-FDA18F60F6D5}"/>
                </a:ext>
              </a:extLst>
            </p:cNvPr>
            <p:cNvSpPr/>
            <p:nvPr/>
          </p:nvSpPr>
          <p:spPr>
            <a:xfrm>
              <a:off x="13835481" y="2759917"/>
              <a:ext cx="437337" cy="642793"/>
            </a:xfrm>
            <a:custGeom>
              <a:avLst/>
              <a:gdLst>
                <a:gd name="connsiteX0" fmla="*/ 313809 w 437338"/>
                <a:gd name="connsiteY0" fmla="*/ 387093 h 642792"/>
                <a:gd name="connsiteX1" fmla="*/ 209519 w 437338"/>
                <a:gd name="connsiteY1" fmla="*/ 567116 h 642792"/>
                <a:gd name="connsiteX2" fmla="*/ 70938 w 437338"/>
                <a:gd name="connsiteY2" fmla="*/ 338568 h 642792"/>
                <a:gd name="connsiteX3" fmla="*/ 179010 w 437338"/>
                <a:gd name="connsiteY3" fmla="*/ 101987 h 642792"/>
                <a:gd name="connsiteX4" fmla="*/ 371896 w 437338"/>
                <a:gd name="connsiteY4" fmla="*/ 177991 h 642792"/>
                <a:gd name="connsiteX5" fmla="*/ 433550 w 437338"/>
                <a:gd name="connsiteY5" fmla="*/ 141940 h 642792"/>
                <a:gd name="connsiteX6" fmla="*/ 155174 w 437338"/>
                <a:gd name="connsiteY6" fmla="*/ 31076 h 642792"/>
                <a:gd name="connsiteX7" fmla="*/ 2289 w 437338"/>
                <a:gd name="connsiteY7" fmla="*/ 381706 h 642792"/>
                <a:gd name="connsiteX8" fmla="*/ 231915 w 437338"/>
                <a:gd name="connsiteY8" fmla="*/ 642359 h 642792"/>
                <a:gd name="connsiteX9" fmla="*/ 382664 w 437338"/>
                <a:gd name="connsiteY9" fmla="*/ 368196 h 642792"/>
                <a:gd name="connsiteX10" fmla="*/ 313816 w 437338"/>
                <a:gd name="connsiteY10" fmla="*/ 387101 h 642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7338" h="642792">
                  <a:moveTo>
                    <a:pt x="313809" y="387093"/>
                  </a:moveTo>
                  <a:cubicBezTo>
                    <a:pt x="326897" y="461108"/>
                    <a:pt x="317521" y="593059"/>
                    <a:pt x="209519" y="567116"/>
                  </a:cubicBezTo>
                  <a:cubicBezTo>
                    <a:pt x="118704" y="545302"/>
                    <a:pt x="72241" y="421119"/>
                    <a:pt x="70938" y="338568"/>
                  </a:cubicBezTo>
                  <a:cubicBezTo>
                    <a:pt x="69560" y="250279"/>
                    <a:pt x="113915" y="159966"/>
                    <a:pt x="179010" y="101987"/>
                  </a:cubicBezTo>
                  <a:cubicBezTo>
                    <a:pt x="262057" y="27934"/>
                    <a:pt x="333923" y="97700"/>
                    <a:pt x="371896" y="177991"/>
                  </a:cubicBezTo>
                  <a:cubicBezTo>
                    <a:pt x="391567" y="219667"/>
                    <a:pt x="453106" y="183349"/>
                    <a:pt x="433550" y="141940"/>
                  </a:cubicBezTo>
                  <a:cubicBezTo>
                    <a:pt x="379589" y="27706"/>
                    <a:pt x="273807" y="-44548"/>
                    <a:pt x="155174" y="31076"/>
                  </a:cubicBezTo>
                  <a:cubicBezTo>
                    <a:pt x="44574" y="101531"/>
                    <a:pt x="-12445" y="255342"/>
                    <a:pt x="2289" y="381706"/>
                  </a:cubicBezTo>
                  <a:cubicBezTo>
                    <a:pt x="16182" y="500996"/>
                    <a:pt x="103553" y="633297"/>
                    <a:pt x="231915" y="642359"/>
                  </a:cubicBezTo>
                  <a:cubicBezTo>
                    <a:pt x="379519" y="652768"/>
                    <a:pt x="401180" y="473133"/>
                    <a:pt x="382664" y="368196"/>
                  </a:cubicBezTo>
                  <a:cubicBezTo>
                    <a:pt x="374665" y="322807"/>
                    <a:pt x="305817" y="342095"/>
                    <a:pt x="313816" y="387101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FF4AF716-F832-9131-A7F0-D030B78AD7D7}"/>
                </a:ext>
              </a:extLst>
            </p:cNvPr>
            <p:cNvSpPr/>
            <p:nvPr/>
          </p:nvSpPr>
          <p:spPr>
            <a:xfrm>
              <a:off x="14637755" y="4081484"/>
              <a:ext cx="160936" cy="125983"/>
            </a:xfrm>
            <a:custGeom>
              <a:avLst/>
              <a:gdLst>
                <a:gd name="connsiteX0" fmla="*/ 61056 w 160936"/>
                <a:gd name="connsiteY0" fmla="*/ 115487 h 125983"/>
                <a:gd name="connsiteX1" fmla="*/ 126537 w 160936"/>
                <a:gd name="connsiteY1" fmla="*/ 71553 h 125983"/>
                <a:gd name="connsiteX2" fmla="*/ 126537 w 160936"/>
                <a:gd name="connsiteY2" fmla="*/ 103 h 125983"/>
                <a:gd name="connsiteX3" fmla="*/ 10578 w 160936"/>
                <a:gd name="connsiteY3" fmla="*/ 64971 h 125983"/>
                <a:gd name="connsiteX4" fmla="*/ 61056 w 160936"/>
                <a:gd name="connsiteY4" fmla="*/ 115486 h 125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936" h="125983">
                  <a:moveTo>
                    <a:pt x="61056" y="115487"/>
                  </a:moveTo>
                  <a:cubicBezTo>
                    <a:pt x="78354" y="98228"/>
                    <a:pt x="100436" y="73314"/>
                    <a:pt x="126537" y="71553"/>
                  </a:cubicBezTo>
                  <a:cubicBezTo>
                    <a:pt x="172270" y="68415"/>
                    <a:pt x="172537" y="-3074"/>
                    <a:pt x="126537" y="103"/>
                  </a:cubicBezTo>
                  <a:cubicBezTo>
                    <a:pt x="78929" y="3432"/>
                    <a:pt x="43223" y="32518"/>
                    <a:pt x="10578" y="64971"/>
                  </a:cubicBezTo>
                  <a:cubicBezTo>
                    <a:pt x="-22105" y="97500"/>
                    <a:pt x="28411" y="148017"/>
                    <a:pt x="61056" y="115486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9A5659D1-F25B-DD5B-F4C3-BEAAB99B406A}"/>
                </a:ext>
              </a:extLst>
            </p:cNvPr>
            <p:cNvSpPr/>
            <p:nvPr/>
          </p:nvSpPr>
          <p:spPr>
            <a:xfrm>
              <a:off x="14929294" y="3918311"/>
              <a:ext cx="105366" cy="71451"/>
            </a:xfrm>
            <a:custGeom>
              <a:avLst/>
              <a:gdLst>
                <a:gd name="connsiteX0" fmla="*/ 34529 w 105366"/>
                <a:gd name="connsiteY0" fmla="*/ 71451 h 71450"/>
                <a:gd name="connsiteX1" fmla="*/ 70809 w 105366"/>
                <a:gd name="connsiteY1" fmla="*/ 71451 h 71450"/>
                <a:gd name="connsiteX2" fmla="*/ 70809 w 105366"/>
                <a:gd name="connsiteY2" fmla="*/ 0 h 71450"/>
                <a:gd name="connsiteX3" fmla="*/ 34529 w 105366"/>
                <a:gd name="connsiteY3" fmla="*/ 0 h 71450"/>
                <a:gd name="connsiteX4" fmla="*/ 34529 w 105366"/>
                <a:gd name="connsiteY4" fmla="*/ 71451 h 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366" h="71450">
                  <a:moveTo>
                    <a:pt x="34529" y="71451"/>
                  </a:moveTo>
                  <a:lnTo>
                    <a:pt x="70809" y="71451"/>
                  </a:lnTo>
                  <a:cubicBezTo>
                    <a:pt x="116886" y="71451"/>
                    <a:pt x="116886" y="0"/>
                    <a:pt x="70809" y="0"/>
                  </a:cubicBezTo>
                  <a:lnTo>
                    <a:pt x="34529" y="0"/>
                  </a:lnTo>
                  <a:cubicBezTo>
                    <a:pt x="-11510" y="0"/>
                    <a:pt x="-11510" y="71451"/>
                    <a:pt x="34529" y="71451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8740998A-0101-9E81-DE32-B0A69E9CA280}"/>
                </a:ext>
              </a:extLst>
            </p:cNvPr>
            <p:cNvSpPr/>
            <p:nvPr/>
          </p:nvSpPr>
          <p:spPr>
            <a:xfrm>
              <a:off x="14874794" y="4317349"/>
              <a:ext cx="69114" cy="71451"/>
            </a:xfrm>
            <a:custGeom>
              <a:avLst/>
              <a:gdLst>
                <a:gd name="connsiteX0" fmla="*/ 34558 w 69115"/>
                <a:gd name="connsiteY0" fmla="*/ 71451 h 71450"/>
                <a:gd name="connsiteX1" fmla="*/ 34558 w 69115"/>
                <a:gd name="connsiteY1" fmla="*/ 0 h 71450"/>
                <a:gd name="connsiteX2" fmla="*/ 34558 w 69115"/>
                <a:gd name="connsiteY2" fmla="*/ 71451 h 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115" h="71450">
                  <a:moveTo>
                    <a:pt x="34558" y="71451"/>
                  </a:moveTo>
                  <a:cubicBezTo>
                    <a:pt x="80635" y="71451"/>
                    <a:pt x="80635" y="0"/>
                    <a:pt x="34558" y="0"/>
                  </a:cubicBezTo>
                  <a:cubicBezTo>
                    <a:pt x="-11519" y="0"/>
                    <a:pt x="-11519" y="71451"/>
                    <a:pt x="34558" y="71451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2010C450-41BB-BC56-1A91-83951BB93BE7}"/>
                </a:ext>
              </a:extLst>
            </p:cNvPr>
            <p:cNvSpPr/>
            <p:nvPr/>
          </p:nvSpPr>
          <p:spPr>
            <a:xfrm>
              <a:off x="11843027" y="3928067"/>
              <a:ext cx="892748" cy="918370"/>
            </a:xfrm>
            <a:custGeom>
              <a:avLst/>
              <a:gdLst>
                <a:gd name="connsiteX0" fmla="*/ 389836 w 892749"/>
                <a:gd name="connsiteY0" fmla="*/ 789719 h 918370"/>
                <a:gd name="connsiteX1" fmla="*/ 74720 w 892749"/>
                <a:gd name="connsiteY1" fmla="*/ 348083 h 918370"/>
                <a:gd name="connsiteX2" fmla="*/ 644679 w 892749"/>
                <a:gd name="connsiteY2" fmla="*/ 137444 h 918370"/>
                <a:gd name="connsiteX3" fmla="*/ 417356 w 892749"/>
                <a:gd name="connsiteY3" fmla="*/ 793353 h 918370"/>
                <a:gd name="connsiteX4" fmla="*/ 381305 w 892749"/>
                <a:gd name="connsiteY4" fmla="*/ 855007 h 918370"/>
                <a:gd name="connsiteX5" fmla="*/ 638519 w 892749"/>
                <a:gd name="connsiteY5" fmla="*/ 53091 h 918370"/>
                <a:gd name="connsiteX6" fmla="*/ 3234 w 892749"/>
                <a:gd name="connsiteY6" fmla="*/ 348113 h 918370"/>
                <a:gd name="connsiteX7" fmla="*/ 408786 w 892749"/>
                <a:gd name="connsiteY7" fmla="*/ 858632 h 918370"/>
                <a:gd name="connsiteX8" fmla="*/ 389842 w 892749"/>
                <a:gd name="connsiteY8" fmla="*/ 789707 h 918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2749" h="918370">
                  <a:moveTo>
                    <a:pt x="389836" y="789719"/>
                  </a:moveTo>
                  <a:cubicBezTo>
                    <a:pt x="160367" y="837709"/>
                    <a:pt x="62699" y="520875"/>
                    <a:pt x="74720" y="348083"/>
                  </a:cubicBezTo>
                  <a:cubicBezTo>
                    <a:pt x="94391" y="64847"/>
                    <a:pt x="440928" y="20036"/>
                    <a:pt x="644679" y="137444"/>
                  </a:cubicBezTo>
                  <a:cubicBezTo>
                    <a:pt x="971580" y="325775"/>
                    <a:pt x="843492" y="1040427"/>
                    <a:pt x="417356" y="793353"/>
                  </a:cubicBezTo>
                  <a:cubicBezTo>
                    <a:pt x="377402" y="770200"/>
                    <a:pt x="341466" y="831930"/>
                    <a:pt x="381305" y="855007"/>
                  </a:cubicBezTo>
                  <a:cubicBezTo>
                    <a:pt x="907363" y="1160021"/>
                    <a:pt x="1085632" y="276750"/>
                    <a:pt x="638519" y="53091"/>
                  </a:cubicBezTo>
                  <a:cubicBezTo>
                    <a:pt x="373036" y="-79748"/>
                    <a:pt x="41697" y="43332"/>
                    <a:pt x="3234" y="348113"/>
                  </a:cubicBezTo>
                  <a:cubicBezTo>
                    <a:pt x="-25469" y="575396"/>
                    <a:pt x="139130" y="915083"/>
                    <a:pt x="408786" y="858632"/>
                  </a:cubicBezTo>
                  <a:cubicBezTo>
                    <a:pt x="453907" y="849141"/>
                    <a:pt x="434771" y="780331"/>
                    <a:pt x="389842" y="789707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24C2EE2D-10F0-B9FF-FFDB-CF8A67A8225E}"/>
                </a:ext>
              </a:extLst>
            </p:cNvPr>
            <p:cNvSpPr/>
            <p:nvPr/>
          </p:nvSpPr>
          <p:spPr>
            <a:xfrm>
              <a:off x="12207579" y="4716847"/>
              <a:ext cx="179417" cy="632342"/>
            </a:xfrm>
            <a:custGeom>
              <a:avLst/>
              <a:gdLst>
                <a:gd name="connsiteX0" fmla="*/ 393 w 179418"/>
                <a:gd name="connsiteY0" fmla="*/ 44926 h 632342"/>
                <a:gd name="connsiteX1" fmla="*/ 107936 w 179418"/>
                <a:gd name="connsiteY1" fmla="*/ 597857 h 632342"/>
                <a:gd name="connsiteX2" fmla="*/ 179386 w 179418"/>
                <a:gd name="connsiteY2" fmla="*/ 597857 h 632342"/>
                <a:gd name="connsiteX3" fmla="*/ 69247 w 179418"/>
                <a:gd name="connsiteY3" fmla="*/ 25949 h 632342"/>
                <a:gd name="connsiteX4" fmla="*/ 399 w 179418"/>
                <a:gd name="connsiteY4" fmla="*/ 44931 h 632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418" h="632342">
                  <a:moveTo>
                    <a:pt x="393" y="44926"/>
                  </a:moveTo>
                  <a:cubicBezTo>
                    <a:pt x="25957" y="229083"/>
                    <a:pt x="100853" y="411937"/>
                    <a:pt x="107936" y="597857"/>
                  </a:cubicBezTo>
                  <a:cubicBezTo>
                    <a:pt x="109696" y="643743"/>
                    <a:pt x="181147" y="643934"/>
                    <a:pt x="179386" y="597857"/>
                  </a:cubicBezTo>
                  <a:cubicBezTo>
                    <a:pt x="172077" y="405010"/>
                    <a:pt x="95728" y="216728"/>
                    <a:pt x="69247" y="25949"/>
                  </a:cubicBezTo>
                  <a:cubicBezTo>
                    <a:pt x="62971" y="-19554"/>
                    <a:pt x="-5839" y="-114"/>
                    <a:pt x="399" y="44931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8EB675E1-D8C2-79E9-0C03-707B2ABDC2E7}"/>
              </a:ext>
            </a:extLst>
          </p:cNvPr>
          <p:cNvGrpSpPr/>
          <p:nvPr/>
        </p:nvGrpSpPr>
        <p:grpSpPr>
          <a:xfrm>
            <a:off x="8569533" y="2122468"/>
            <a:ext cx="882537" cy="1237747"/>
            <a:chOff x="12744562" y="643467"/>
            <a:chExt cx="3308113" cy="4639587"/>
          </a:xfrm>
          <a:solidFill>
            <a:srgbClr val="F29746"/>
          </a:solidFill>
        </p:grpSpPr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5EC670A6-1B94-3189-FC0D-CD38B3186DC7}"/>
                </a:ext>
              </a:extLst>
            </p:cNvPr>
            <p:cNvSpPr/>
            <p:nvPr/>
          </p:nvSpPr>
          <p:spPr>
            <a:xfrm>
              <a:off x="13714581" y="5099826"/>
              <a:ext cx="1600702" cy="183228"/>
            </a:xfrm>
            <a:custGeom>
              <a:avLst/>
              <a:gdLst>
                <a:gd name="connsiteX0" fmla="*/ 43176 w 1600702"/>
                <a:gd name="connsiteY0" fmla="*/ 106690 h 183228"/>
                <a:gd name="connsiteX1" fmla="*/ 975933 w 1600702"/>
                <a:gd name="connsiteY1" fmla="*/ 153801 h 183228"/>
                <a:gd name="connsiteX2" fmla="*/ 1593995 w 1600702"/>
                <a:gd name="connsiteY2" fmla="*/ 72324 h 183228"/>
                <a:gd name="connsiteX3" fmla="*/ 1532342 w 1600702"/>
                <a:gd name="connsiteY3" fmla="*/ 36273 h 183228"/>
                <a:gd name="connsiteX4" fmla="*/ 727213 w 1600702"/>
                <a:gd name="connsiteY4" fmla="*/ 52499 h 183228"/>
                <a:gd name="connsiteX5" fmla="*/ 24228 w 1600702"/>
                <a:gd name="connsiteY5" fmla="*/ 37880 h 183228"/>
                <a:gd name="connsiteX6" fmla="*/ 43172 w 1600702"/>
                <a:gd name="connsiteY6" fmla="*/ 106690 h 183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0702" h="183228">
                  <a:moveTo>
                    <a:pt x="43176" y="106690"/>
                  </a:moveTo>
                  <a:cubicBezTo>
                    <a:pt x="313058" y="4967"/>
                    <a:pt x="699585" y="122764"/>
                    <a:pt x="975933" y="153801"/>
                  </a:cubicBezTo>
                  <a:cubicBezTo>
                    <a:pt x="1145541" y="172821"/>
                    <a:pt x="1472335" y="240139"/>
                    <a:pt x="1593995" y="72324"/>
                  </a:cubicBezTo>
                  <a:cubicBezTo>
                    <a:pt x="1621090" y="34934"/>
                    <a:pt x="1559093" y="-657"/>
                    <a:pt x="1532342" y="36273"/>
                  </a:cubicBezTo>
                  <a:cubicBezTo>
                    <a:pt x="1410034" y="204853"/>
                    <a:pt x="893304" y="73318"/>
                    <a:pt x="727213" y="52499"/>
                  </a:cubicBezTo>
                  <a:cubicBezTo>
                    <a:pt x="510676" y="25366"/>
                    <a:pt x="236513" y="-42181"/>
                    <a:pt x="24228" y="37880"/>
                  </a:cubicBezTo>
                  <a:cubicBezTo>
                    <a:pt x="-18481" y="53877"/>
                    <a:pt x="-35" y="122993"/>
                    <a:pt x="43172" y="106690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6BD236EC-D7EB-1732-8E4E-63CE175DEACA}"/>
                </a:ext>
              </a:extLst>
            </p:cNvPr>
            <p:cNvSpPr/>
            <p:nvPr/>
          </p:nvSpPr>
          <p:spPr>
            <a:xfrm>
              <a:off x="13831793" y="643467"/>
              <a:ext cx="1077154" cy="4562479"/>
            </a:xfrm>
            <a:custGeom>
              <a:avLst/>
              <a:gdLst>
                <a:gd name="connsiteX0" fmla="*/ 509973 w 1077154"/>
                <a:gd name="connsiteY0" fmla="*/ 4527976 h 4562479"/>
                <a:gd name="connsiteX1" fmla="*/ 516134 w 1077154"/>
                <a:gd name="connsiteY1" fmla="*/ 2698163 h 4562479"/>
                <a:gd name="connsiteX2" fmla="*/ 587354 w 1077154"/>
                <a:gd name="connsiteY2" fmla="*/ 1155701 h 4562479"/>
                <a:gd name="connsiteX3" fmla="*/ 397339 w 1077154"/>
                <a:gd name="connsiteY3" fmla="*/ 908970 h 4562479"/>
                <a:gd name="connsiteX4" fmla="*/ 350190 w 1077154"/>
                <a:gd name="connsiteY4" fmla="*/ 121564 h 4562479"/>
                <a:gd name="connsiteX5" fmla="*/ 997566 w 1077154"/>
                <a:gd name="connsiteY5" fmla="*/ 529713 h 4562479"/>
                <a:gd name="connsiteX6" fmla="*/ 482295 w 1077154"/>
                <a:gd name="connsiteY6" fmla="*/ 964618 h 4562479"/>
                <a:gd name="connsiteX7" fmla="*/ 446244 w 1077154"/>
                <a:gd name="connsiteY7" fmla="*/ 1026271 h 4562479"/>
                <a:gd name="connsiteX8" fmla="*/ 1076553 w 1077154"/>
                <a:gd name="connsiteY8" fmla="*/ 372351 h 4562479"/>
                <a:gd name="connsiteX9" fmla="*/ 152026 w 1077154"/>
                <a:gd name="connsiteY9" fmla="*/ 173881 h 4562479"/>
                <a:gd name="connsiteX10" fmla="*/ 41887 w 1077154"/>
                <a:gd name="connsiteY10" fmla="*/ 713605 h 4562479"/>
                <a:gd name="connsiteX11" fmla="*/ 262097 w 1077154"/>
                <a:gd name="connsiteY11" fmla="*/ 934384 h 4562479"/>
                <a:gd name="connsiteX12" fmla="*/ 530294 w 1077154"/>
                <a:gd name="connsiteY12" fmla="*/ 1587501 h 4562479"/>
                <a:gd name="connsiteX13" fmla="*/ 428227 w 1077154"/>
                <a:gd name="connsiteY13" fmla="*/ 3022292 h 4562479"/>
                <a:gd name="connsiteX14" fmla="*/ 438560 w 1077154"/>
                <a:gd name="connsiteY14" fmla="*/ 4527917 h 4562479"/>
                <a:gd name="connsiteX15" fmla="*/ 509973 w 1077154"/>
                <a:gd name="connsiteY15" fmla="*/ 4527956 h 4562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77154" h="4562479">
                  <a:moveTo>
                    <a:pt x="509973" y="4527976"/>
                  </a:moveTo>
                  <a:cubicBezTo>
                    <a:pt x="507753" y="3917261"/>
                    <a:pt x="479702" y="3308525"/>
                    <a:pt x="516134" y="2698163"/>
                  </a:cubicBezTo>
                  <a:cubicBezTo>
                    <a:pt x="546176" y="2193875"/>
                    <a:pt x="675181" y="1659764"/>
                    <a:pt x="587354" y="1155701"/>
                  </a:cubicBezTo>
                  <a:cubicBezTo>
                    <a:pt x="569635" y="1054017"/>
                    <a:pt x="495506" y="946630"/>
                    <a:pt x="397339" y="908970"/>
                  </a:cubicBezTo>
                  <a:cubicBezTo>
                    <a:pt x="-23399" y="747396"/>
                    <a:pt x="-14298" y="326383"/>
                    <a:pt x="350190" y="121564"/>
                  </a:cubicBezTo>
                  <a:cubicBezTo>
                    <a:pt x="676749" y="-61937"/>
                    <a:pt x="1053596" y="151338"/>
                    <a:pt x="997566" y="529713"/>
                  </a:cubicBezTo>
                  <a:cubicBezTo>
                    <a:pt x="964539" y="752755"/>
                    <a:pt x="745133" y="1085436"/>
                    <a:pt x="482295" y="964618"/>
                  </a:cubicBezTo>
                  <a:cubicBezTo>
                    <a:pt x="440733" y="945521"/>
                    <a:pt x="404415" y="1007097"/>
                    <a:pt x="446244" y="1026271"/>
                  </a:cubicBezTo>
                  <a:cubicBezTo>
                    <a:pt x="829479" y="1202394"/>
                    <a:pt x="1091406" y="689269"/>
                    <a:pt x="1076553" y="372351"/>
                  </a:cubicBezTo>
                  <a:cubicBezTo>
                    <a:pt x="1053591" y="-118927"/>
                    <a:pt x="418695" y="-56617"/>
                    <a:pt x="152026" y="173881"/>
                  </a:cubicBezTo>
                  <a:cubicBezTo>
                    <a:pt x="-8784" y="312912"/>
                    <a:pt x="-35883" y="526196"/>
                    <a:pt x="41887" y="713605"/>
                  </a:cubicBezTo>
                  <a:cubicBezTo>
                    <a:pt x="84175" y="815672"/>
                    <a:pt x="165037" y="887465"/>
                    <a:pt x="262097" y="934384"/>
                  </a:cubicBezTo>
                  <a:cubicBezTo>
                    <a:pt x="564359" y="1080734"/>
                    <a:pt x="542345" y="1309624"/>
                    <a:pt x="530294" y="1587501"/>
                  </a:cubicBezTo>
                  <a:cubicBezTo>
                    <a:pt x="509437" y="2067061"/>
                    <a:pt x="447363" y="2542605"/>
                    <a:pt x="428227" y="3022292"/>
                  </a:cubicBezTo>
                  <a:cubicBezTo>
                    <a:pt x="408174" y="3523788"/>
                    <a:pt x="436685" y="4026303"/>
                    <a:pt x="438560" y="4527917"/>
                  </a:cubicBezTo>
                  <a:cubicBezTo>
                    <a:pt x="438713" y="4573994"/>
                    <a:pt x="510164" y="4573994"/>
                    <a:pt x="509973" y="4527956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4EE852B4-C0C2-5D1E-67CA-CDA808AA2ABE}"/>
                </a:ext>
              </a:extLst>
            </p:cNvPr>
            <p:cNvSpPr/>
            <p:nvPr/>
          </p:nvSpPr>
          <p:spPr>
            <a:xfrm>
              <a:off x="14261571" y="3004150"/>
              <a:ext cx="1791104" cy="1535074"/>
            </a:xfrm>
            <a:custGeom>
              <a:avLst/>
              <a:gdLst>
                <a:gd name="connsiteX0" fmla="*/ 34540 w 1791104"/>
                <a:gd name="connsiteY0" fmla="*/ 1534887 h 1535074"/>
                <a:gd name="connsiteX1" fmla="*/ 585247 w 1791104"/>
                <a:gd name="connsiteY1" fmla="*/ 1277712 h 1535074"/>
                <a:gd name="connsiteX2" fmla="*/ 623479 w 1791104"/>
                <a:gd name="connsiteY2" fmla="*/ 680850 h 1535074"/>
                <a:gd name="connsiteX3" fmla="*/ 853173 w 1791104"/>
                <a:gd name="connsiteY3" fmla="*/ 68646 h 1535074"/>
                <a:gd name="connsiteX4" fmla="*/ 1627911 w 1791104"/>
                <a:gd name="connsiteY4" fmla="*/ 503972 h 1535074"/>
                <a:gd name="connsiteX5" fmla="*/ 1477084 w 1791104"/>
                <a:gd name="connsiteY5" fmla="*/ 1281846 h 1535074"/>
                <a:gd name="connsiteX6" fmla="*/ 698593 w 1791104"/>
                <a:gd name="connsiteY6" fmla="*/ 963635 h 1535074"/>
                <a:gd name="connsiteX7" fmla="*/ 636940 w 1791104"/>
                <a:gd name="connsiteY7" fmla="*/ 999685 h 1535074"/>
                <a:gd name="connsiteX8" fmla="*/ 1623610 w 1791104"/>
                <a:gd name="connsiteY8" fmla="*/ 1255675 h 1535074"/>
                <a:gd name="connsiteX9" fmla="*/ 1429891 w 1791104"/>
                <a:gd name="connsiteY9" fmla="*/ 154770 h 1535074"/>
                <a:gd name="connsiteX10" fmla="*/ 479304 w 1791104"/>
                <a:gd name="connsiteY10" fmla="*/ 348802 h 1535074"/>
                <a:gd name="connsiteX11" fmla="*/ 632306 w 1791104"/>
                <a:gd name="connsiteY11" fmla="*/ 986498 h 1535074"/>
                <a:gd name="connsiteX12" fmla="*/ 34563 w 1791104"/>
                <a:gd name="connsiteY12" fmla="*/ 1463531 h 1535074"/>
                <a:gd name="connsiteX13" fmla="*/ 34524 w 1791104"/>
                <a:gd name="connsiteY13" fmla="*/ 1534866 h 1535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91104" h="1535074">
                  <a:moveTo>
                    <a:pt x="34540" y="1534887"/>
                  </a:moveTo>
                  <a:cubicBezTo>
                    <a:pt x="205608" y="1541240"/>
                    <a:pt x="465497" y="1385363"/>
                    <a:pt x="585247" y="1277712"/>
                  </a:cubicBezTo>
                  <a:cubicBezTo>
                    <a:pt x="767102" y="1114335"/>
                    <a:pt x="697415" y="883377"/>
                    <a:pt x="623479" y="680850"/>
                  </a:cubicBezTo>
                  <a:cubicBezTo>
                    <a:pt x="524322" y="409283"/>
                    <a:pt x="518042" y="183038"/>
                    <a:pt x="853173" y="68646"/>
                  </a:cubicBezTo>
                  <a:cubicBezTo>
                    <a:pt x="1174411" y="-40964"/>
                    <a:pt x="1483100" y="256173"/>
                    <a:pt x="1627911" y="503972"/>
                  </a:cubicBezTo>
                  <a:cubicBezTo>
                    <a:pt x="1782216" y="768231"/>
                    <a:pt x="1731585" y="1104733"/>
                    <a:pt x="1477084" y="1281846"/>
                  </a:cubicBezTo>
                  <a:cubicBezTo>
                    <a:pt x="1186305" y="1484216"/>
                    <a:pt x="821978" y="1236573"/>
                    <a:pt x="698593" y="963635"/>
                  </a:cubicBezTo>
                  <a:cubicBezTo>
                    <a:pt x="679611" y="921730"/>
                    <a:pt x="618112" y="958047"/>
                    <a:pt x="636940" y="999685"/>
                  </a:cubicBezTo>
                  <a:cubicBezTo>
                    <a:pt x="814513" y="1392718"/>
                    <a:pt x="1289292" y="1559426"/>
                    <a:pt x="1623610" y="1255675"/>
                  </a:cubicBezTo>
                  <a:cubicBezTo>
                    <a:pt x="1958202" y="951699"/>
                    <a:pt x="1738080" y="383386"/>
                    <a:pt x="1429891" y="154770"/>
                  </a:cubicBezTo>
                  <a:cubicBezTo>
                    <a:pt x="1180946" y="-29808"/>
                    <a:pt x="495528" y="-135049"/>
                    <a:pt x="479304" y="348802"/>
                  </a:cubicBezTo>
                  <a:cubicBezTo>
                    <a:pt x="471765" y="573911"/>
                    <a:pt x="606245" y="766180"/>
                    <a:pt x="632306" y="986498"/>
                  </a:cubicBezTo>
                  <a:cubicBezTo>
                    <a:pt x="659631" y="1217231"/>
                    <a:pt x="248610" y="1471418"/>
                    <a:pt x="34563" y="1463531"/>
                  </a:cubicBezTo>
                  <a:cubicBezTo>
                    <a:pt x="-11591" y="1461733"/>
                    <a:pt x="-11438" y="1533183"/>
                    <a:pt x="34524" y="1534866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7751DAE1-ED6D-BC76-CA29-CC2444D2599A}"/>
                </a:ext>
              </a:extLst>
            </p:cNvPr>
            <p:cNvSpPr/>
            <p:nvPr/>
          </p:nvSpPr>
          <p:spPr>
            <a:xfrm>
              <a:off x="15315210" y="3948760"/>
              <a:ext cx="142344" cy="107519"/>
            </a:xfrm>
            <a:custGeom>
              <a:avLst/>
              <a:gdLst>
                <a:gd name="connsiteX0" fmla="*/ 34485 w 142344"/>
                <a:gd name="connsiteY0" fmla="*/ 107473 h 107519"/>
                <a:gd name="connsiteX1" fmla="*/ 131768 w 142344"/>
                <a:gd name="connsiteY1" fmla="*/ 61013 h 107519"/>
                <a:gd name="connsiteX2" fmla="*/ 81252 w 142344"/>
                <a:gd name="connsiteY2" fmla="*/ 10497 h 107519"/>
                <a:gd name="connsiteX3" fmla="*/ 34486 w 142344"/>
                <a:gd name="connsiteY3" fmla="*/ 36062 h 107519"/>
                <a:gd name="connsiteX4" fmla="*/ 34486 w 142344"/>
                <a:gd name="connsiteY4" fmla="*/ 107474 h 107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344" h="107519">
                  <a:moveTo>
                    <a:pt x="34485" y="107473"/>
                  </a:moveTo>
                  <a:cubicBezTo>
                    <a:pt x="74898" y="105598"/>
                    <a:pt x="103563" y="89027"/>
                    <a:pt x="131768" y="61013"/>
                  </a:cubicBezTo>
                  <a:cubicBezTo>
                    <a:pt x="164450" y="28484"/>
                    <a:pt x="113934" y="-22033"/>
                    <a:pt x="81252" y="10497"/>
                  </a:cubicBezTo>
                  <a:cubicBezTo>
                    <a:pt x="67016" y="24619"/>
                    <a:pt x="55382" y="35066"/>
                    <a:pt x="34486" y="36062"/>
                  </a:cubicBezTo>
                  <a:cubicBezTo>
                    <a:pt x="-11400" y="38167"/>
                    <a:pt x="-11591" y="109579"/>
                    <a:pt x="34486" y="107474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2F72868C-23F2-314A-90F0-585E0C63B407}"/>
                </a:ext>
              </a:extLst>
            </p:cNvPr>
            <p:cNvSpPr/>
            <p:nvPr/>
          </p:nvSpPr>
          <p:spPr>
            <a:xfrm>
              <a:off x="15349204" y="3371440"/>
              <a:ext cx="160497" cy="197298"/>
            </a:xfrm>
            <a:custGeom>
              <a:avLst/>
              <a:gdLst>
                <a:gd name="connsiteX0" fmla="*/ 70933 w 160497"/>
                <a:gd name="connsiteY0" fmla="*/ 172599 h 197298"/>
                <a:gd name="connsiteX1" fmla="*/ 144488 w 160497"/>
                <a:gd name="connsiteY1" fmla="*/ 68005 h 197298"/>
                <a:gd name="connsiteX2" fmla="*/ 108437 w 160497"/>
                <a:gd name="connsiteY2" fmla="*/ 6352 h 197298"/>
                <a:gd name="connsiteX3" fmla="*/ 2089 w 160497"/>
                <a:gd name="connsiteY3" fmla="*/ 153612 h 197298"/>
                <a:gd name="connsiteX4" fmla="*/ 70937 w 160497"/>
                <a:gd name="connsiteY4" fmla="*/ 172594 h 197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497" h="197298">
                  <a:moveTo>
                    <a:pt x="70933" y="172599"/>
                  </a:moveTo>
                  <a:cubicBezTo>
                    <a:pt x="85781" y="128780"/>
                    <a:pt x="105721" y="94720"/>
                    <a:pt x="144488" y="68005"/>
                  </a:cubicBezTo>
                  <a:cubicBezTo>
                    <a:pt x="182146" y="42058"/>
                    <a:pt x="146478" y="-19902"/>
                    <a:pt x="108437" y="6352"/>
                  </a:cubicBezTo>
                  <a:cubicBezTo>
                    <a:pt x="53558" y="44125"/>
                    <a:pt x="23210" y="91235"/>
                    <a:pt x="2089" y="153612"/>
                  </a:cubicBezTo>
                  <a:cubicBezTo>
                    <a:pt x="-12797" y="197432"/>
                    <a:pt x="56241" y="216031"/>
                    <a:pt x="70937" y="172594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EF2ACADB-5998-7125-62D7-1A64A91A94B6}"/>
                </a:ext>
              </a:extLst>
            </p:cNvPr>
            <p:cNvSpPr/>
            <p:nvPr/>
          </p:nvSpPr>
          <p:spPr>
            <a:xfrm>
              <a:off x="15799871" y="3716005"/>
              <a:ext cx="89447" cy="106445"/>
            </a:xfrm>
            <a:custGeom>
              <a:avLst/>
              <a:gdLst>
                <a:gd name="connsiteX0" fmla="*/ 3 w 89447"/>
                <a:gd name="connsiteY0" fmla="*/ 34557 h 106445"/>
                <a:gd name="connsiteX1" fmla="*/ 28475 w 89447"/>
                <a:gd name="connsiteY1" fmla="*/ 95828 h 106445"/>
                <a:gd name="connsiteX2" fmla="*/ 78991 w 89447"/>
                <a:gd name="connsiteY2" fmla="*/ 45312 h 106445"/>
                <a:gd name="connsiteX3" fmla="*/ 69960 w 89447"/>
                <a:gd name="connsiteY3" fmla="*/ 36510 h 106445"/>
                <a:gd name="connsiteX4" fmla="*/ 71452 w 89447"/>
                <a:gd name="connsiteY4" fmla="*/ 34558 h 106445"/>
                <a:gd name="connsiteX5" fmla="*/ 1 w 89447"/>
                <a:gd name="connsiteY5" fmla="*/ 34558 h 106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447" h="106445">
                  <a:moveTo>
                    <a:pt x="3" y="34557"/>
                  </a:moveTo>
                  <a:cubicBezTo>
                    <a:pt x="232" y="61461"/>
                    <a:pt x="9876" y="77075"/>
                    <a:pt x="28475" y="95828"/>
                  </a:cubicBezTo>
                  <a:cubicBezTo>
                    <a:pt x="60928" y="128588"/>
                    <a:pt x="111445" y="78070"/>
                    <a:pt x="78991" y="45312"/>
                  </a:cubicBezTo>
                  <a:cubicBezTo>
                    <a:pt x="76197" y="42174"/>
                    <a:pt x="73097" y="39265"/>
                    <a:pt x="69960" y="36510"/>
                  </a:cubicBezTo>
                  <a:cubicBezTo>
                    <a:pt x="71681" y="43551"/>
                    <a:pt x="72255" y="42863"/>
                    <a:pt x="71452" y="34558"/>
                  </a:cubicBezTo>
                  <a:cubicBezTo>
                    <a:pt x="71069" y="-11519"/>
                    <a:pt x="-343" y="-11519"/>
                    <a:pt x="1" y="34558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D4950F0F-2645-536E-AD2B-648FBCBDBCA4}"/>
                </a:ext>
              </a:extLst>
            </p:cNvPr>
            <p:cNvSpPr/>
            <p:nvPr/>
          </p:nvSpPr>
          <p:spPr>
            <a:xfrm>
              <a:off x="15078899" y="3338299"/>
              <a:ext cx="196797" cy="215510"/>
            </a:xfrm>
            <a:custGeom>
              <a:avLst/>
              <a:gdLst>
                <a:gd name="connsiteX0" fmla="*/ 180859 w 196797"/>
                <a:gd name="connsiteY0" fmla="*/ 147447 h 215510"/>
                <a:gd name="connsiteX1" fmla="*/ 67770 w 196797"/>
                <a:gd name="connsiteY1" fmla="*/ 16292 h 215510"/>
                <a:gd name="connsiteX2" fmla="*/ 6117 w 196797"/>
                <a:gd name="connsiteY2" fmla="*/ 52343 h 215510"/>
                <a:gd name="connsiteX3" fmla="*/ 144884 w 196797"/>
                <a:gd name="connsiteY3" fmla="*/ 209097 h 215510"/>
                <a:gd name="connsiteX4" fmla="*/ 180858 w 196797"/>
                <a:gd name="connsiteY4" fmla="*/ 147444 h 215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797" h="215510">
                  <a:moveTo>
                    <a:pt x="180859" y="147447"/>
                  </a:moveTo>
                  <a:cubicBezTo>
                    <a:pt x="132562" y="113884"/>
                    <a:pt x="99880" y="64477"/>
                    <a:pt x="67770" y="16292"/>
                  </a:cubicBezTo>
                  <a:cubicBezTo>
                    <a:pt x="42320" y="-21824"/>
                    <a:pt x="-19562" y="13881"/>
                    <a:pt x="6117" y="52343"/>
                  </a:cubicBezTo>
                  <a:cubicBezTo>
                    <a:pt x="45497" y="111393"/>
                    <a:pt x="85910" y="168106"/>
                    <a:pt x="144884" y="209097"/>
                  </a:cubicBezTo>
                  <a:cubicBezTo>
                    <a:pt x="182733" y="235504"/>
                    <a:pt x="218400" y="173506"/>
                    <a:pt x="180858" y="147444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4B76B254-F929-7585-1718-20859409ACB5}"/>
                </a:ext>
              </a:extLst>
            </p:cNvPr>
            <p:cNvSpPr/>
            <p:nvPr/>
          </p:nvSpPr>
          <p:spPr>
            <a:xfrm>
              <a:off x="12744562" y="1900477"/>
              <a:ext cx="1613084" cy="1351402"/>
            </a:xfrm>
            <a:custGeom>
              <a:avLst/>
              <a:gdLst>
                <a:gd name="connsiteX0" fmla="*/ 1596027 w 1613084"/>
                <a:gd name="connsiteY0" fmla="*/ 1284399 h 1351402"/>
                <a:gd name="connsiteX1" fmla="*/ 1046927 w 1613084"/>
                <a:gd name="connsiteY1" fmla="*/ 925079 h 1351402"/>
                <a:gd name="connsiteX2" fmla="*/ 1003681 w 1613084"/>
                <a:gd name="connsiteY2" fmla="*/ 919491 h 1351402"/>
                <a:gd name="connsiteX3" fmla="*/ 396062 w 1613084"/>
                <a:gd name="connsiteY3" fmla="*/ 1017118 h 1351402"/>
                <a:gd name="connsiteX4" fmla="*/ 237701 w 1613084"/>
                <a:gd name="connsiteY4" fmla="*/ 229173 h 1351402"/>
                <a:gd name="connsiteX5" fmla="*/ 990896 w 1613084"/>
                <a:gd name="connsiteY5" fmla="*/ 932275 h 1351402"/>
                <a:gd name="connsiteX6" fmla="*/ 1052549 w 1613084"/>
                <a:gd name="connsiteY6" fmla="*/ 968325 h 1351402"/>
                <a:gd name="connsiteX7" fmla="*/ 919681 w 1613084"/>
                <a:gd name="connsiteY7" fmla="*/ 90374 h 1351402"/>
                <a:gd name="connsiteX8" fmla="*/ 60824 w 1613084"/>
                <a:gd name="connsiteY8" fmla="*/ 350684 h 1351402"/>
                <a:gd name="connsiteX9" fmla="*/ 447086 w 1613084"/>
                <a:gd name="connsiteY9" fmla="*/ 1103340 h 1351402"/>
                <a:gd name="connsiteX10" fmla="*/ 974985 w 1613084"/>
                <a:gd name="connsiteY10" fmla="*/ 1011682 h 1351402"/>
                <a:gd name="connsiteX11" fmla="*/ 1247542 w 1613084"/>
                <a:gd name="connsiteY11" fmla="*/ 1162891 h 1351402"/>
                <a:gd name="connsiteX12" fmla="*/ 1560051 w 1613084"/>
                <a:gd name="connsiteY12" fmla="*/ 1346010 h 1351402"/>
                <a:gd name="connsiteX13" fmla="*/ 1596025 w 1613084"/>
                <a:gd name="connsiteY13" fmla="*/ 1284395 h 1351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084" h="1351402">
                  <a:moveTo>
                    <a:pt x="1596027" y="1284399"/>
                  </a:moveTo>
                  <a:cubicBezTo>
                    <a:pt x="1408010" y="1171193"/>
                    <a:pt x="1210608" y="1073878"/>
                    <a:pt x="1046927" y="925079"/>
                  </a:cubicBezTo>
                  <a:cubicBezTo>
                    <a:pt x="1034183" y="913483"/>
                    <a:pt x="1018913" y="912258"/>
                    <a:pt x="1003681" y="919491"/>
                  </a:cubicBezTo>
                  <a:cubicBezTo>
                    <a:pt x="808385" y="1011684"/>
                    <a:pt x="611795" y="1070769"/>
                    <a:pt x="396062" y="1017118"/>
                  </a:cubicBezTo>
                  <a:cubicBezTo>
                    <a:pt x="11142" y="921328"/>
                    <a:pt x="19480" y="463001"/>
                    <a:pt x="237701" y="229173"/>
                  </a:cubicBezTo>
                  <a:cubicBezTo>
                    <a:pt x="698549" y="-264780"/>
                    <a:pt x="1366430" y="439429"/>
                    <a:pt x="990896" y="932275"/>
                  </a:cubicBezTo>
                  <a:cubicBezTo>
                    <a:pt x="962958" y="968976"/>
                    <a:pt x="1025071" y="1004452"/>
                    <a:pt x="1052549" y="968325"/>
                  </a:cubicBezTo>
                  <a:cubicBezTo>
                    <a:pt x="1253195" y="704988"/>
                    <a:pt x="1213663" y="282065"/>
                    <a:pt x="919681" y="90374"/>
                  </a:cubicBezTo>
                  <a:cubicBezTo>
                    <a:pt x="610806" y="-111046"/>
                    <a:pt x="232117" y="45407"/>
                    <a:pt x="60824" y="350684"/>
                  </a:cubicBezTo>
                  <a:cubicBezTo>
                    <a:pt x="-119199" y="671540"/>
                    <a:pt x="127414" y="1023777"/>
                    <a:pt x="447086" y="1103340"/>
                  </a:cubicBezTo>
                  <a:cubicBezTo>
                    <a:pt x="615322" y="1145169"/>
                    <a:pt x="824158" y="1082942"/>
                    <a:pt x="974985" y="1011682"/>
                  </a:cubicBezTo>
                  <a:cubicBezTo>
                    <a:pt x="1035682" y="983056"/>
                    <a:pt x="1202044" y="1133804"/>
                    <a:pt x="1247542" y="1162891"/>
                  </a:cubicBezTo>
                  <a:cubicBezTo>
                    <a:pt x="1349226" y="1227874"/>
                    <a:pt x="1456730" y="1283749"/>
                    <a:pt x="1560051" y="1346010"/>
                  </a:cubicBezTo>
                  <a:cubicBezTo>
                    <a:pt x="1599507" y="1369890"/>
                    <a:pt x="1635405" y="1308122"/>
                    <a:pt x="1596025" y="1284395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B499493E-9D72-7A97-659D-26370BBC34FA}"/>
                </a:ext>
              </a:extLst>
            </p:cNvPr>
            <p:cNvSpPr/>
            <p:nvPr/>
          </p:nvSpPr>
          <p:spPr>
            <a:xfrm>
              <a:off x="13369869" y="2527944"/>
              <a:ext cx="144925" cy="124059"/>
            </a:xfrm>
            <a:custGeom>
              <a:avLst/>
              <a:gdLst>
                <a:gd name="connsiteX0" fmla="*/ 61742 w 144925"/>
                <a:gd name="connsiteY0" fmla="*/ 114268 h 124059"/>
                <a:gd name="connsiteX1" fmla="*/ 133690 w 144925"/>
                <a:gd name="connsiteY1" fmla="*/ 60307 h 124059"/>
                <a:gd name="connsiteX2" fmla="*/ 83174 w 144925"/>
                <a:gd name="connsiteY2" fmla="*/ 9791 h 124059"/>
                <a:gd name="connsiteX3" fmla="*/ 11226 w 144925"/>
                <a:gd name="connsiteY3" fmla="*/ 63752 h 124059"/>
                <a:gd name="connsiteX4" fmla="*/ 61742 w 144925"/>
                <a:gd name="connsiteY4" fmla="*/ 114268 h 124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925" h="124059">
                  <a:moveTo>
                    <a:pt x="61742" y="114268"/>
                  </a:moveTo>
                  <a:cubicBezTo>
                    <a:pt x="83785" y="93909"/>
                    <a:pt x="111531" y="80705"/>
                    <a:pt x="133690" y="60307"/>
                  </a:cubicBezTo>
                  <a:cubicBezTo>
                    <a:pt x="167635" y="29041"/>
                    <a:pt x="117005" y="-21361"/>
                    <a:pt x="83174" y="9791"/>
                  </a:cubicBezTo>
                  <a:cubicBezTo>
                    <a:pt x="61054" y="30151"/>
                    <a:pt x="33385" y="43278"/>
                    <a:pt x="11226" y="63752"/>
                  </a:cubicBezTo>
                  <a:cubicBezTo>
                    <a:pt x="-22719" y="95018"/>
                    <a:pt x="27988" y="145420"/>
                    <a:pt x="61742" y="114268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64AB2B34-2DA4-37F5-C430-B8E2A7AE1739}"/>
                </a:ext>
              </a:extLst>
            </p:cNvPr>
            <p:cNvSpPr/>
            <p:nvPr/>
          </p:nvSpPr>
          <p:spPr>
            <a:xfrm>
              <a:off x="13173222" y="2257189"/>
              <a:ext cx="141547" cy="126203"/>
            </a:xfrm>
            <a:custGeom>
              <a:avLst/>
              <a:gdLst>
                <a:gd name="connsiteX0" fmla="*/ 60486 w 141547"/>
                <a:gd name="connsiteY0" fmla="*/ 115112 h 126203"/>
                <a:gd name="connsiteX1" fmla="*/ 107176 w 141547"/>
                <a:gd name="connsiteY1" fmla="*/ 71561 h 126203"/>
                <a:gd name="connsiteX2" fmla="*/ 107176 w 141547"/>
                <a:gd name="connsiteY2" fmla="*/ 110 h 126203"/>
                <a:gd name="connsiteX3" fmla="*/ 9969 w 141547"/>
                <a:gd name="connsiteY3" fmla="*/ 64557 h 126203"/>
                <a:gd name="connsiteX4" fmla="*/ 60485 w 141547"/>
                <a:gd name="connsiteY4" fmla="*/ 115112 h 126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547" h="126203">
                  <a:moveTo>
                    <a:pt x="60486" y="115112"/>
                  </a:moveTo>
                  <a:cubicBezTo>
                    <a:pt x="72771" y="102024"/>
                    <a:pt x="87390" y="72976"/>
                    <a:pt x="107176" y="71561"/>
                  </a:cubicBezTo>
                  <a:cubicBezTo>
                    <a:pt x="152832" y="68308"/>
                    <a:pt x="153176" y="-3181"/>
                    <a:pt x="107176" y="110"/>
                  </a:cubicBezTo>
                  <a:cubicBezTo>
                    <a:pt x="60256" y="3478"/>
                    <a:pt x="39553" y="33023"/>
                    <a:pt x="9969" y="64557"/>
                  </a:cubicBezTo>
                  <a:cubicBezTo>
                    <a:pt x="-21527" y="98158"/>
                    <a:pt x="28875" y="148790"/>
                    <a:pt x="60485" y="115112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0497DE9F-B62F-9F4D-D18D-2A3CA48DDFC9}"/>
                </a:ext>
              </a:extLst>
            </p:cNvPr>
            <p:cNvSpPr/>
            <p:nvPr/>
          </p:nvSpPr>
          <p:spPr>
            <a:xfrm>
              <a:off x="13046749" y="2582419"/>
              <a:ext cx="71450" cy="105127"/>
            </a:xfrm>
            <a:custGeom>
              <a:avLst/>
              <a:gdLst>
                <a:gd name="connsiteX0" fmla="*/ 71451 w 71450"/>
                <a:gd name="connsiteY0" fmla="*/ 70570 h 105127"/>
                <a:gd name="connsiteX1" fmla="*/ 71451 w 71450"/>
                <a:gd name="connsiteY1" fmla="*/ 34558 h 105127"/>
                <a:gd name="connsiteX2" fmla="*/ 0 w 71450"/>
                <a:gd name="connsiteY2" fmla="*/ 34558 h 105127"/>
                <a:gd name="connsiteX3" fmla="*/ 0 w 71450"/>
                <a:gd name="connsiteY3" fmla="*/ 70570 h 105127"/>
                <a:gd name="connsiteX4" fmla="*/ 71451 w 71450"/>
                <a:gd name="connsiteY4" fmla="*/ 70570 h 105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450" h="105127">
                  <a:moveTo>
                    <a:pt x="71451" y="70570"/>
                  </a:moveTo>
                  <a:lnTo>
                    <a:pt x="71451" y="34558"/>
                  </a:lnTo>
                  <a:cubicBezTo>
                    <a:pt x="71451" y="-11519"/>
                    <a:pt x="0" y="-11519"/>
                    <a:pt x="0" y="34558"/>
                  </a:cubicBezTo>
                  <a:lnTo>
                    <a:pt x="0" y="70570"/>
                  </a:lnTo>
                  <a:cubicBezTo>
                    <a:pt x="0" y="116647"/>
                    <a:pt x="71451" y="116647"/>
                    <a:pt x="71451" y="70570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C72F27D0-EF3F-E8B5-F9E1-D26EA780CA8F}"/>
              </a:ext>
            </a:extLst>
          </p:cNvPr>
          <p:cNvGrpSpPr/>
          <p:nvPr/>
        </p:nvGrpSpPr>
        <p:grpSpPr>
          <a:xfrm>
            <a:off x="2739930" y="2122468"/>
            <a:ext cx="882537" cy="1237747"/>
            <a:chOff x="12744562" y="643467"/>
            <a:chExt cx="3308113" cy="4639587"/>
          </a:xfrm>
          <a:solidFill>
            <a:srgbClr val="F29746"/>
          </a:solidFill>
        </p:grpSpPr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3D37F622-7280-B8C0-0938-76E5261E93ED}"/>
                </a:ext>
              </a:extLst>
            </p:cNvPr>
            <p:cNvSpPr/>
            <p:nvPr/>
          </p:nvSpPr>
          <p:spPr>
            <a:xfrm>
              <a:off x="13714581" y="5099826"/>
              <a:ext cx="1600702" cy="183228"/>
            </a:xfrm>
            <a:custGeom>
              <a:avLst/>
              <a:gdLst>
                <a:gd name="connsiteX0" fmla="*/ 43176 w 1600702"/>
                <a:gd name="connsiteY0" fmla="*/ 106690 h 183228"/>
                <a:gd name="connsiteX1" fmla="*/ 975933 w 1600702"/>
                <a:gd name="connsiteY1" fmla="*/ 153801 h 183228"/>
                <a:gd name="connsiteX2" fmla="*/ 1593995 w 1600702"/>
                <a:gd name="connsiteY2" fmla="*/ 72324 h 183228"/>
                <a:gd name="connsiteX3" fmla="*/ 1532342 w 1600702"/>
                <a:gd name="connsiteY3" fmla="*/ 36273 h 183228"/>
                <a:gd name="connsiteX4" fmla="*/ 727213 w 1600702"/>
                <a:gd name="connsiteY4" fmla="*/ 52499 h 183228"/>
                <a:gd name="connsiteX5" fmla="*/ 24228 w 1600702"/>
                <a:gd name="connsiteY5" fmla="*/ 37880 h 183228"/>
                <a:gd name="connsiteX6" fmla="*/ 43172 w 1600702"/>
                <a:gd name="connsiteY6" fmla="*/ 106690 h 183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0702" h="183228">
                  <a:moveTo>
                    <a:pt x="43176" y="106690"/>
                  </a:moveTo>
                  <a:cubicBezTo>
                    <a:pt x="313058" y="4967"/>
                    <a:pt x="699585" y="122764"/>
                    <a:pt x="975933" y="153801"/>
                  </a:cubicBezTo>
                  <a:cubicBezTo>
                    <a:pt x="1145541" y="172821"/>
                    <a:pt x="1472335" y="240139"/>
                    <a:pt x="1593995" y="72324"/>
                  </a:cubicBezTo>
                  <a:cubicBezTo>
                    <a:pt x="1621090" y="34934"/>
                    <a:pt x="1559093" y="-657"/>
                    <a:pt x="1532342" y="36273"/>
                  </a:cubicBezTo>
                  <a:cubicBezTo>
                    <a:pt x="1410034" y="204853"/>
                    <a:pt x="893304" y="73318"/>
                    <a:pt x="727213" y="52499"/>
                  </a:cubicBezTo>
                  <a:cubicBezTo>
                    <a:pt x="510676" y="25366"/>
                    <a:pt x="236513" y="-42181"/>
                    <a:pt x="24228" y="37880"/>
                  </a:cubicBezTo>
                  <a:cubicBezTo>
                    <a:pt x="-18481" y="53877"/>
                    <a:pt x="-35" y="122993"/>
                    <a:pt x="43172" y="106690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7ABFEF0F-4C24-771C-2E38-5CD6BF44171F}"/>
                </a:ext>
              </a:extLst>
            </p:cNvPr>
            <p:cNvSpPr/>
            <p:nvPr/>
          </p:nvSpPr>
          <p:spPr>
            <a:xfrm>
              <a:off x="13831793" y="643467"/>
              <a:ext cx="1077154" cy="4562479"/>
            </a:xfrm>
            <a:custGeom>
              <a:avLst/>
              <a:gdLst>
                <a:gd name="connsiteX0" fmla="*/ 509973 w 1077154"/>
                <a:gd name="connsiteY0" fmla="*/ 4527976 h 4562479"/>
                <a:gd name="connsiteX1" fmla="*/ 516134 w 1077154"/>
                <a:gd name="connsiteY1" fmla="*/ 2698163 h 4562479"/>
                <a:gd name="connsiteX2" fmla="*/ 587354 w 1077154"/>
                <a:gd name="connsiteY2" fmla="*/ 1155701 h 4562479"/>
                <a:gd name="connsiteX3" fmla="*/ 397339 w 1077154"/>
                <a:gd name="connsiteY3" fmla="*/ 908970 h 4562479"/>
                <a:gd name="connsiteX4" fmla="*/ 350190 w 1077154"/>
                <a:gd name="connsiteY4" fmla="*/ 121564 h 4562479"/>
                <a:gd name="connsiteX5" fmla="*/ 997566 w 1077154"/>
                <a:gd name="connsiteY5" fmla="*/ 529713 h 4562479"/>
                <a:gd name="connsiteX6" fmla="*/ 482295 w 1077154"/>
                <a:gd name="connsiteY6" fmla="*/ 964618 h 4562479"/>
                <a:gd name="connsiteX7" fmla="*/ 446244 w 1077154"/>
                <a:gd name="connsiteY7" fmla="*/ 1026271 h 4562479"/>
                <a:gd name="connsiteX8" fmla="*/ 1076553 w 1077154"/>
                <a:gd name="connsiteY8" fmla="*/ 372351 h 4562479"/>
                <a:gd name="connsiteX9" fmla="*/ 152026 w 1077154"/>
                <a:gd name="connsiteY9" fmla="*/ 173881 h 4562479"/>
                <a:gd name="connsiteX10" fmla="*/ 41887 w 1077154"/>
                <a:gd name="connsiteY10" fmla="*/ 713605 h 4562479"/>
                <a:gd name="connsiteX11" fmla="*/ 262097 w 1077154"/>
                <a:gd name="connsiteY11" fmla="*/ 934384 h 4562479"/>
                <a:gd name="connsiteX12" fmla="*/ 530294 w 1077154"/>
                <a:gd name="connsiteY12" fmla="*/ 1587501 h 4562479"/>
                <a:gd name="connsiteX13" fmla="*/ 428227 w 1077154"/>
                <a:gd name="connsiteY13" fmla="*/ 3022292 h 4562479"/>
                <a:gd name="connsiteX14" fmla="*/ 438560 w 1077154"/>
                <a:gd name="connsiteY14" fmla="*/ 4527917 h 4562479"/>
                <a:gd name="connsiteX15" fmla="*/ 509973 w 1077154"/>
                <a:gd name="connsiteY15" fmla="*/ 4527956 h 4562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77154" h="4562479">
                  <a:moveTo>
                    <a:pt x="509973" y="4527976"/>
                  </a:moveTo>
                  <a:cubicBezTo>
                    <a:pt x="507753" y="3917261"/>
                    <a:pt x="479702" y="3308525"/>
                    <a:pt x="516134" y="2698163"/>
                  </a:cubicBezTo>
                  <a:cubicBezTo>
                    <a:pt x="546176" y="2193875"/>
                    <a:pt x="675181" y="1659764"/>
                    <a:pt x="587354" y="1155701"/>
                  </a:cubicBezTo>
                  <a:cubicBezTo>
                    <a:pt x="569635" y="1054017"/>
                    <a:pt x="495506" y="946630"/>
                    <a:pt x="397339" y="908970"/>
                  </a:cubicBezTo>
                  <a:cubicBezTo>
                    <a:pt x="-23399" y="747396"/>
                    <a:pt x="-14298" y="326383"/>
                    <a:pt x="350190" y="121564"/>
                  </a:cubicBezTo>
                  <a:cubicBezTo>
                    <a:pt x="676749" y="-61937"/>
                    <a:pt x="1053596" y="151338"/>
                    <a:pt x="997566" y="529713"/>
                  </a:cubicBezTo>
                  <a:cubicBezTo>
                    <a:pt x="964539" y="752755"/>
                    <a:pt x="745133" y="1085436"/>
                    <a:pt x="482295" y="964618"/>
                  </a:cubicBezTo>
                  <a:cubicBezTo>
                    <a:pt x="440733" y="945521"/>
                    <a:pt x="404415" y="1007097"/>
                    <a:pt x="446244" y="1026271"/>
                  </a:cubicBezTo>
                  <a:cubicBezTo>
                    <a:pt x="829479" y="1202394"/>
                    <a:pt x="1091406" y="689269"/>
                    <a:pt x="1076553" y="372351"/>
                  </a:cubicBezTo>
                  <a:cubicBezTo>
                    <a:pt x="1053591" y="-118927"/>
                    <a:pt x="418695" y="-56617"/>
                    <a:pt x="152026" y="173881"/>
                  </a:cubicBezTo>
                  <a:cubicBezTo>
                    <a:pt x="-8784" y="312912"/>
                    <a:pt x="-35883" y="526196"/>
                    <a:pt x="41887" y="713605"/>
                  </a:cubicBezTo>
                  <a:cubicBezTo>
                    <a:pt x="84175" y="815672"/>
                    <a:pt x="165037" y="887465"/>
                    <a:pt x="262097" y="934384"/>
                  </a:cubicBezTo>
                  <a:cubicBezTo>
                    <a:pt x="564359" y="1080734"/>
                    <a:pt x="542345" y="1309624"/>
                    <a:pt x="530294" y="1587501"/>
                  </a:cubicBezTo>
                  <a:cubicBezTo>
                    <a:pt x="509437" y="2067061"/>
                    <a:pt x="447363" y="2542605"/>
                    <a:pt x="428227" y="3022292"/>
                  </a:cubicBezTo>
                  <a:cubicBezTo>
                    <a:pt x="408174" y="3523788"/>
                    <a:pt x="436685" y="4026303"/>
                    <a:pt x="438560" y="4527917"/>
                  </a:cubicBezTo>
                  <a:cubicBezTo>
                    <a:pt x="438713" y="4573994"/>
                    <a:pt x="510164" y="4573994"/>
                    <a:pt x="509973" y="4527956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3A270F7E-92E7-6BF1-0F97-EC8BF069B6B1}"/>
                </a:ext>
              </a:extLst>
            </p:cNvPr>
            <p:cNvSpPr/>
            <p:nvPr/>
          </p:nvSpPr>
          <p:spPr>
            <a:xfrm>
              <a:off x="14261571" y="3004150"/>
              <a:ext cx="1791104" cy="1535074"/>
            </a:xfrm>
            <a:custGeom>
              <a:avLst/>
              <a:gdLst>
                <a:gd name="connsiteX0" fmla="*/ 34540 w 1791104"/>
                <a:gd name="connsiteY0" fmla="*/ 1534887 h 1535074"/>
                <a:gd name="connsiteX1" fmla="*/ 585247 w 1791104"/>
                <a:gd name="connsiteY1" fmla="*/ 1277712 h 1535074"/>
                <a:gd name="connsiteX2" fmla="*/ 623479 w 1791104"/>
                <a:gd name="connsiteY2" fmla="*/ 680850 h 1535074"/>
                <a:gd name="connsiteX3" fmla="*/ 853173 w 1791104"/>
                <a:gd name="connsiteY3" fmla="*/ 68646 h 1535074"/>
                <a:gd name="connsiteX4" fmla="*/ 1627911 w 1791104"/>
                <a:gd name="connsiteY4" fmla="*/ 503972 h 1535074"/>
                <a:gd name="connsiteX5" fmla="*/ 1477084 w 1791104"/>
                <a:gd name="connsiteY5" fmla="*/ 1281846 h 1535074"/>
                <a:gd name="connsiteX6" fmla="*/ 698593 w 1791104"/>
                <a:gd name="connsiteY6" fmla="*/ 963635 h 1535074"/>
                <a:gd name="connsiteX7" fmla="*/ 636940 w 1791104"/>
                <a:gd name="connsiteY7" fmla="*/ 999685 h 1535074"/>
                <a:gd name="connsiteX8" fmla="*/ 1623610 w 1791104"/>
                <a:gd name="connsiteY8" fmla="*/ 1255675 h 1535074"/>
                <a:gd name="connsiteX9" fmla="*/ 1429891 w 1791104"/>
                <a:gd name="connsiteY9" fmla="*/ 154770 h 1535074"/>
                <a:gd name="connsiteX10" fmla="*/ 479304 w 1791104"/>
                <a:gd name="connsiteY10" fmla="*/ 348802 h 1535074"/>
                <a:gd name="connsiteX11" fmla="*/ 632306 w 1791104"/>
                <a:gd name="connsiteY11" fmla="*/ 986498 h 1535074"/>
                <a:gd name="connsiteX12" fmla="*/ 34563 w 1791104"/>
                <a:gd name="connsiteY12" fmla="*/ 1463531 h 1535074"/>
                <a:gd name="connsiteX13" fmla="*/ 34524 w 1791104"/>
                <a:gd name="connsiteY13" fmla="*/ 1534866 h 1535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91104" h="1535074">
                  <a:moveTo>
                    <a:pt x="34540" y="1534887"/>
                  </a:moveTo>
                  <a:cubicBezTo>
                    <a:pt x="205608" y="1541240"/>
                    <a:pt x="465497" y="1385363"/>
                    <a:pt x="585247" y="1277712"/>
                  </a:cubicBezTo>
                  <a:cubicBezTo>
                    <a:pt x="767102" y="1114335"/>
                    <a:pt x="697415" y="883377"/>
                    <a:pt x="623479" y="680850"/>
                  </a:cubicBezTo>
                  <a:cubicBezTo>
                    <a:pt x="524322" y="409283"/>
                    <a:pt x="518042" y="183038"/>
                    <a:pt x="853173" y="68646"/>
                  </a:cubicBezTo>
                  <a:cubicBezTo>
                    <a:pt x="1174411" y="-40964"/>
                    <a:pt x="1483100" y="256173"/>
                    <a:pt x="1627911" y="503972"/>
                  </a:cubicBezTo>
                  <a:cubicBezTo>
                    <a:pt x="1782216" y="768231"/>
                    <a:pt x="1731585" y="1104733"/>
                    <a:pt x="1477084" y="1281846"/>
                  </a:cubicBezTo>
                  <a:cubicBezTo>
                    <a:pt x="1186305" y="1484216"/>
                    <a:pt x="821978" y="1236573"/>
                    <a:pt x="698593" y="963635"/>
                  </a:cubicBezTo>
                  <a:cubicBezTo>
                    <a:pt x="679611" y="921730"/>
                    <a:pt x="618112" y="958047"/>
                    <a:pt x="636940" y="999685"/>
                  </a:cubicBezTo>
                  <a:cubicBezTo>
                    <a:pt x="814513" y="1392718"/>
                    <a:pt x="1289292" y="1559426"/>
                    <a:pt x="1623610" y="1255675"/>
                  </a:cubicBezTo>
                  <a:cubicBezTo>
                    <a:pt x="1958202" y="951699"/>
                    <a:pt x="1738080" y="383386"/>
                    <a:pt x="1429891" y="154770"/>
                  </a:cubicBezTo>
                  <a:cubicBezTo>
                    <a:pt x="1180946" y="-29808"/>
                    <a:pt x="495528" y="-135049"/>
                    <a:pt x="479304" y="348802"/>
                  </a:cubicBezTo>
                  <a:cubicBezTo>
                    <a:pt x="471765" y="573911"/>
                    <a:pt x="606245" y="766180"/>
                    <a:pt x="632306" y="986498"/>
                  </a:cubicBezTo>
                  <a:cubicBezTo>
                    <a:pt x="659631" y="1217231"/>
                    <a:pt x="248610" y="1471418"/>
                    <a:pt x="34563" y="1463531"/>
                  </a:cubicBezTo>
                  <a:cubicBezTo>
                    <a:pt x="-11591" y="1461733"/>
                    <a:pt x="-11438" y="1533183"/>
                    <a:pt x="34524" y="1534866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1C24175B-27F4-63B7-E8DD-433B744481BB}"/>
                </a:ext>
              </a:extLst>
            </p:cNvPr>
            <p:cNvSpPr/>
            <p:nvPr/>
          </p:nvSpPr>
          <p:spPr>
            <a:xfrm>
              <a:off x="15315210" y="3948760"/>
              <a:ext cx="142344" cy="107519"/>
            </a:xfrm>
            <a:custGeom>
              <a:avLst/>
              <a:gdLst>
                <a:gd name="connsiteX0" fmla="*/ 34485 w 142344"/>
                <a:gd name="connsiteY0" fmla="*/ 107473 h 107519"/>
                <a:gd name="connsiteX1" fmla="*/ 131768 w 142344"/>
                <a:gd name="connsiteY1" fmla="*/ 61013 h 107519"/>
                <a:gd name="connsiteX2" fmla="*/ 81252 w 142344"/>
                <a:gd name="connsiteY2" fmla="*/ 10497 h 107519"/>
                <a:gd name="connsiteX3" fmla="*/ 34486 w 142344"/>
                <a:gd name="connsiteY3" fmla="*/ 36062 h 107519"/>
                <a:gd name="connsiteX4" fmla="*/ 34486 w 142344"/>
                <a:gd name="connsiteY4" fmla="*/ 107474 h 107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344" h="107519">
                  <a:moveTo>
                    <a:pt x="34485" y="107473"/>
                  </a:moveTo>
                  <a:cubicBezTo>
                    <a:pt x="74898" y="105598"/>
                    <a:pt x="103563" y="89027"/>
                    <a:pt x="131768" y="61013"/>
                  </a:cubicBezTo>
                  <a:cubicBezTo>
                    <a:pt x="164450" y="28484"/>
                    <a:pt x="113934" y="-22033"/>
                    <a:pt x="81252" y="10497"/>
                  </a:cubicBezTo>
                  <a:cubicBezTo>
                    <a:pt x="67016" y="24619"/>
                    <a:pt x="55382" y="35066"/>
                    <a:pt x="34486" y="36062"/>
                  </a:cubicBezTo>
                  <a:cubicBezTo>
                    <a:pt x="-11400" y="38167"/>
                    <a:pt x="-11591" y="109579"/>
                    <a:pt x="34486" y="107474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6564B5E7-5B91-DEE8-E169-788BB3585BCF}"/>
                </a:ext>
              </a:extLst>
            </p:cNvPr>
            <p:cNvSpPr/>
            <p:nvPr/>
          </p:nvSpPr>
          <p:spPr>
            <a:xfrm>
              <a:off x="15349204" y="3371440"/>
              <a:ext cx="160497" cy="197298"/>
            </a:xfrm>
            <a:custGeom>
              <a:avLst/>
              <a:gdLst>
                <a:gd name="connsiteX0" fmla="*/ 70933 w 160497"/>
                <a:gd name="connsiteY0" fmla="*/ 172599 h 197298"/>
                <a:gd name="connsiteX1" fmla="*/ 144488 w 160497"/>
                <a:gd name="connsiteY1" fmla="*/ 68005 h 197298"/>
                <a:gd name="connsiteX2" fmla="*/ 108437 w 160497"/>
                <a:gd name="connsiteY2" fmla="*/ 6352 h 197298"/>
                <a:gd name="connsiteX3" fmla="*/ 2089 w 160497"/>
                <a:gd name="connsiteY3" fmla="*/ 153612 h 197298"/>
                <a:gd name="connsiteX4" fmla="*/ 70937 w 160497"/>
                <a:gd name="connsiteY4" fmla="*/ 172594 h 197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497" h="197298">
                  <a:moveTo>
                    <a:pt x="70933" y="172599"/>
                  </a:moveTo>
                  <a:cubicBezTo>
                    <a:pt x="85781" y="128780"/>
                    <a:pt x="105721" y="94720"/>
                    <a:pt x="144488" y="68005"/>
                  </a:cubicBezTo>
                  <a:cubicBezTo>
                    <a:pt x="182146" y="42058"/>
                    <a:pt x="146478" y="-19902"/>
                    <a:pt x="108437" y="6352"/>
                  </a:cubicBezTo>
                  <a:cubicBezTo>
                    <a:pt x="53558" y="44125"/>
                    <a:pt x="23210" y="91235"/>
                    <a:pt x="2089" y="153612"/>
                  </a:cubicBezTo>
                  <a:cubicBezTo>
                    <a:pt x="-12797" y="197432"/>
                    <a:pt x="56241" y="216031"/>
                    <a:pt x="70937" y="172594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7F505EC5-B601-844A-8758-0E0E74868468}"/>
                </a:ext>
              </a:extLst>
            </p:cNvPr>
            <p:cNvSpPr/>
            <p:nvPr/>
          </p:nvSpPr>
          <p:spPr>
            <a:xfrm>
              <a:off x="15799871" y="3716005"/>
              <a:ext cx="89447" cy="106445"/>
            </a:xfrm>
            <a:custGeom>
              <a:avLst/>
              <a:gdLst>
                <a:gd name="connsiteX0" fmla="*/ 3 w 89447"/>
                <a:gd name="connsiteY0" fmla="*/ 34557 h 106445"/>
                <a:gd name="connsiteX1" fmla="*/ 28475 w 89447"/>
                <a:gd name="connsiteY1" fmla="*/ 95828 h 106445"/>
                <a:gd name="connsiteX2" fmla="*/ 78991 w 89447"/>
                <a:gd name="connsiteY2" fmla="*/ 45312 h 106445"/>
                <a:gd name="connsiteX3" fmla="*/ 69960 w 89447"/>
                <a:gd name="connsiteY3" fmla="*/ 36510 h 106445"/>
                <a:gd name="connsiteX4" fmla="*/ 71452 w 89447"/>
                <a:gd name="connsiteY4" fmla="*/ 34558 h 106445"/>
                <a:gd name="connsiteX5" fmla="*/ 1 w 89447"/>
                <a:gd name="connsiteY5" fmla="*/ 34558 h 106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447" h="106445">
                  <a:moveTo>
                    <a:pt x="3" y="34557"/>
                  </a:moveTo>
                  <a:cubicBezTo>
                    <a:pt x="232" y="61461"/>
                    <a:pt x="9876" y="77075"/>
                    <a:pt x="28475" y="95828"/>
                  </a:cubicBezTo>
                  <a:cubicBezTo>
                    <a:pt x="60928" y="128588"/>
                    <a:pt x="111445" y="78070"/>
                    <a:pt x="78991" y="45312"/>
                  </a:cubicBezTo>
                  <a:cubicBezTo>
                    <a:pt x="76197" y="42174"/>
                    <a:pt x="73097" y="39265"/>
                    <a:pt x="69960" y="36510"/>
                  </a:cubicBezTo>
                  <a:cubicBezTo>
                    <a:pt x="71681" y="43551"/>
                    <a:pt x="72255" y="42863"/>
                    <a:pt x="71452" y="34558"/>
                  </a:cubicBezTo>
                  <a:cubicBezTo>
                    <a:pt x="71069" y="-11519"/>
                    <a:pt x="-343" y="-11519"/>
                    <a:pt x="1" y="34558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8B01749B-10D0-4D2A-8B10-321EF20C2271}"/>
                </a:ext>
              </a:extLst>
            </p:cNvPr>
            <p:cNvSpPr/>
            <p:nvPr/>
          </p:nvSpPr>
          <p:spPr>
            <a:xfrm>
              <a:off x="15078899" y="3338299"/>
              <a:ext cx="196797" cy="215510"/>
            </a:xfrm>
            <a:custGeom>
              <a:avLst/>
              <a:gdLst>
                <a:gd name="connsiteX0" fmla="*/ 180859 w 196797"/>
                <a:gd name="connsiteY0" fmla="*/ 147447 h 215510"/>
                <a:gd name="connsiteX1" fmla="*/ 67770 w 196797"/>
                <a:gd name="connsiteY1" fmla="*/ 16292 h 215510"/>
                <a:gd name="connsiteX2" fmla="*/ 6117 w 196797"/>
                <a:gd name="connsiteY2" fmla="*/ 52343 h 215510"/>
                <a:gd name="connsiteX3" fmla="*/ 144884 w 196797"/>
                <a:gd name="connsiteY3" fmla="*/ 209097 h 215510"/>
                <a:gd name="connsiteX4" fmla="*/ 180858 w 196797"/>
                <a:gd name="connsiteY4" fmla="*/ 147444 h 215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797" h="215510">
                  <a:moveTo>
                    <a:pt x="180859" y="147447"/>
                  </a:moveTo>
                  <a:cubicBezTo>
                    <a:pt x="132562" y="113884"/>
                    <a:pt x="99880" y="64477"/>
                    <a:pt x="67770" y="16292"/>
                  </a:cubicBezTo>
                  <a:cubicBezTo>
                    <a:pt x="42320" y="-21824"/>
                    <a:pt x="-19562" y="13881"/>
                    <a:pt x="6117" y="52343"/>
                  </a:cubicBezTo>
                  <a:cubicBezTo>
                    <a:pt x="45497" y="111393"/>
                    <a:pt x="85910" y="168106"/>
                    <a:pt x="144884" y="209097"/>
                  </a:cubicBezTo>
                  <a:cubicBezTo>
                    <a:pt x="182733" y="235504"/>
                    <a:pt x="218400" y="173506"/>
                    <a:pt x="180858" y="147444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ABF4FAB7-DE30-FC68-A8A0-138CDEA5C050}"/>
                </a:ext>
              </a:extLst>
            </p:cNvPr>
            <p:cNvSpPr/>
            <p:nvPr/>
          </p:nvSpPr>
          <p:spPr>
            <a:xfrm>
              <a:off x="12744562" y="1900477"/>
              <a:ext cx="1613084" cy="1351402"/>
            </a:xfrm>
            <a:custGeom>
              <a:avLst/>
              <a:gdLst>
                <a:gd name="connsiteX0" fmla="*/ 1596027 w 1613084"/>
                <a:gd name="connsiteY0" fmla="*/ 1284399 h 1351402"/>
                <a:gd name="connsiteX1" fmla="*/ 1046927 w 1613084"/>
                <a:gd name="connsiteY1" fmla="*/ 925079 h 1351402"/>
                <a:gd name="connsiteX2" fmla="*/ 1003681 w 1613084"/>
                <a:gd name="connsiteY2" fmla="*/ 919491 h 1351402"/>
                <a:gd name="connsiteX3" fmla="*/ 396062 w 1613084"/>
                <a:gd name="connsiteY3" fmla="*/ 1017118 h 1351402"/>
                <a:gd name="connsiteX4" fmla="*/ 237701 w 1613084"/>
                <a:gd name="connsiteY4" fmla="*/ 229173 h 1351402"/>
                <a:gd name="connsiteX5" fmla="*/ 990896 w 1613084"/>
                <a:gd name="connsiteY5" fmla="*/ 932275 h 1351402"/>
                <a:gd name="connsiteX6" fmla="*/ 1052549 w 1613084"/>
                <a:gd name="connsiteY6" fmla="*/ 968325 h 1351402"/>
                <a:gd name="connsiteX7" fmla="*/ 919681 w 1613084"/>
                <a:gd name="connsiteY7" fmla="*/ 90374 h 1351402"/>
                <a:gd name="connsiteX8" fmla="*/ 60824 w 1613084"/>
                <a:gd name="connsiteY8" fmla="*/ 350684 h 1351402"/>
                <a:gd name="connsiteX9" fmla="*/ 447086 w 1613084"/>
                <a:gd name="connsiteY9" fmla="*/ 1103340 h 1351402"/>
                <a:gd name="connsiteX10" fmla="*/ 974985 w 1613084"/>
                <a:gd name="connsiteY10" fmla="*/ 1011682 h 1351402"/>
                <a:gd name="connsiteX11" fmla="*/ 1247542 w 1613084"/>
                <a:gd name="connsiteY11" fmla="*/ 1162891 h 1351402"/>
                <a:gd name="connsiteX12" fmla="*/ 1560051 w 1613084"/>
                <a:gd name="connsiteY12" fmla="*/ 1346010 h 1351402"/>
                <a:gd name="connsiteX13" fmla="*/ 1596025 w 1613084"/>
                <a:gd name="connsiteY13" fmla="*/ 1284395 h 1351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084" h="1351402">
                  <a:moveTo>
                    <a:pt x="1596027" y="1284399"/>
                  </a:moveTo>
                  <a:cubicBezTo>
                    <a:pt x="1408010" y="1171193"/>
                    <a:pt x="1210608" y="1073878"/>
                    <a:pt x="1046927" y="925079"/>
                  </a:cubicBezTo>
                  <a:cubicBezTo>
                    <a:pt x="1034183" y="913483"/>
                    <a:pt x="1018913" y="912258"/>
                    <a:pt x="1003681" y="919491"/>
                  </a:cubicBezTo>
                  <a:cubicBezTo>
                    <a:pt x="808385" y="1011684"/>
                    <a:pt x="611795" y="1070769"/>
                    <a:pt x="396062" y="1017118"/>
                  </a:cubicBezTo>
                  <a:cubicBezTo>
                    <a:pt x="11142" y="921328"/>
                    <a:pt x="19480" y="463001"/>
                    <a:pt x="237701" y="229173"/>
                  </a:cubicBezTo>
                  <a:cubicBezTo>
                    <a:pt x="698549" y="-264780"/>
                    <a:pt x="1366430" y="439429"/>
                    <a:pt x="990896" y="932275"/>
                  </a:cubicBezTo>
                  <a:cubicBezTo>
                    <a:pt x="962958" y="968976"/>
                    <a:pt x="1025071" y="1004452"/>
                    <a:pt x="1052549" y="968325"/>
                  </a:cubicBezTo>
                  <a:cubicBezTo>
                    <a:pt x="1253195" y="704988"/>
                    <a:pt x="1213663" y="282065"/>
                    <a:pt x="919681" y="90374"/>
                  </a:cubicBezTo>
                  <a:cubicBezTo>
                    <a:pt x="610806" y="-111046"/>
                    <a:pt x="232117" y="45407"/>
                    <a:pt x="60824" y="350684"/>
                  </a:cubicBezTo>
                  <a:cubicBezTo>
                    <a:pt x="-119199" y="671540"/>
                    <a:pt x="127414" y="1023777"/>
                    <a:pt x="447086" y="1103340"/>
                  </a:cubicBezTo>
                  <a:cubicBezTo>
                    <a:pt x="615322" y="1145169"/>
                    <a:pt x="824158" y="1082942"/>
                    <a:pt x="974985" y="1011682"/>
                  </a:cubicBezTo>
                  <a:cubicBezTo>
                    <a:pt x="1035682" y="983056"/>
                    <a:pt x="1202044" y="1133804"/>
                    <a:pt x="1247542" y="1162891"/>
                  </a:cubicBezTo>
                  <a:cubicBezTo>
                    <a:pt x="1349226" y="1227874"/>
                    <a:pt x="1456730" y="1283749"/>
                    <a:pt x="1560051" y="1346010"/>
                  </a:cubicBezTo>
                  <a:cubicBezTo>
                    <a:pt x="1599507" y="1369890"/>
                    <a:pt x="1635405" y="1308122"/>
                    <a:pt x="1596025" y="1284395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3135B4ED-1302-D36F-AB14-E21D872971E2}"/>
                </a:ext>
              </a:extLst>
            </p:cNvPr>
            <p:cNvSpPr/>
            <p:nvPr/>
          </p:nvSpPr>
          <p:spPr>
            <a:xfrm>
              <a:off x="13369869" y="2527944"/>
              <a:ext cx="144925" cy="124059"/>
            </a:xfrm>
            <a:custGeom>
              <a:avLst/>
              <a:gdLst>
                <a:gd name="connsiteX0" fmla="*/ 61742 w 144925"/>
                <a:gd name="connsiteY0" fmla="*/ 114268 h 124059"/>
                <a:gd name="connsiteX1" fmla="*/ 133690 w 144925"/>
                <a:gd name="connsiteY1" fmla="*/ 60307 h 124059"/>
                <a:gd name="connsiteX2" fmla="*/ 83174 w 144925"/>
                <a:gd name="connsiteY2" fmla="*/ 9791 h 124059"/>
                <a:gd name="connsiteX3" fmla="*/ 11226 w 144925"/>
                <a:gd name="connsiteY3" fmla="*/ 63752 h 124059"/>
                <a:gd name="connsiteX4" fmla="*/ 61742 w 144925"/>
                <a:gd name="connsiteY4" fmla="*/ 114268 h 124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925" h="124059">
                  <a:moveTo>
                    <a:pt x="61742" y="114268"/>
                  </a:moveTo>
                  <a:cubicBezTo>
                    <a:pt x="83785" y="93909"/>
                    <a:pt x="111531" y="80705"/>
                    <a:pt x="133690" y="60307"/>
                  </a:cubicBezTo>
                  <a:cubicBezTo>
                    <a:pt x="167635" y="29041"/>
                    <a:pt x="117005" y="-21361"/>
                    <a:pt x="83174" y="9791"/>
                  </a:cubicBezTo>
                  <a:cubicBezTo>
                    <a:pt x="61054" y="30151"/>
                    <a:pt x="33385" y="43278"/>
                    <a:pt x="11226" y="63752"/>
                  </a:cubicBezTo>
                  <a:cubicBezTo>
                    <a:pt x="-22719" y="95018"/>
                    <a:pt x="27988" y="145420"/>
                    <a:pt x="61742" y="114268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69169623-A1AC-24EA-51A3-DF2D63BFCA79}"/>
                </a:ext>
              </a:extLst>
            </p:cNvPr>
            <p:cNvSpPr/>
            <p:nvPr/>
          </p:nvSpPr>
          <p:spPr>
            <a:xfrm>
              <a:off x="13173222" y="2257189"/>
              <a:ext cx="141547" cy="126203"/>
            </a:xfrm>
            <a:custGeom>
              <a:avLst/>
              <a:gdLst>
                <a:gd name="connsiteX0" fmla="*/ 60486 w 141547"/>
                <a:gd name="connsiteY0" fmla="*/ 115112 h 126203"/>
                <a:gd name="connsiteX1" fmla="*/ 107176 w 141547"/>
                <a:gd name="connsiteY1" fmla="*/ 71561 h 126203"/>
                <a:gd name="connsiteX2" fmla="*/ 107176 w 141547"/>
                <a:gd name="connsiteY2" fmla="*/ 110 h 126203"/>
                <a:gd name="connsiteX3" fmla="*/ 9969 w 141547"/>
                <a:gd name="connsiteY3" fmla="*/ 64557 h 126203"/>
                <a:gd name="connsiteX4" fmla="*/ 60485 w 141547"/>
                <a:gd name="connsiteY4" fmla="*/ 115112 h 126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547" h="126203">
                  <a:moveTo>
                    <a:pt x="60486" y="115112"/>
                  </a:moveTo>
                  <a:cubicBezTo>
                    <a:pt x="72771" y="102024"/>
                    <a:pt x="87390" y="72976"/>
                    <a:pt x="107176" y="71561"/>
                  </a:cubicBezTo>
                  <a:cubicBezTo>
                    <a:pt x="152832" y="68308"/>
                    <a:pt x="153176" y="-3181"/>
                    <a:pt x="107176" y="110"/>
                  </a:cubicBezTo>
                  <a:cubicBezTo>
                    <a:pt x="60256" y="3478"/>
                    <a:pt x="39553" y="33023"/>
                    <a:pt x="9969" y="64557"/>
                  </a:cubicBezTo>
                  <a:cubicBezTo>
                    <a:pt x="-21527" y="98158"/>
                    <a:pt x="28875" y="148790"/>
                    <a:pt x="60485" y="115112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DCE43A20-4315-A99E-0870-A872C3A94EA1}"/>
                </a:ext>
              </a:extLst>
            </p:cNvPr>
            <p:cNvSpPr/>
            <p:nvPr/>
          </p:nvSpPr>
          <p:spPr>
            <a:xfrm>
              <a:off x="13046749" y="2582419"/>
              <a:ext cx="71450" cy="105127"/>
            </a:xfrm>
            <a:custGeom>
              <a:avLst/>
              <a:gdLst>
                <a:gd name="connsiteX0" fmla="*/ 71451 w 71450"/>
                <a:gd name="connsiteY0" fmla="*/ 70570 h 105127"/>
                <a:gd name="connsiteX1" fmla="*/ 71451 w 71450"/>
                <a:gd name="connsiteY1" fmla="*/ 34558 h 105127"/>
                <a:gd name="connsiteX2" fmla="*/ 0 w 71450"/>
                <a:gd name="connsiteY2" fmla="*/ 34558 h 105127"/>
                <a:gd name="connsiteX3" fmla="*/ 0 w 71450"/>
                <a:gd name="connsiteY3" fmla="*/ 70570 h 105127"/>
                <a:gd name="connsiteX4" fmla="*/ 71451 w 71450"/>
                <a:gd name="connsiteY4" fmla="*/ 70570 h 105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450" h="105127">
                  <a:moveTo>
                    <a:pt x="71451" y="70570"/>
                  </a:moveTo>
                  <a:lnTo>
                    <a:pt x="71451" y="34558"/>
                  </a:lnTo>
                  <a:cubicBezTo>
                    <a:pt x="71451" y="-11519"/>
                    <a:pt x="0" y="-11519"/>
                    <a:pt x="0" y="34558"/>
                  </a:cubicBezTo>
                  <a:lnTo>
                    <a:pt x="0" y="70570"/>
                  </a:lnTo>
                  <a:cubicBezTo>
                    <a:pt x="0" y="116647"/>
                    <a:pt x="71451" y="116647"/>
                    <a:pt x="71451" y="70570"/>
                  </a:cubicBezTo>
                  <a:close/>
                </a:path>
              </a:pathLst>
            </a:custGeom>
            <a:grpFill/>
            <a:ln w="19050" cap="flat">
              <a:solidFill>
                <a:srgbClr val="F297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44" name="任意多边形: 形状 143">
            <a:extLst>
              <a:ext uri="{FF2B5EF4-FFF2-40B4-BE49-F238E27FC236}">
                <a16:creationId xmlns:a16="http://schemas.microsoft.com/office/drawing/2014/main" id="{E71DD234-3736-8491-4936-8996D505B692}"/>
              </a:ext>
            </a:extLst>
          </p:cNvPr>
          <p:cNvSpPr/>
          <p:nvPr/>
        </p:nvSpPr>
        <p:spPr>
          <a:xfrm flipH="1" flipV="1">
            <a:off x="1" y="0"/>
            <a:ext cx="12191999" cy="414890"/>
          </a:xfrm>
          <a:custGeom>
            <a:avLst/>
            <a:gdLst>
              <a:gd name="connsiteX0" fmla="*/ 904219 w 12191999"/>
              <a:gd name="connsiteY0" fmla="*/ 292 h 414890"/>
              <a:gd name="connsiteX1" fmla="*/ 1111438 w 12191999"/>
              <a:gd name="connsiteY1" fmla="*/ 146709 h 414890"/>
              <a:gd name="connsiteX2" fmla="*/ 1297944 w 12191999"/>
              <a:gd name="connsiteY2" fmla="*/ 202310 h 414890"/>
              <a:gd name="connsiteX3" fmla="*/ 1691798 w 12191999"/>
              <a:gd name="connsiteY3" fmla="*/ 292 h 414890"/>
              <a:gd name="connsiteX4" fmla="*/ 1899223 w 12191999"/>
              <a:gd name="connsiteY4" fmla="*/ 146709 h 414890"/>
              <a:gd name="connsiteX5" fmla="*/ 2085812 w 12191999"/>
              <a:gd name="connsiteY5" fmla="*/ 202310 h 414890"/>
              <a:gd name="connsiteX6" fmla="*/ 2479612 w 12191999"/>
              <a:gd name="connsiteY6" fmla="*/ 292 h 414890"/>
              <a:gd name="connsiteX7" fmla="*/ 2687139 w 12191999"/>
              <a:gd name="connsiteY7" fmla="*/ 146709 h 414890"/>
              <a:gd name="connsiteX8" fmla="*/ 2873728 w 12191999"/>
              <a:gd name="connsiteY8" fmla="*/ 202310 h 414890"/>
              <a:gd name="connsiteX9" fmla="*/ 3212794 w 12191999"/>
              <a:gd name="connsiteY9" fmla="*/ 13714 h 414890"/>
              <a:gd name="connsiteX10" fmla="*/ 3248393 w 12191999"/>
              <a:gd name="connsiteY10" fmla="*/ 5035 h 414890"/>
              <a:gd name="connsiteX11" fmla="*/ 3249743 w 12191999"/>
              <a:gd name="connsiteY11" fmla="*/ 4101 h 414890"/>
              <a:gd name="connsiteX12" fmla="*/ 3250814 w 12191999"/>
              <a:gd name="connsiteY12" fmla="*/ 4445 h 414890"/>
              <a:gd name="connsiteX13" fmla="*/ 3254963 w 12191999"/>
              <a:gd name="connsiteY13" fmla="*/ 3433 h 414890"/>
              <a:gd name="connsiteX14" fmla="*/ 3261283 w 12191999"/>
              <a:gd name="connsiteY14" fmla="*/ 7804 h 414890"/>
              <a:gd name="connsiteX15" fmla="*/ 3299833 w 12191999"/>
              <a:gd name="connsiteY15" fmla="*/ 20173 h 414890"/>
              <a:gd name="connsiteX16" fmla="*/ 3445139 w 12191999"/>
              <a:gd name="connsiteY16" fmla="*/ 146709 h 414890"/>
              <a:gd name="connsiteX17" fmla="*/ 3631646 w 12191999"/>
              <a:gd name="connsiteY17" fmla="*/ 202310 h 414890"/>
              <a:gd name="connsiteX18" fmla="*/ 4025344 w 12191999"/>
              <a:gd name="connsiteY18" fmla="*/ 292 h 414890"/>
              <a:gd name="connsiteX19" fmla="*/ 4232561 w 12191999"/>
              <a:gd name="connsiteY19" fmla="*/ 146709 h 414890"/>
              <a:gd name="connsiteX20" fmla="*/ 4419068 w 12191999"/>
              <a:gd name="connsiteY20" fmla="*/ 202310 h 414890"/>
              <a:gd name="connsiteX21" fmla="*/ 4812922 w 12191999"/>
              <a:gd name="connsiteY21" fmla="*/ 292 h 414890"/>
              <a:gd name="connsiteX22" fmla="*/ 5020347 w 12191999"/>
              <a:gd name="connsiteY22" fmla="*/ 146709 h 414890"/>
              <a:gd name="connsiteX23" fmla="*/ 5206937 w 12191999"/>
              <a:gd name="connsiteY23" fmla="*/ 202310 h 414890"/>
              <a:gd name="connsiteX24" fmla="*/ 5600736 w 12191999"/>
              <a:gd name="connsiteY24" fmla="*/ 292 h 414890"/>
              <a:gd name="connsiteX25" fmla="*/ 5808263 w 12191999"/>
              <a:gd name="connsiteY25" fmla="*/ 146709 h 414890"/>
              <a:gd name="connsiteX26" fmla="*/ 5994851 w 12191999"/>
              <a:gd name="connsiteY26" fmla="*/ 202310 h 414890"/>
              <a:gd name="connsiteX27" fmla="*/ 6333917 w 12191999"/>
              <a:gd name="connsiteY27" fmla="*/ 13714 h 414890"/>
              <a:gd name="connsiteX28" fmla="*/ 6369517 w 12191999"/>
              <a:gd name="connsiteY28" fmla="*/ 5035 h 414890"/>
              <a:gd name="connsiteX29" fmla="*/ 6370868 w 12191999"/>
              <a:gd name="connsiteY29" fmla="*/ 4101 h 414890"/>
              <a:gd name="connsiteX30" fmla="*/ 6371939 w 12191999"/>
              <a:gd name="connsiteY30" fmla="*/ 4445 h 414890"/>
              <a:gd name="connsiteX31" fmla="*/ 6376087 w 12191999"/>
              <a:gd name="connsiteY31" fmla="*/ 3433 h 414890"/>
              <a:gd name="connsiteX32" fmla="*/ 6382407 w 12191999"/>
              <a:gd name="connsiteY32" fmla="*/ 7804 h 414890"/>
              <a:gd name="connsiteX33" fmla="*/ 6420956 w 12191999"/>
              <a:gd name="connsiteY33" fmla="*/ 20173 h 414890"/>
              <a:gd name="connsiteX34" fmla="*/ 6566262 w 12191999"/>
              <a:gd name="connsiteY34" fmla="*/ 146709 h 414890"/>
              <a:gd name="connsiteX35" fmla="*/ 6752770 w 12191999"/>
              <a:gd name="connsiteY35" fmla="*/ 202310 h 414890"/>
              <a:gd name="connsiteX36" fmla="*/ 7146467 w 12191999"/>
              <a:gd name="connsiteY36" fmla="*/ 292 h 414890"/>
              <a:gd name="connsiteX37" fmla="*/ 7353685 w 12191999"/>
              <a:gd name="connsiteY37" fmla="*/ 146709 h 414890"/>
              <a:gd name="connsiteX38" fmla="*/ 7540191 w 12191999"/>
              <a:gd name="connsiteY38" fmla="*/ 202310 h 414890"/>
              <a:gd name="connsiteX39" fmla="*/ 7934045 w 12191999"/>
              <a:gd name="connsiteY39" fmla="*/ 292 h 414890"/>
              <a:gd name="connsiteX40" fmla="*/ 8141471 w 12191999"/>
              <a:gd name="connsiteY40" fmla="*/ 146709 h 414890"/>
              <a:gd name="connsiteX41" fmla="*/ 8328060 w 12191999"/>
              <a:gd name="connsiteY41" fmla="*/ 202310 h 414890"/>
              <a:gd name="connsiteX42" fmla="*/ 8721859 w 12191999"/>
              <a:gd name="connsiteY42" fmla="*/ 292 h 414890"/>
              <a:gd name="connsiteX43" fmla="*/ 8929387 w 12191999"/>
              <a:gd name="connsiteY43" fmla="*/ 146709 h 414890"/>
              <a:gd name="connsiteX44" fmla="*/ 9115975 w 12191999"/>
              <a:gd name="connsiteY44" fmla="*/ 202310 h 414890"/>
              <a:gd name="connsiteX45" fmla="*/ 9455041 w 12191999"/>
              <a:gd name="connsiteY45" fmla="*/ 13714 h 414890"/>
              <a:gd name="connsiteX46" fmla="*/ 9490641 w 12191999"/>
              <a:gd name="connsiteY46" fmla="*/ 5035 h 414890"/>
              <a:gd name="connsiteX47" fmla="*/ 9491991 w 12191999"/>
              <a:gd name="connsiteY47" fmla="*/ 4101 h 414890"/>
              <a:gd name="connsiteX48" fmla="*/ 9493062 w 12191999"/>
              <a:gd name="connsiteY48" fmla="*/ 4445 h 414890"/>
              <a:gd name="connsiteX49" fmla="*/ 9497211 w 12191999"/>
              <a:gd name="connsiteY49" fmla="*/ 3433 h 414890"/>
              <a:gd name="connsiteX50" fmla="*/ 9503530 w 12191999"/>
              <a:gd name="connsiteY50" fmla="*/ 7804 h 414890"/>
              <a:gd name="connsiteX51" fmla="*/ 9542080 w 12191999"/>
              <a:gd name="connsiteY51" fmla="*/ 20173 h 414890"/>
              <a:gd name="connsiteX52" fmla="*/ 9687386 w 12191999"/>
              <a:gd name="connsiteY52" fmla="*/ 146709 h 414890"/>
              <a:gd name="connsiteX53" fmla="*/ 9873894 w 12191999"/>
              <a:gd name="connsiteY53" fmla="*/ 202310 h 414890"/>
              <a:gd name="connsiteX54" fmla="*/ 10267591 w 12191999"/>
              <a:gd name="connsiteY54" fmla="*/ 292 h 414890"/>
              <a:gd name="connsiteX55" fmla="*/ 10474809 w 12191999"/>
              <a:gd name="connsiteY55" fmla="*/ 146709 h 414890"/>
              <a:gd name="connsiteX56" fmla="*/ 10661315 w 12191999"/>
              <a:gd name="connsiteY56" fmla="*/ 202310 h 414890"/>
              <a:gd name="connsiteX57" fmla="*/ 11055169 w 12191999"/>
              <a:gd name="connsiteY57" fmla="*/ 292 h 414890"/>
              <a:gd name="connsiteX58" fmla="*/ 11262595 w 12191999"/>
              <a:gd name="connsiteY58" fmla="*/ 146709 h 414890"/>
              <a:gd name="connsiteX59" fmla="*/ 11449184 w 12191999"/>
              <a:gd name="connsiteY59" fmla="*/ 202310 h 414890"/>
              <a:gd name="connsiteX60" fmla="*/ 11842983 w 12191999"/>
              <a:gd name="connsiteY60" fmla="*/ 292 h 414890"/>
              <a:gd name="connsiteX61" fmla="*/ 12050511 w 12191999"/>
              <a:gd name="connsiteY61" fmla="*/ 146709 h 414890"/>
              <a:gd name="connsiteX62" fmla="*/ 12138295 w 12191999"/>
              <a:gd name="connsiteY62" fmla="*/ 186947 h 414890"/>
              <a:gd name="connsiteX63" fmla="*/ 12191999 w 12191999"/>
              <a:gd name="connsiteY63" fmla="*/ 195298 h 414890"/>
              <a:gd name="connsiteX64" fmla="*/ 12191999 w 12191999"/>
              <a:gd name="connsiteY64" fmla="*/ 414890 h 414890"/>
              <a:gd name="connsiteX65" fmla="*/ 0 w 12191999"/>
              <a:gd name="connsiteY65" fmla="*/ 414890 h 414890"/>
              <a:gd name="connsiteX66" fmla="*/ 0 w 12191999"/>
              <a:gd name="connsiteY66" fmla="*/ 209976 h 414890"/>
              <a:gd name="connsiteX67" fmla="*/ 65505 w 12191999"/>
              <a:gd name="connsiteY67" fmla="*/ 47752 h 414890"/>
              <a:gd name="connsiteX68" fmla="*/ 128620 w 12191999"/>
              <a:gd name="connsiteY68" fmla="*/ 4101 h 414890"/>
              <a:gd name="connsiteX69" fmla="*/ 178708 w 12191999"/>
              <a:gd name="connsiteY69" fmla="*/ 20173 h 414890"/>
              <a:gd name="connsiteX70" fmla="*/ 324014 w 12191999"/>
              <a:gd name="connsiteY70" fmla="*/ 146709 h 414890"/>
              <a:gd name="connsiteX71" fmla="*/ 510522 w 12191999"/>
              <a:gd name="connsiteY71" fmla="*/ 202310 h 414890"/>
              <a:gd name="connsiteX72" fmla="*/ 904219 w 12191999"/>
              <a:gd name="connsiteY72" fmla="*/ 292 h 414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12191999" h="414890">
                <a:moveTo>
                  <a:pt x="904219" y="292"/>
                </a:moveTo>
                <a:cubicBezTo>
                  <a:pt x="982398" y="-6548"/>
                  <a:pt x="1060160" y="109823"/>
                  <a:pt x="1111438" y="146709"/>
                </a:cubicBezTo>
                <a:cubicBezTo>
                  <a:pt x="1165957" y="185924"/>
                  <a:pt x="1228706" y="196240"/>
                  <a:pt x="1297944" y="202310"/>
                </a:cubicBezTo>
                <a:cubicBezTo>
                  <a:pt x="1494453" y="219532"/>
                  <a:pt x="1531010" y="14369"/>
                  <a:pt x="1691798" y="292"/>
                </a:cubicBezTo>
                <a:cubicBezTo>
                  <a:pt x="1770031" y="-6548"/>
                  <a:pt x="1847865" y="109800"/>
                  <a:pt x="1899223" y="146709"/>
                </a:cubicBezTo>
                <a:cubicBezTo>
                  <a:pt x="1953771" y="185924"/>
                  <a:pt x="2016574" y="196262"/>
                  <a:pt x="2085812" y="202310"/>
                </a:cubicBezTo>
                <a:cubicBezTo>
                  <a:pt x="2282294" y="219532"/>
                  <a:pt x="2318878" y="14369"/>
                  <a:pt x="2479612" y="292"/>
                </a:cubicBezTo>
                <a:cubicBezTo>
                  <a:pt x="2557925" y="-6570"/>
                  <a:pt x="2635707" y="109756"/>
                  <a:pt x="2687139" y="146709"/>
                </a:cubicBezTo>
                <a:cubicBezTo>
                  <a:pt x="2741685" y="185924"/>
                  <a:pt x="2804489" y="196262"/>
                  <a:pt x="2873728" y="202310"/>
                </a:cubicBezTo>
                <a:cubicBezTo>
                  <a:pt x="3045737" y="217379"/>
                  <a:pt x="3095332" y="62167"/>
                  <a:pt x="3212794" y="13714"/>
                </a:cubicBezTo>
                <a:lnTo>
                  <a:pt x="3248393" y="5035"/>
                </a:lnTo>
                <a:lnTo>
                  <a:pt x="3249743" y="4101"/>
                </a:lnTo>
                <a:lnTo>
                  <a:pt x="3250814" y="4445"/>
                </a:lnTo>
                <a:lnTo>
                  <a:pt x="3254963" y="3433"/>
                </a:lnTo>
                <a:lnTo>
                  <a:pt x="3261283" y="7804"/>
                </a:lnTo>
                <a:lnTo>
                  <a:pt x="3299833" y="20173"/>
                </a:lnTo>
                <a:cubicBezTo>
                  <a:pt x="3356183" y="51867"/>
                  <a:pt x="3397939" y="112761"/>
                  <a:pt x="3445139" y="146709"/>
                </a:cubicBezTo>
                <a:cubicBezTo>
                  <a:pt x="3499659" y="185924"/>
                  <a:pt x="3562435" y="196240"/>
                  <a:pt x="3631646" y="202310"/>
                </a:cubicBezTo>
                <a:cubicBezTo>
                  <a:pt x="3828155" y="219532"/>
                  <a:pt x="3864631" y="14369"/>
                  <a:pt x="4025344" y="292"/>
                </a:cubicBezTo>
                <a:cubicBezTo>
                  <a:pt x="4103522" y="-6548"/>
                  <a:pt x="4181284" y="109823"/>
                  <a:pt x="4232561" y="146709"/>
                </a:cubicBezTo>
                <a:cubicBezTo>
                  <a:pt x="4287080" y="185924"/>
                  <a:pt x="4349830" y="196240"/>
                  <a:pt x="4419068" y="202310"/>
                </a:cubicBezTo>
                <a:cubicBezTo>
                  <a:pt x="4615577" y="219532"/>
                  <a:pt x="4652134" y="14369"/>
                  <a:pt x="4812922" y="292"/>
                </a:cubicBezTo>
                <a:cubicBezTo>
                  <a:pt x="4891154" y="-6548"/>
                  <a:pt x="4968990" y="109800"/>
                  <a:pt x="5020347" y="146709"/>
                </a:cubicBezTo>
                <a:cubicBezTo>
                  <a:pt x="5074895" y="185924"/>
                  <a:pt x="5137697" y="196262"/>
                  <a:pt x="5206937" y="202310"/>
                </a:cubicBezTo>
                <a:cubicBezTo>
                  <a:pt x="5403417" y="219532"/>
                  <a:pt x="5440001" y="14369"/>
                  <a:pt x="5600736" y="292"/>
                </a:cubicBezTo>
                <a:cubicBezTo>
                  <a:pt x="5679049" y="-6570"/>
                  <a:pt x="5756832" y="109756"/>
                  <a:pt x="5808263" y="146709"/>
                </a:cubicBezTo>
                <a:cubicBezTo>
                  <a:pt x="5862808" y="185924"/>
                  <a:pt x="5925612" y="196262"/>
                  <a:pt x="5994851" y="202310"/>
                </a:cubicBezTo>
                <a:cubicBezTo>
                  <a:pt x="6166861" y="217379"/>
                  <a:pt x="6216455" y="62167"/>
                  <a:pt x="6333917" y="13714"/>
                </a:cubicBezTo>
                <a:lnTo>
                  <a:pt x="6369517" y="5035"/>
                </a:lnTo>
                <a:lnTo>
                  <a:pt x="6370868" y="4101"/>
                </a:lnTo>
                <a:lnTo>
                  <a:pt x="6371939" y="4445"/>
                </a:lnTo>
                <a:lnTo>
                  <a:pt x="6376087" y="3433"/>
                </a:lnTo>
                <a:lnTo>
                  <a:pt x="6382407" y="7804"/>
                </a:lnTo>
                <a:lnTo>
                  <a:pt x="6420956" y="20173"/>
                </a:lnTo>
                <a:cubicBezTo>
                  <a:pt x="6477307" y="51867"/>
                  <a:pt x="6519063" y="112761"/>
                  <a:pt x="6566262" y="146709"/>
                </a:cubicBezTo>
                <a:cubicBezTo>
                  <a:pt x="6620782" y="185924"/>
                  <a:pt x="6683558" y="196240"/>
                  <a:pt x="6752770" y="202310"/>
                </a:cubicBezTo>
                <a:cubicBezTo>
                  <a:pt x="6949278" y="219532"/>
                  <a:pt x="6985755" y="14369"/>
                  <a:pt x="7146467" y="292"/>
                </a:cubicBezTo>
                <a:cubicBezTo>
                  <a:pt x="7224646" y="-6548"/>
                  <a:pt x="7302407" y="109823"/>
                  <a:pt x="7353685" y="146709"/>
                </a:cubicBezTo>
                <a:cubicBezTo>
                  <a:pt x="7408204" y="185924"/>
                  <a:pt x="7470953" y="196240"/>
                  <a:pt x="7540191" y="202310"/>
                </a:cubicBezTo>
                <a:cubicBezTo>
                  <a:pt x="7736700" y="219532"/>
                  <a:pt x="7773257" y="14369"/>
                  <a:pt x="7934045" y="292"/>
                </a:cubicBezTo>
                <a:cubicBezTo>
                  <a:pt x="8012278" y="-6548"/>
                  <a:pt x="8090113" y="109800"/>
                  <a:pt x="8141471" y="146709"/>
                </a:cubicBezTo>
                <a:cubicBezTo>
                  <a:pt x="8196018" y="185924"/>
                  <a:pt x="8258821" y="196262"/>
                  <a:pt x="8328060" y="202310"/>
                </a:cubicBezTo>
                <a:cubicBezTo>
                  <a:pt x="8524541" y="219532"/>
                  <a:pt x="8561125" y="14369"/>
                  <a:pt x="8721859" y="292"/>
                </a:cubicBezTo>
                <a:cubicBezTo>
                  <a:pt x="8800173" y="-6570"/>
                  <a:pt x="8877955" y="109756"/>
                  <a:pt x="8929387" y="146709"/>
                </a:cubicBezTo>
                <a:cubicBezTo>
                  <a:pt x="8983932" y="185924"/>
                  <a:pt x="9046736" y="196262"/>
                  <a:pt x="9115975" y="202310"/>
                </a:cubicBezTo>
                <a:cubicBezTo>
                  <a:pt x="9287984" y="217379"/>
                  <a:pt x="9337579" y="62167"/>
                  <a:pt x="9455041" y="13714"/>
                </a:cubicBezTo>
                <a:lnTo>
                  <a:pt x="9490641" y="5035"/>
                </a:lnTo>
                <a:lnTo>
                  <a:pt x="9491991" y="4101"/>
                </a:lnTo>
                <a:lnTo>
                  <a:pt x="9493062" y="4445"/>
                </a:lnTo>
                <a:lnTo>
                  <a:pt x="9497211" y="3433"/>
                </a:lnTo>
                <a:lnTo>
                  <a:pt x="9503530" y="7804"/>
                </a:lnTo>
                <a:lnTo>
                  <a:pt x="9542080" y="20173"/>
                </a:lnTo>
                <a:cubicBezTo>
                  <a:pt x="9598431" y="51867"/>
                  <a:pt x="9640187" y="112761"/>
                  <a:pt x="9687386" y="146709"/>
                </a:cubicBezTo>
                <a:cubicBezTo>
                  <a:pt x="9741906" y="185924"/>
                  <a:pt x="9804682" y="196240"/>
                  <a:pt x="9873894" y="202310"/>
                </a:cubicBezTo>
                <a:cubicBezTo>
                  <a:pt x="10070402" y="219532"/>
                  <a:pt x="10106879" y="14369"/>
                  <a:pt x="10267591" y="292"/>
                </a:cubicBezTo>
                <a:cubicBezTo>
                  <a:pt x="10345770" y="-6548"/>
                  <a:pt x="10423531" y="109823"/>
                  <a:pt x="10474809" y="146709"/>
                </a:cubicBezTo>
                <a:cubicBezTo>
                  <a:pt x="10529328" y="185924"/>
                  <a:pt x="10592077" y="196240"/>
                  <a:pt x="10661315" y="202310"/>
                </a:cubicBezTo>
                <a:cubicBezTo>
                  <a:pt x="10857824" y="219532"/>
                  <a:pt x="10894381" y="14369"/>
                  <a:pt x="11055169" y="292"/>
                </a:cubicBezTo>
                <a:cubicBezTo>
                  <a:pt x="11133402" y="-6548"/>
                  <a:pt x="11211237" y="109800"/>
                  <a:pt x="11262595" y="146709"/>
                </a:cubicBezTo>
                <a:cubicBezTo>
                  <a:pt x="11317142" y="185924"/>
                  <a:pt x="11379945" y="196262"/>
                  <a:pt x="11449184" y="202310"/>
                </a:cubicBezTo>
                <a:cubicBezTo>
                  <a:pt x="11645665" y="219532"/>
                  <a:pt x="11682249" y="14369"/>
                  <a:pt x="11842983" y="292"/>
                </a:cubicBezTo>
                <a:cubicBezTo>
                  <a:pt x="11921297" y="-6570"/>
                  <a:pt x="11999079" y="109756"/>
                  <a:pt x="12050511" y="146709"/>
                </a:cubicBezTo>
                <a:cubicBezTo>
                  <a:pt x="12077784" y="166317"/>
                  <a:pt x="12107121" y="178705"/>
                  <a:pt x="12138295" y="186947"/>
                </a:cubicBezTo>
                <a:lnTo>
                  <a:pt x="12191999" y="195298"/>
                </a:lnTo>
                <a:lnTo>
                  <a:pt x="12191999" y="414890"/>
                </a:lnTo>
                <a:lnTo>
                  <a:pt x="0" y="414890"/>
                </a:lnTo>
                <a:lnTo>
                  <a:pt x="0" y="209976"/>
                </a:lnTo>
                <a:cubicBezTo>
                  <a:pt x="0" y="146624"/>
                  <a:pt x="25033" y="89269"/>
                  <a:pt x="65505" y="47752"/>
                </a:cubicBezTo>
                <a:lnTo>
                  <a:pt x="128620" y="4101"/>
                </a:lnTo>
                <a:lnTo>
                  <a:pt x="178708" y="20173"/>
                </a:lnTo>
                <a:cubicBezTo>
                  <a:pt x="235059" y="51867"/>
                  <a:pt x="276815" y="112761"/>
                  <a:pt x="324014" y="146709"/>
                </a:cubicBezTo>
                <a:cubicBezTo>
                  <a:pt x="378534" y="185924"/>
                  <a:pt x="441310" y="196240"/>
                  <a:pt x="510522" y="202310"/>
                </a:cubicBezTo>
                <a:cubicBezTo>
                  <a:pt x="707030" y="219532"/>
                  <a:pt x="743507" y="14369"/>
                  <a:pt x="904219" y="292"/>
                </a:cubicBezTo>
                <a:close/>
              </a:path>
            </a:pathLst>
          </a:custGeom>
          <a:solidFill>
            <a:srgbClr val="FCF7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5" name="任意多边形: 形状 144">
            <a:extLst>
              <a:ext uri="{FF2B5EF4-FFF2-40B4-BE49-F238E27FC236}">
                <a16:creationId xmlns:a16="http://schemas.microsoft.com/office/drawing/2014/main" id="{CF3A9B26-A6C4-BF7C-E5B6-AB5B0EE18707}"/>
              </a:ext>
            </a:extLst>
          </p:cNvPr>
          <p:cNvSpPr/>
          <p:nvPr/>
        </p:nvSpPr>
        <p:spPr>
          <a:xfrm>
            <a:off x="1" y="6443110"/>
            <a:ext cx="12191999" cy="414890"/>
          </a:xfrm>
          <a:custGeom>
            <a:avLst/>
            <a:gdLst>
              <a:gd name="connsiteX0" fmla="*/ 904219 w 12191999"/>
              <a:gd name="connsiteY0" fmla="*/ 292 h 414890"/>
              <a:gd name="connsiteX1" fmla="*/ 1111438 w 12191999"/>
              <a:gd name="connsiteY1" fmla="*/ 146709 h 414890"/>
              <a:gd name="connsiteX2" fmla="*/ 1297944 w 12191999"/>
              <a:gd name="connsiteY2" fmla="*/ 202310 h 414890"/>
              <a:gd name="connsiteX3" fmla="*/ 1691798 w 12191999"/>
              <a:gd name="connsiteY3" fmla="*/ 292 h 414890"/>
              <a:gd name="connsiteX4" fmla="*/ 1899223 w 12191999"/>
              <a:gd name="connsiteY4" fmla="*/ 146709 h 414890"/>
              <a:gd name="connsiteX5" fmla="*/ 2085812 w 12191999"/>
              <a:gd name="connsiteY5" fmla="*/ 202310 h 414890"/>
              <a:gd name="connsiteX6" fmla="*/ 2479612 w 12191999"/>
              <a:gd name="connsiteY6" fmla="*/ 292 h 414890"/>
              <a:gd name="connsiteX7" fmla="*/ 2687139 w 12191999"/>
              <a:gd name="connsiteY7" fmla="*/ 146709 h 414890"/>
              <a:gd name="connsiteX8" fmla="*/ 2873728 w 12191999"/>
              <a:gd name="connsiteY8" fmla="*/ 202310 h 414890"/>
              <a:gd name="connsiteX9" fmla="*/ 3212794 w 12191999"/>
              <a:gd name="connsiteY9" fmla="*/ 13714 h 414890"/>
              <a:gd name="connsiteX10" fmla="*/ 3248393 w 12191999"/>
              <a:gd name="connsiteY10" fmla="*/ 5035 h 414890"/>
              <a:gd name="connsiteX11" fmla="*/ 3249743 w 12191999"/>
              <a:gd name="connsiteY11" fmla="*/ 4101 h 414890"/>
              <a:gd name="connsiteX12" fmla="*/ 3250814 w 12191999"/>
              <a:gd name="connsiteY12" fmla="*/ 4445 h 414890"/>
              <a:gd name="connsiteX13" fmla="*/ 3254963 w 12191999"/>
              <a:gd name="connsiteY13" fmla="*/ 3433 h 414890"/>
              <a:gd name="connsiteX14" fmla="*/ 3261283 w 12191999"/>
              <a:gd name="connsiteY14" fmla="*/ 7804 h 414890"/>
              <a:gd name="connsiteX15" fmla="*/ 3299833 w 12191999"/>
              <a:gd name="connsiteY15" fmla="*/ 20173 h 414890"/>
              <a:gd name="connsiteX16" fmla="*/ 3445139 w 12191999"/>
              <a:gd name="connsiteY16" fmla="*/ 146709 h 414890"/>
              <a:gd name="connsiteX17" fmla="*/ 3631646 w 12191999"/>
              <a:gd name="connsiteY17" fmla="*/ 202310 h 414890"/>
              <a:gd name="connsiteX18" fmla="*/ 4025344 w 12191999"/>
              <a:gd name="connsiteY18" fmla="*/ 292 h 414890"/>
              <a:gd name="connsiteX19" fmla="*/ 4232561 w 12191999"/>
              <a:gd name="connsiteY19" fmla="*/ 146709 h 414890"/>
              <a:gd name="connsiteX20" fmla="*/ 4419068 w 12191999"/>
              <a:gd name="connsiteY20" fmla="*/ 202310 h 414890"/>
              <a:gd name="connsiteX21" fmla="*/ 4812922 w 12191999"/>
              <a:gd name="connsiteY21" fmla="*/ 292 h 414890"/>
              <a:gd name="connsiteX22" fmla="*/ 5020347 w 12191999"/>
              <a:gd name="connsiteY22" fmla="*/ 146709 h 414890"/>
              <a:gd name="connsiteX23" fmla="*/ 5206937 w 12191999"/>
              <a:gd name="connsiteY23" fmla="*/ 202310 h 414890"/>
              <a:gd name="connsiteX24" fmla="*/ 5600736 w 12191999"/>
              <a:gd name="connsiteY24" fmla="*/ 292 h 414890"/>
              <a:gd name="connsiteX25" fmla="*/ 5808263 w 12191999"/>
              <a:gd name="connsiteY25" fmla="*/ 146709 h 414890"/>
              <a:gd name="connsiteX26" fmla="*/ 5994851 w 12191999"/>
              <a:gd name="connsiteY26" fmla="*/ 202310 h 414890"/>
              <a:gd name="connsiteX27" fmla="*/ 6333917 w 12191999"/>
              <a:gd name="connsiteY27" fmla="*/ 13714 h 414890"/>
              <a:gd name="connsiteX28" fmla="*/ 6369517 w 12191999"/>
              <a:gd name="connsiteY28" fmla="*/ 5035 h 414890"/>
              <a:gd name="connsiteX29" fmla="*/ 6370868 w 12191999"/>
              <a:gd name="connsiteY29" fmla="*/ 4101 h 414890"/>
              <a:gd name="connsiteX30" fmla="*/ 6371939 w 12191999"/>
              <a:gd name="connsiteY30" fmla="*/ 4445 h 414890"/>
              <a:gd name="connsiteX31" fmla="*/ 6376087 w 12191999"/>
              <a:gd name="connsiteY31" fmla="*/ 3433 h 414890"/>
              <a:gd name="connsiteX32" fmla="*/ 6382407 w 12191999"/>
              <a:gd name="connsiteY32" fmla="*/ 7804 h 414890"/>
              <a:gd name="connsiteX33" fmla="*/ 6420956 w 12191999"/>
              <a:gd name="connsiteY33" fmla="*/ 20173 h 414890"/>
              <a:gd name="connsiteX34" fmla="*/ 6566262 w 12191999"/>
              <a:gd name="connsiteY34" fmla="*/ 146709 h 414890"/>
              <a:gd name="connsiteX35" fmla="*/ 6752770 w 12191999"/>
              <a:gd name="connsiteY35" fmla="*/ 202310 h 414890"/>
              <a:gd name="connsiteX36" fmla="*/ 7146467 w 12191999"/>
              <a:gd name="connsiteY36" fmla="*/ 292 h 414890"/>
              <a:gd name="connsiteX37" fmla="*/ 7353685 w 12191999"/>
              <a:gd name="connsiteY37" fmla="*/ 146709 h 414890"/>
              <a:gd name="connsiteX38" fmla="*/ 7540191 w 12191999"/>
              <a:gd name="connsiteY38" fmla="*/ 202310 h 414890"/>
              <a:gd name="connsiteX39" fmla="*/ 7934045 w 12191999"/>
              <a:gd name="connsiteY39" fmla="*/ 292 h 414890"/>
              <a:gd name="connsiteX40" fmla="*/ 8141471 w 12191999"/>
              <a:gd name="connsiteY40" fmla="*/ 146709 h 414890"/>
              <a:gd name="connsiteX41" fmla="*/ 8328060 w 12191999"/>
              <a:gd name="connsiteY41" fmla="*/ 202310 h 414890"/>
              <a:gd name="connsiteX42" fmla="*/ 8721859 w 12191999"/>
              <a:gd name="connsiteY42" fmla="*/ 292 h 414890"/>
              <a:gd name="connsiteX43" fmla="*/ 8929387 w 12191999"/>
              <a:gd name="connsiteY43" fmla="*/ 146709 h 414890"/>
              <a:gd name="connsiteX44" fmla="*/ 9115975 w 12191999"/>
              <a:gd name="connsiteY44" fmla="*/ 202310 h 414890"/>
              <a:gd name="connsiteX45" fmla="*/ 9455041 w 12191999"/>
              <a:gd name="connsiteY45" fmla="*/ 13714 h 414890"/>
              <a:gd name="connsiteX46" fmla="*/ 9490641 w 12191999"/>
              <a:gd name="connsiteY46" fmla="*/ 5035 h 414890"/>
              <a:gd name="connsiteX47" fmla="*/ 9491991 w 12191999"/>
              <a:gd name="connsiteY47" fmla="*/ 4101 h 414890"/>
              <a:gd name="connsiteX48" fmla="*/ 9493062 w 12191999"/>
              <a:gd name="connsiteY48" fmla="*/ 4445 h 414890"/>
              <a:gd name="connsiteX49" fmla="*/ 9497211 w 12191999"/>
              <a:gd name="connsiteY49" fmla="*/ 3433 h 414890"/>
              <a:gd name="connsiteX50" fmla="*/ 9503530 w 12191999"/>
              <a:gd name="connsiteY50" fmla="*/ 7804 h 414890"/>
              <a:gd name="connsiteX51" fmla="*/ 9542080 w 12191999"/>
              <a:gd name="connsiteY51" fmla="*/ 20173 h 414890"/>
              <a:gd name="connsiteX52" fmla="*/ 9687386 w 12191999"/>
              <a:gd name="connsiteY52" fmla="*/ 146709 h 414890"/>
              <a:gd name="connsiteX53" fmla="*/ 9873894 w 12191999"/>
              <a:gd name="connsiteY53" fmla="*/ 202310 h 414890"/>
              <a:gd name="connsiteX54" fmla="*/ 10267591 w 12191999"/>
              <a:gd name="connsiteY54" fmla="*/ 292 h 414890"/>
              <a:gd name="connsiteX55" fmla="*/ 10474809 w 12191999"/>
              <a:gd name="connsiteY55" fmla="*/ 146709 h 414890"/>
              <a:gd name="connsiteX56" fmla="*/ 10661315 w 12191999"/>
              <a:gd name="connsiteY56" fmla="*/ 202310 h 414890"/>
              <a:gd name="connsiteX57" fmla="*/ 11055169 w 12191999"/>
              <a:gd name="connsiteY57" fmla="*/ 292 h 414890"/>
              <a:gd name="connsiteX58" fmla="*/ 11262595 w 12191999"/>
              <a:gd name="connsiteY58" fmla="*/ 146709 h 414890"/>
              <a:gd name="connsiteX59" fmla="*/ 11449184 w 12191999"/>
              <a:gd name="connsiteY59" fmla="*/ 202310 h 414890"/>
              <a:gd name="connsiteX60" fmla="*/ 11842983 w 12191999"/>
              <a:gd name="connsiteY60" fmla="*/ 292 h 414890"/>
              <a:gd name="connsiteX61" fmla="*/ 12050511 w 12191999"/>
              <a:gd name="connsiteY61" fmla="*/ 146709 h 414890"/>
              <a:gd name="connsiteX62" fmla="*/ 12138295 w 12191999"/>
              <a:gd name="connsiteY62" fmla="*/ 186947 h 414890"/>
              <a:gd name="connsiteX63" fmla="*/ 12191999 w 12191999"/>
              <a:gd name="connsiteY63" fmla="*/ 195298 h 414890"/>
              <a:gd name="connsiteX64" fmla="*/ 12191999 w 12191999"/>
              <a:gd name="connsiteY64" fmla="*/ 414890 h 414890"/>
              <a:gd name="connsiteX65" fmla="*/ 0 w 12191999"/>
              <a:gd name="connsiteY65" fmla="*/ 414890 h 414890"/>
              <a:gd name="connsiteX66" fmla="*/ 0 w 12191999"/>
              <a:gd name="connsiteY66" fmla="*/ 209976 h 414890"/>
              <a:gd name="connsiteX67" fmla="*/ 65505 w 12191999"/>
              <a:gd name="connsiteY67" fmla="*/ 47752 h 414890"/>
              <a:gd name="connsiteX68" fmla="*/ 128620 w 12191999"/>
              <a:gd name="connsiteY68" fmla="*/ 4101 h 414890"/>
              <a:gd name="connsiteX69" fmla="*/ 178708 w 12191999"/>
              <a:gd name="connsiteY69" fmla="*/ 20173 h 414890"/>
              <a:gd name="connsiteX70" fmla="*/ 324014 w 12191999"/>
              <a:gd name="connsiteY70" fmla="*/ 146709 h 414890"/>
              <a:gd name="connsiteX71" fmla="*/ 510522 w 12191999"/>
              <a:gd name="connsiteY71" fmla="*/ 202310 h 414890"/>
              <a:gd name="connsiteX72" fmla="*/ 904219 w 12191999"/>
              <a:gd name="connsiteY72" fmla="*/ 292 h 414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12191999" h="414890">
                <a:moveTo>
                  <a:pt x="904219" y="292"/>
                </a:moveTo>
                <a:cubicBezTo>
                  <a:pt x="982398" y="-6548"/>
                  <a:pt x="1060160" y="109823"/>
                  <a:pt x="1111438" y="146709"/>
                </a:cubicBezTo>
                <a:cubicBezTo>
                  <a:pt x="1165957" y="185924"/>
                  <a:pt x="1228706" y="196240"/>
                  <a:pt x="1297944" y="202310"/>
                </a:cubicBezTo>
                <a:cubicBezTo>
                  <a:pt x="1494453" y="219532"/>
                  <a:pt x="1531010" y="14369"/>
                  <a:pt x="1691798" y="292"/>
                </a:cubicBezTo>
                <a:cubicBezTo>
                  <a:pt x="1770031" y="-6548"/>
                  <a:pt x="1847865" y="109800"/>
                  <a:pt x="1899223" y="146709"/>
                </a:cubicBezTo>
                <a:cubicBezTo>
                  <a:pt x="1953771" y="185924"/>
                  <a:pt x="2016574" y="196262"/>
                  <a:pt x="2085812" y="202310"/>
                </a:cubicBezTo>
                <a:cubicBezTo>
                  <a:pt x="2282294" y="219532"/>
                  <a:pt x="2318878" y="14369"/>
                  <a:pt x="2479612" y="292"/>
                </a:cubicBezTo>
                <a:cubicBezTo>
                  <a:pt x="2557925" y="-6570"/>
                  <a:pt x="2635707" y="109756"/>
                  <a:pt x="2687139" y="146709"/>
                </a:cubicBezTo>
                <a:cubicBezTo>
                  <a:pt x="2741685" y="185924"/>
                  <a:pt x="2804489" y="196262"/>
                  <a:pt x="2873728" y="202310"/>
                </a:cubicBezTo>
                <a:cubicBezTo>
                  <a:pt x="3045737" y="217379"/>
                  <a:pt x="3095332" y="62167"/>
                  <a:pt x="3212794" y="13714"/>
                </a:cubicBezTo>
                <a:lnTo>
                  <a:pt x="3248393" y="5035"/>
                </a:lnTo>
                <a:lnTo>
                  <a:pt x="3249743" y="4101"/>
                </a:lnTo>
                <a:lnTo>
                  <a:pt x="3250814" y="4445"/>
                </a:lnTo>
                <a:lnTo>
                  <a:pt x="3254963" y="3433"/>
                </a:lnTo>
                <a:lnTo>
                  <a:pt x="3261283" y="7804"/>
                </a:lnTo>
                <a:lnTo>
                  <a:pt x="3299833" y="20173"/>
                </a:lnTo>
                <a:cubicBezTo>
                  <a:pt x="3356183" y="51867"/>
                  <a:pt x="3397939" y="112761"/>
                  <a:pt x="3445139" y="146709"/>
                </a:cubicBezTo>
                <a:cubicBezTo>
                  <a:pt x="3499659" y="185924"/>
                  <a:pt x="3562435" y="196240"/>
                  <a:pt x="3631646" y="202310"/>
                </a:cubicBezTo>
                <a:cubicBezTo>
                  <a:pt x="3828155" y="219532"/>
                  <a:pt x="3864631" y="14369"/>
                  <a:pt x="4025344" y="292"/>
                </a:cubicBezTo>
                <a:cubicBezTo>
                  <a:pt x="4103522" y="-6548"/>
                  <a:pt x="4181284" y="109823"/>
                  <a:pt x="4232561" y="146709"/>
                </a:cubicBezTo>
                <a:cubicBezTo>
                  <a:pt x="4287080" y="185924"/>
                  <a:pt x="4349830" y="196240"/>
                  <a:pt x="4419068" y="202310"/>
                </a:cubicBezTo>
                <a:cubicBezTo>
                  <a:pt x="4615577" y="219532"/>
                  <a:pt x="4652134" y="14369"/>
                  <a:pt x="4812922" y="292"/>
                </a:cubicBezTo>
                <a:cubicBezTo>
                  <a:pt x="4891154" y="-6548"/>
                  <a:pt x="4968990" y="109800"/>
                  <a:pt x="5020347" y="146709"/>
                </a:cubicBezTo>
                <a:cubicBezTo>
                  <a:pt x="5074895" y="185924"/>
                  <a:pt x="5137697" y="196262"/>
                  <a:pt x="5206937" y="202310"/>
                </a:cubicBezTo>
                <a:cubicBezTo>
                  <a:pt x="5403417" y="219532"/>
                  <a:pt x="5440001" y="14369"/>
                  <a:pt x="5600736" y="292"/>
                </a:cubicBezTo>
                <a:cubicBezTo>
                  <a:pt x="5679049" y="-6570"/>
                  <a:pt x="5756832" y="109756"/>
                  <a:pt x="5808263" y="146709"/>
                </a:cubicBezTo>
                <a:cubicBezTo>
                  <a:pt x="5862808" y="185924"/>
                  <a:pt x="5925612" y="196262"/>
                  <a:pt x="5994851" y="202310"/>
                </a:cubicBezTo>
                <a:cubicBezTo>
                  <a:pt x="6166861" y="217379"/>
                  <a:pt x="6216455" y="62167"/>
                  <a:pt x="6333917" y="13714"/>
                </a:cubicBezTo>
                <a:lnTo>
                  <a:pt x="6369517" y="5035"/>
                </a:lnTo>
                <a:lnTo>
                  <a:pt x="6370868" y="4101"/>
                </a:lnTo>
                <a:lnTo>
                  <a:pt x="6371939" y="4445"/>
                </a:lnTo>
                <a:lnTo>
                  <a:pt x="6376087" y="3433"/>
                </a:lnTo>
                <a:lnTo>
                  <a:pt x="6382407" y="7804"/>
                </a:lnTo>
                <a:lnTo>
                  <a:pt x="6420956" y="20173"/>
                </a:lnTo>
                <a:cubicBezTo>
                  <a:pt x="6477307" y="51867"/>
                  <a:pt x="6519063" y="112761"/>
                  <a:pt x="6566262" y="146709"/>
                </a:cubicBezTo>
                <a:cubicBezTo>
                  <a:pt x="6620782" y="185924"/>
                  <a:pt x="6683558" y="196240"/>
                  <a:pt x="6752770" y="202310"/>
                </a:cubicBezTo>
                <a:cubicBezTo>
                  <a:pt x="6949278" y="219532"/>
                  <a:pt x="6985755" y="14369"/>
                  <a:pt x="7146467" y="292"/>
                </a:cubicBezTo>
                <a:cubicBezTo>
                  <a:pt x="7224646" y="-6548"/>
                  <a:pt x="7302407" y="109823"/>
                  <a:pt x="7353685" y="146709"/>
                </a:cubicBezTo>
                <a:cubicBezTo>
                  <a:pt x="7408204" y="185924"/>
                  <a:pt x="7470953" y="196240"/>
                  <a:pt x="7540191" y="202310"/>
                </a:cubicBezTo>
                <a:cubicBezTo>
                  <a:pt x="7736700" y="219532"/>
                  <a:pt x="7773257" y="14369"/>
                  <a:pt x="7934045" y="292"/>
                </a:cubicBezTo>
                <a:cubicBezTo>
                  <a:pt x="8012278" y="-6548"/>
                  <a:pt x="8090113" y="109800"/>
                  <a:pt x="8141471" y="146709"/>
                </a:cubicBezTo>
                <a:cubicBezTo>
                  <a:pt x="8196018" y="185924"/>
                  <a:pt x="8258821" y="196262"/>
                  <a:pt x="8328060" y="202310"/>
                </a:cubicBezTo>
                <a:cubicBezTo>
                  <a:pt x="8524541" y="219532"/>
                  <a:pt x="8561125" y="14369"/>
                  <a:pt x="8721859" y="292"/>
                </a:cubicBezTo>
                <a:cubicBezTo>
                  <a:pt x="8800173" y="-6570"/>
                  <a:pt x="8877955" y="109756"/>
                  <a:pt x="8929387" y="146709"/>
                </a:cubicBezTo>
                <a:cubicBezTo>
                  <a:pt x="8983932" y="185924"/>
                  <a:pt x="9046736" y="196262"/>
                  <a:pt x="9115975" y="202310"/>
                </a:cubicBezTo>
                <a:cubicBezTo>
                  <a:pt x="9287984" y="217379"/>
                  <a:pt x="9337579" y="62167"/>
                  <a:pt x="9455041" y="13714"/>
                </a:cubicBezTo>
                <a:lnTo>
                  <a:pt x="9490641" y="5035"/>
                </a:lnTo>
                <a:lnTo>
                  <a:pt x="9491991" y="4101"/>
                </a:lnTo>
                <a:lnTo>
                  <a:pt x="9493062" y="4445"/>
                </a:lnTo>
                <a:lnTo>
                  <a:pt x="9497211" y="3433"/>
                </a:lnTo>
                <a:lnTo>
                  <a:pt x="9503530" y="7804"/>
                </a:lnTo>
                <a:lnTo>
                  <a:pt x="9542080" y="20173"/>
                </a:lnTo>
                <a:cubicBezTo>
                  <a:pt x="9598431" y="51867"/>
                  <a:pt x="9640187" y="112761"/>
                  <a:pt x="9687386" y="146709"/>
                </a:cubicBezTo>
                <a:cubicBezTo>
                  <a:pt x="9741906" y="185924"/>
                  <a:pt x="9804682" y="196240"/>
                  <a:pt x="9873894" y="202310"/>
                </a:cubicBezTo>
                <a:cubicBezTo>
                  <a:pt x="10070402" y="219532"/>
                  <a:pt x="10106879" y="14369"/>
                  <a:pt x="10267591" y="292"/>
                </a:cubicBezTo>
                <a:cubicBezTo>
                  <a:pt x="10345770" y="-6548"/>
                  <a:pt x="10423531" y="109823"/>
                  <a:pt x="10474809" y="146709"/>
                </a:cubicBezTo>
                <a:cubicBezTo>
                  <a:pt x="10529328" y="185924"/>
                  <a:pt x="10592077" y="196240"/>
                  <a:pt x="10661315" y="202310"/>
                </a:cubicBezTo>
                <a:cubicBezTo>
                  <a:pt x="10857824" y="219532"/>
                  <a:pt x="10894381" y="14369"/>
                  <a:pt x="11055169" y="292"/>
                </a:cubicBezTo>
                <a:cubicBezTo>
                  <a:pt x="11133402" y="-6548"/>
                  <a:pt x="11211237" y="109800"/>
                  <a:pt x="11262595" y="146709"/>
                </a:cubicBezTo>
                <a:cubicBezTo>
                  <a:pt x="11317142" y="185924"/>
                  <a:pt x="11379945" y="196262"/>
                  <a:pt x="11449184" y="202310"/>
                </a:cubicBezTo>
                <a:cubicBezTo>
                  <a:pt x="11645665" y="219532"/>
                  <a:pt x="11682249" y="14369"/>
                  <a:pt x="11842983" y="292"/>
                </a:cubicBezTo>
                <a:cubicBezTo>
                  <a:pt x="11921297" y="-6570"/>
                  <a:pt x="11999079" y="109756"/>
                  <a:pt x="12050511" y="146709"/>
                </a:cubicBezTo>
                <a:cubicBezTo>
                  <a:pt x="12077784" y="166317"/>
                  <a:pt x="12107121" y="178705"/>
                  <a:pt x="12138295" y="186947"/>
                </a:cubicBezTo>
                <a:lnTo>
                  <a:pt x="12191999" y="195298"/>
                </a:lnTo>
                <a:lnTo>
                  <a:pt x="12191999" y="414890"/>
                </a:lnTo>
                <a:lnTo>
                  <a:pt x="0" y="414890"/>
                </a:lnTo>
                <a:lnTo>
                  <a:pt x="0" y="209976"/>
                </a:lnTo>
                <a:cubicBezTo>
                  <a:pt x="0" y="146624"/>
                  <a:pt x="25033" y="89269"/>
                  <a:pt x="65505" y="47752"/>
                </a:cubicBezTo>
                <a:lnTo>
                  <a:pt x="128620" y="4101"/>
                </a:lnTo>
                <a:lnTo>
                  <a:pt x="178708" y="20173"/>
                </a:lnTo>
                <a:cubicBezTo>
                  <a:pt x="235059" y="51867"/>
                  <a:pt x="276815" y="112761"/>
                  <a:pt x="324014" y="146709"/>
                </a:cubicBezTo>
                <a:cubicBezTo>
                  <a:pt x="378534" y="185924"/>
                  <a:pt x="441310" y="196240"/>
                  <a:pt x="510522" y="202310"/>
                </a:cubicBezTo>
                <a:cubicBezTo>
                  <a:pt x="707030" y="219532"/>
                  <a:pt x="743507" y="14369"/>
                  <a:pt x="904219" y="292"/>
                </a:cubicBezTo>
                <a:close/>
              </a:path>
            </a:pathLst>
          </a:custGeom>
          <a:solidFill>
            <a:srgbClr val="FCF7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7168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</TotalTime>
  <Words>596</Words>
  <Application>Microsoft Office PowerPoint</Application>
  <PresentationFormat>宽屏</PresentationFormat>
  <Paragraphs>64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Amasis MT Pro Black</vt:lpstr>
      <vt:lpstr>等线</vt:lpstr>
      <vt:lpstr>Amasis MT Pro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干干净净的晴朗ppt模板</dc:title>
  <dc:creator>忘吃药的晓公子 yvonne</dc:creator>
  <cp:keywords>51PPT模板网</cp:keywords>
  <dc:description>www.51pptmoban.com</dc:description>
  <cp:lastModifiedBy>Win user</cp:lastModifiedBy>
  <cp:revision>15</cp:revision>
  <dcterms:created xsi:type="dcterms:W3CDTF">2022-07-07T01:20:26Z</dcterms:created>
  <dcterms:modified xsi:type="dcterms:W3CDTF">2022-07-10T15:29:44Z</dcterms:modified>
</cp:coreProperties>
</file>